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711" r:id="rId2"/>
  </p:sldMasterIdLst>
  <p:notesMasterIdLst>
    <p:notesMasterId r:id="rId40"/>
  </p:notesMasterIdLst>
  <p:sldIdLst>
    <p:sldId id="256" r:id="rId3"/>
    <p:sldId id="257" r:id="rId4"/>
    <p:sldId id="258" r:id="rId5"/>
    <p:sldId id="259" r:id="rId6"/>
    <p:sldId id="260" r:id="rId7"/>
    <p:sldId id="261" r:id="rId8"/>
    <p:sldId id="262" r:id="rId9"/>
    <p:sldId id="291"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92"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Lst>
  <p:sldSz cx="12192000" cy="6858000"/>
  <p:notesSz cx="6858000" cy="9144000"/>
  <p:defaultTextStyle>
    <a:defPPr>
      <a:defRPr lang="en-US">
        <a:uFillTx/>
      </a:defRPr>
    </a:defPPr>
    <a:lvl1pPr marL="0" algn="l" defTabSz="914400" rtl="0" eaLnBrk="1" latinLnBrk="0" hangingPunct="1">
      <a:defRPr sz="1800" kern="1200">
        <a:solidFill>
          <a:schemeClr val="tx1"/>
        </a:solidFill>
        <a:uFillTx/>
        <a:latin typeface="+mn-lt"/>
        <a:ea typeface="+mn-ea"/>
        <a:cs typeface="+mn-cs"/>
      </a:defRPr>
    </a:lvl1pPr>
    <a:lvl2pPr marL="457200" algn="l" defTabSz="914400" rtl="0" eaLnBrk="1" latinLnBrk="0" hangingPunct="1">
      <a:defRPr sz="1800" kern="1200">
        <a:solidFill>
          <a:schemeClr val="tx1"/>
        </a:solidFill>
        <a:uFillTx/>
        <a:latin typeface="+mn-lt"/>
        <a:ea typeface="+mn-ea"/>
        <a:cs typeface="+mn-cs"/>
      </a:defRPr>
    </a:lvl2pPr>
    <a:lvl3pPr marL="914400" algn="l" defTabSz="914400" rtl="0" eaLnBrk="1" latinLnBrk="0" hangingPunct="1">
      <a:defRPr sz="1800" kern="1200">
        <a:solidFill>
          <a:schemeClr val="tx1"/>
        </a:solidFill>
        <a:uFillTx/>
        <a:latin typeface="+mn-lt"/>
        <a:ea typeface="+mn-ea"/>
        <a:cs typeface="+mn-cs"/>
      </a:defRPr>
    </a:lvl3pPr>
    <a:lvl4pPr marL="1371600" algn="l" defTabSz="914400" rtl="0" eaLnBrk="1" latinLnBrk="0" hangingPunct="1">
      <a:defRPr sz="1800" kern="1200">
        <a:solidFill>
          <a:schemeClr val="tx1"/>
        </a:solidFill>
        <a:uFillTx/>
        <a:latin typeface="+mn-lt"/>
        <a:ea typeface="+mn-ea"/>
        <a:cs typeface="+mn-cs"/>
      </a:defRPr>
    </a:lvl4pPr>
    <a:lvl5pPr marL="1828800" algn="l" defTabSz="914400" rtl="0" eaLnBrk="1" latinLnBrk="0" hangingPunct="1">
      <a:defRPr sz="1800" kern="1200">
        <a:solidFill>
          <a:schemeClr val="tx1"/>
        </a:solidFill>
        <a:uFillTx/>
        <a:latin typeface="+mn-lt"/>
        <a:ea typeface="+mn-ea"/>
        <a:cs typeface="+mn-cs"/>
      </a:defRPr>
    </a:lvl5pPr>
    <a:lvl6pPr marL="2286000" algn="l" defTabSz="914400" rtl="0" eaLnBrk="1" latinLnBrk="0" hangingPunct="1">
      <a:defRPr sz="1800" kern="1200">
        <a:solidFill>
          <a:schemeClr val="tx1"/>
        </a:solidFill>
        <a:uFillTx/>
        <a:latin typeface="+mn-lt"/>
        <a:ea typeface="+mn-ea"/>
        <a:cs typeface="+mn-cs"/>
      </a:defRPr>
    </a:lvl6pPr>
    <a:lvl7pPr marL="2743200" algn="l" defTabSz="914400" rtl="0" eaLnBrk="1" latinLnBrk="0" hangingPunct="1">
      <a:defRPr sz="1800" kern="1200">
        <a:solidFill>
          <a:schemeClr val="tx1"/>
        </a:solidFill>
        <a:uFillTx/>
        <a:latin typeface="+mn-lt"/>
        <a:ea typeface="+mn-ea"/>
        <a:cs typeface="+mn-cs"/>
      </a:defRPr>
    </a:lvl7pPr>
    <a:lvl8pPr marL="3200400" algn="l" defTabSz="914400" rtl="0" eaLnBrk="1" latinLnBrk="0" hangingPunct="1">
      <a:defRPr sz="1800" kern="1200">
        <a:solidFill>
          <a:schemeClr val="tx1"/>
        </a:solidFill>
        <a:uFillTx/>
        <a:latin typeface="+mn-lt"/>
        <a:ea typeface="+mn-ea"/>
        <a:cs typeface="+mn-cs"/>
      </a:defRPr>
    </a:lvl8pPr>
    <a:lvl9pPr marL="3657600" algn="l" defTabSz="914400" rtl="0" eaLnBrk="1" latinLnBrk="0" hangingPunct="1">
      <a:defRPr sz="1800" kern="1200">
        <a:solidFill>
          <a:schemeClr val="tx1"/>
        </a:solidFill>
        <a:uFillTx/>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srgbClr val="000000"/>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srgbClr val="000000"/>
        </a:fontRef>
        <a:schemeClr val="lt1"/>
      </a:tcTxStyle>
      <a:tcStyle>
        <a:tcBdr/>
        <a:fill>
          <a:solidFill>
            <a:schemeClr val="accent1"/>
          </a:solidFill>
        </a:fill>
      </a:tcStyle>
    </a:lastCol>
    <a:firstCol>
      <a:tcTxStyle b="on">
        <a:fontRef idx="minor">
          <a:srgbClr val="000000"/>
        </a:fontRef>
        <a:schemeClr val="lt1"/>
      </a:tcTxStyle>
      <a:tcStyle>
        <a:tcBdr/>
        <a:fill>
          <a:solidFill>
            <a:schemeClr val="accent1"/>
          </a:solidFill>
        </a:fill>
      </a:tcStyle>
    </a:firstCol>
    <a:lastRow>
      <a:tcTxStyle b="on">
        <a:fontRef idx="minor">
          <a:srgbClr val="000000"/>
        </a:fontRef>
        <a:schemeClr val="lt1"/>
      </a:tcTxStyle>
      <a:tcStyle>
        <a:tcBdr>
          <a:top>
            <a:ln w="38100" cmpd="sng">
              <a:solidFill>
                <a:schemeClr val="lt1"/>
              </a:solidFill>
            </a:ln>
          </a:top>
        </a:tcBdr>
        <a:fill>
          <a:solidFill>
            <a:schemeClr val="accent1"/>
          </a:solidFill>
        </a:fill>
      </a:tcStyle>
    </a:lastRow>
    <a:firstRow>
      <a:tcTxStyle b="on">
        <a:fontRef idx="minor">
          <a:srgbClr val="000000"/>
        </a:fontRef>
        <a:schemeClr val="lt1"/>
      </a:tcTxStyle>
      <a:tcStyle>
        <a:tcBdr>
          <a:bottom>
            <a:ln w="38100" cmpd="sng">
              <a:solidFill>
                <a:schemeClr val="lt1"/>
              </a:solidFill>
            </a:ln>
          </a:bottom>
        </a:tcBdr>
        <a:fill>
          <a:solidFill>
            <a:schemeClr val="accent1"/>
          </a:solidFill>
        </a:fill>
      </a:tcStyle>
    </a:firstRow>
  </a:tblStyle>
  <a:tblStyle styleId="{D03447BB-5D67-496B-8E87-E561075AD55C}" styleName="Dark Style 1 - Accent 3">
    <a:wholeTbl>
      <a:tcTxStyle>
        <a:fontRef idx="minor">
          <a:srgbClr val="00000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903"/>
    <p:restoredTop sz="94830"/>
  </p:normalViewPr>
  <p:slideViewPr>
    <p:cSldViewPr snapToGrid="0" snapToObjects="1">
      <p:cViewPr varScale="1">
        <p:scale>
          <a:sx n="128" d="100"/>
          <a:sy n="128" d="100"/>
        </p:scale>
        <p:origin x="904"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theme" Target="theme/theme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s>
</file>

<file path=ppt/diagrams/colors1.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BD7DC64-7171-0045-9F9E-8E03E871F346}" type="doc">
      <dgm:prSet loTypeId="urn:microsoft.com/office/officeart/2005/8/layout/cycle2" loCatId="" qsTypeId="urn:microsoft.com/office/officeart/2005/8/quickstyle/simple1" qsCatId="simple" csTypeId="urn:microsoft.com/office/officeart/2005/8/colors/accent1_4" csCatId="accent1" phldr="1"/>
      <dgm:spPr/>
      <dgm:t>
        <a:bodyPr/>
        <a:lstStyle/>
        <a:p>
          <a:endParaRPr lang="en-US"/>
        </a:p>
      </dgm:t>
    </dgm:pt>
    <dgm:pt modelId="{3957E4BA-C0DA-1E4E-9B40-ABD8C818EBBC}">
      <dgm:prSet phldrT="[Text]"/>
      <dgm:spPr/>
      <dgm:t>
        <a:bodyPr/>
        <a:lstStyle/>
        <a:p>
          <a:r>
            <a:rPr lang="en-US" dirty="0"/>
            <a:t>Vend New Account</a:t>
          </a:r>
        </a:p>
      </dgm:t>
    </dgm:pt>
    <dgm:pt modelId="{99F0F59E-8B42-3643-A083-E1F23B3209D1}" type="parTrans" cxnId="{BDE726BF-F420-AA43-8759-4B709ECFF420}">
      <dgm:prSet/>
      <dgm:spPr/>
      <dgm:t>
        <a:bodyPr/>
        <a:lstStyle/>
        <a:p>
          <a:endParaRPr lang="en-US"/>
        </a:p>
      </dgm:t>
    </dgm:pt>
    <dgm:pt modelId="{D09EE12C-50DE-0A4B-B208-69173B578CED}" type="sibTrans" cxnId="{BDE726BF-F420-AA43-8759-4B709ECFF420}">
      <dgm:prSet/>
      <dgm:spPr/>
      <dgm:t>
        <a:bodyPr/>
        <a:lstStyle/>
        <a:p>
          <a:endParaRPr lang="en-US" dirty="0"/>
        </a:p>
      </dgm:t>
    </dgm:pt>
    <dgm:pt modelId="{4B34F623-8FBC-7B4B-9E38-F49A5C3D8D51}">
      <dgm:prSet phldrT="[Text]"/>
      <dgm:spPr/>
      <dgm:t>
        <a:bodyPr/>
        <a:lstStyle/>
        <a:p>
          <a:r>
            <a:rPr lang="en-US" dirty="0"/>
            <a:t>Alert new account</a:t>
          </a:r>
        </a:p>
      </dgm:t>
    </dgm:pt>
    <dgm:pt modelId="{DF2D0C64-560F-B14B-BCA7-887EF4AE5949}" type="parTrans" cxnId="{F2805380-8715-C346-8FEA-8690B0B6AF8C}">
      <dgm:prSet/>
      <dgm:spPr/>
      <dgm:t>
        <a:bodyPr/>
        <a:lstStyle/>
        <a:p>
          <a:endParaRPr lang="en-US"/>
        </a:p>
      </dgm:t>
    </dgm:pt>
    <dgm:pt modelId="{06957A1D-5ABC-4340-9FB6-D0598F80A222}" type="sibTrans" cxnId="{F2805380-8715-C346-8FEA-8690B0B6AF8C}">
      <dgm:prSet/>
      <dgm:spPr/>
      <dgm:t>
        <a:bodyPr/>
        <a:lstStyle/>
        <a:p>
          <a:endParaRPr lang="en-US" dirty="0"/>
        </a:p>
      </dgm:t>
    </dgm:pt>
    <dgm:pt modelId="{292D3A66-A912-5D45-95DF-0B1974B5BE08}">
      <dgm:prSet phldrT="[Text]"/>
      <dgm:spPr/>
      <dgm:t>
        <a:bodyPr/>
        <a:lstStyle/>
        <a:p>
          <a:r>
            <a:rPr lang="en-US" dirty="0"/>
            <a:t>Configure Data Collection</a:t>
          </a:r>
        </a:p>
      </dgm:t>
    </dgm:pt>
    <dgm:pt modelId="{7F47A58E-2C74-2148-9374-A7C46918D0A7}" type="parTrans" cxnId="{9AA615C6-C081-0E4F-8C51-F77958EB4F75}">
      <dgm:prSet/>
      <dgm:spPr/>
      <dgm:t>
        <a:bodyPr/>
        <a:lstStyle/>
        <a:p>
          <a:endParaRPr lang="en-US"/>
        </a:p>
      </dgm:t>
    </dgm:pt>
    <dgm:pt modelId="{6AB57847-4365-BB48-A969-577C12668E46}" type="sibTrans" cxnId="{9AA615C6-C081-0E4F-8C51-F77958EB4F75}">
      <dgm:prSet/>
      <dgm:spPr/>
      <dgm:t>
        <a:bodyPr/>
        <a:lstStyle/>
        <a:p>
          <a:endParaRPr lang="en-US" dirty="0"/>
        </a:p>
      </dgm:t>
    </dgm:pt>
    <dgm:pt modelId="{DDA4337A-02A0-0C4F-BE95-FD9A45D3B722}">
      <dgm:prSet phldrT="[Text]"/>
      <dgm:spPr/>
      <dgm:t>
        <a:bodyPr/>
        <a:lstStyle/>
        <a:p>
          <a:r>
            <a:rPr lang="en-US" dirty="0"/>
            <a:t>Send Data to Splunk</a:t>
          </a:r>
        </a:p>
      </dgm:t>
    </dgm:pt>
    <dgm:pt modelId="{F961F6C3-E325-FA4F-863F-171D6BD2F97B}" type="parTrans" cxnId="{004C6A74-9F10-3D4F-BC35-4E98AFE1783E}">
      <dgm:prSet/>
      <dgm:spPr/>
      <dgm:t>
        <a:bodyPr/>
        <a:lstStyle/>
        <a:p>
          <a:endParaRPr lang="en-US"/>
        </a:p>
      </dgm:t>
    </dgm:pt>
    <dgm:pt modelId="{87A2503D-37D7-5341-A04B-C9C4C2AACC2C}" type="sibTrans" cxnId="{004C6A74-9F10-3D4F-BC35-4E98AFE1783E}">
      <dgm:prSet/>
      <dgm:spPr/>
      <dgm:t>
        <a:bodyPr/>
        <a:lstStyle/>
        <a:p>
          <a:endParaRPr lang="en-US" dirty="0"/>
        </a:p>
      </dgm:t>
    </dgm:pt>
    <dgm:pt modelId="{6AED1009-9F6F-CC4E-AC90-8AC1433BAF40}">
      <dgm:prSet phldrT="[Text]"/>
      <dgm:spPr/>
      <dgm:t>
        <a:bodyPr/>
        <a:lstStyle/>
        <a:p>
          <a:r>
            <a:rPr lang="en-US" dirty="0"/>
            <a:t>Detect updates to accounts</a:t>
          </a:r>
        </a:p>
      </dgm:t>
    </dgm:pt>
    <dgm:pt modelId="{9F78BE34-289C-1045-8CFB-95B08B2D3FBF}" type="parTrans" cxnId="{592BDB1E-560B-C249-8E3D-96E4B1C4BA3D}">
      <dgm:prSet/>
      <dgm:spPr/>
      <dgm:t>
        <a:bodyPr/>
        <a:lstStyle/>
        <a:p>
          <a:endParaRPr lang="en-US"/>
        </a:p>
      </dgm:t>
    </dgm:pt>
    <dgm:pt modelId="{B30F3561-6582-8444-AF58-14229D289CE9}" type="sibTrans" cxnId="{592BDB1E-560B-C249-8E3D-96E4B1C4BA3D}">
      <dgm:prSet/>
      <dgm:spPr/>
      <dgm:t>
        <a:bodyPr/>
        <a:lstStyle/>
        <a:p>
          <a:endParaRPr lang="en-US" dirty="0"/>
        </a:p>
      </dgm:t>
    </dgm:pt>
    <dgm:pt modelId="{DA459828-DD48-4540-ACDC-10C61D215AAA}" type="pres">
      <dgm:prSet presAssocID="{BBD7DC64-7171-0045-9F9E-8E03E871F346}" presName="cycle" presStyleCnt="0">
        <dgm:presLayoutVars>
          <dgm:dir/>
          <dgm:resizeHandles val="exact"/>
        </dgm:presLayoutVars>
      </dgm:prSet>
      <dgm:spPr/>
    </dgm:pt>
    <dgm:pt modelId="{1CF657B6-F83D-ED40-8B85-1676E58AFF70}" type="pres">
      <dgm:prSet presAssocID="{3957E4BA-C0DA-1E4E-9B40-ABD8C818EBBC}" presName="node" presStyleLbl="node1" presStyleIdx="0" presStyleCnt="5">
        <dgm:presLayoutVars>
          <dgm:bulletEnabled val="1"/>
        </dgm:presLayoutVars>
      </dgm:prSet>
      <dgm:spPr/>
    </dgm:pt>
    <dgm:pt modelId="{75AA051E-45C8-804B-BA07-3A78209C78B3}" type="pres">
      <dgm:prSet presAssocID="{D09EE12C-50DE-0A4B-B208-69173B578CED}" presName="sibTrans" presStyleLbl="sibTrans2D1" presStyleIdx="0" presStyleCnt="5"/>
      <dgm:spPr/>
    </dgm:pt>
    <dgm:pt modelId="{3B27CABD-3C60-EC47-B0B5-EBDCBCD9032B}" type="pres">
      <dgm:prSet presAssocID="{D09EE12C-50DE-0A4B-B208-69173B578CED}" presName="connectorText" presStyleLbl="sibTrans2D1" presStyleIdx="0" presStyleCnt="5"/>
      <dgm:spPr/>
    </dgm:pt>
    <dgm:pt modelId="{FE6440FF-9B31-FC4D-9DB3-DFDDC4D250EE}" type="pres">
      <dgm:prSet presAssocID="{4B34F623-8FBC-7B4B-9E38-F49A5C3D8D51}" presName="node" presStyleLbl="node1" presStyleIdx="1" presStyleCnt="5">
        <dgm:presLayoutVars>
          <dgm:bulletEnabled val="1"/>
        </dgm:presLayoutVars>
      </dgm:prSet>
      <dgm:spPr/>
    </dgm:pt>
    <dgm:pt modelId="{BC22D990-A9C6-B84F-A469-21B8C69265BE}" type="pres">
      <dgm:prSet presAssocID="{06957A1D-5ABC-4340-9FB6-D0598F80A222}" presName="sibTrans" presStyleLbl="sibTrans2D1" presStyleIdx="1" presStyleCnt="5"/>
      <dgm:spPr/>
    </dgm:pt>
    <dgm:pt modelId="{C1451CE3-98D2-1E44-A0A3-E7D397380161}" type="pres">
      <dgm:prSet presAssocID="{06957A1D-5ABC-4340-9FB6-D0598F80A222}" presName="connectorText" presStyleLbl="sibTrans2D1" presStyleIdx="1" presStyleCnt="5"/>
      <dgm:spPr/>
    </dgm:pt>
    <dgm:pt modelId="{709CA3A3-4026-5D46-87A2-52F24D0E5515}" type="pres">
      <dgm:prSet presAssocID="{292D3A66-A912-5D45-95DF-0B1974B5BE08}" presName="node" presStyleLbl="node1" presStyleIdx="2" presStyleCnt="5">
        <dgm:presLayoutVars>
          <dgm:bulletEnabled val="1"/>
        </dgm:presLayoutVars>
      </dgm:prSet>
      <dgm:spPr/>
    </dgm:pt>
    <dgm:pt modelId="{1A3E07DE-D058-CB46-BEDD-7155C8A02FDC}" type="pres">
      <dgm:prSet presAssocID="{6AB57847-4365-BB48-A969-577C12668E46}" presName="sibTrans" presStyleLbl="sibTrans2D1" presStyleIdx="2" presStyleCnt="5"/>
      <dgm:spPr/>
    </dgm:pt>
    <dgm:pt modelId="{B5B5ACB0-CE7C-2C4B-A48B-737D21B8C95D}" type="pres">
      <dgm:prSet presAssocID="{6AB57847-4365-BB48-A969-577C12668E46}" presName="connectorText" presStyleLbl="sibTrans2D1" presStyleIdx="2" presStyleCnt="5"/>
      <dgm:spPr/>
    </dgm:pt>
    <dgm:pt modelId="{4CF0DD3B-8749-4D48-8369-1FC90ACBD15E}" type="pres">
      <dgm:prSet presAssocID="{DDA4337A-02A0-0C4F-BE95-FD9A45D3B722}" presName="node" presStyleLbl="node1" presStyleIdx="3" presStyleCnt="5">
        <dgm:presLayoutVars>
          <dgm:bulletEnabled val="1"/>
        </dgm:presLayoutVars>
      </dgm:prSet>
      <dgm:spPr/>
    </dgm:pt>
    <dgm:pt modelId="{E641A112-E965-6844-A57F-2D28C531FC35}" type="pres">
      <dgm:prSet presAssocID="{87A2503D-37D7-5341-A04B-C9C4C2AACC2C}" presName="sibTrans" presStyleLbl="sibTrans2D1" presStyleIdx="3" presStyleCnt="5"/>
      <dgm:spPr/>
    </dgm:pt>
    <dgm:pt modelId="{6C5EA235-E11B-694B-813F-B5197CA12F7F}" type="pres">
      <dgm:prSet presAssocID="{87A2503D-37D7-5341-A04B-C9C4C2AACC2C}" presName="connectorText" presStyleLbl="sibTrans2D1" presStyleIdx="3" presStyleCnt="5"/>
      <dgm:spPr/>
    </dgm:pt>
    <dgm:pt modelId="{2FBB9A52-4CA7-044E-81E8-1023D57D202F}" type="pres">
      <dgm:prSet presAssocID="{6AED1009-9F6F-CC4E-AC90-8AC1433BAF40}" presName="node" presStyleLbl="node1" presStyleIdx="4" presStyleCnt="5">
        <dgm:presLayoutVars>
          <dgm:bulletEnabled val="1"/>
        </dgm:presLayoutVars>
      </dgm:prSet>
      <dgm:spPr/>
    </dgm:pt>
    <dgm:pt modelId="{66A6C6A5-01CB-254E-A20F-D06905EF3066}" type="pres">
      <dgm:prSet presAssocID="{B30F3561-6582-8444-AF58-14229D289CE9}" presName="sibTrans" presStyleLbl="sibTrans2D1" presStyleIdx="4" presStyleCnt="5"/>
      <dgm:spPr/>
    </dgm:pt>
    <dgm:pt modelId="{7F275AA6-13C5-1D4D-833A-78A26F7ABF8B}" type="pres">
      <dgm:prSet presAssocID="{B30F3561-6582-8444-AF58-14229D289CE9}" presName="connectorText" presStyleLbl="sibTrans2D1" presStyleIdx="4" presStyleCnt="5"/>
      <dgm:spPr/>
    </dgm:pt>
  </dgm:ptLst>
  <dgm:cxnLst>
    <dgm:cxn modelId="{81B86706-0135-B249-8451-E89835A97CCC}" type="presOf" srcId="{292D3A66-A912-5D45-95DF-0B1974B5BE08}" destId="{709CA3A3-4026-5D46-87A2-52F24D0E5515}" srcOrd="0" destOrd="0" presId="urn:microsoft.com/office/officeart/2005/8/layout/cycle2"/>
    <dgm:cxn modelId="{22A5D21A-2058-F544-8D34-5E9647741DC0}" type="presOf" srcId="{06957A1D-5ABC-4340-9FB6-D0598F80A222}" destId="{BC22D990-A9C6-B84F-A469-21B8C69265BE}" srcOrd="0" destOrd="0" presId="urn:microsoft.com/office/officeart/2005/8/layout/cycle2"/>
    <dgm:cxn modelId="{592BDB1E-560B-C249-8E3D-96E4B1C4BA3D}" srcId="{BBD7DC64-7171-0045-9F9E-8E03E871F346}" destId="{6AED1009-9F6F-CC4E-AC90-8AC1433BAF40}" srcOrd="4" destOrd="0" parTransId="{9F78BE34-289C-1045-8CFB-95B08B2D3FBF}" sibTransId="{B30F3561-6582-8444-AF58-14229D289CE9}"/>
    <dgm:cxn modelId="{120F6523-8777-F84D-84C5-7FED05B68C73}" type="presOf" srcId="{B30F3561-6582-8444-AF58-14229D289CE9}" destId="{66A6C6A5-01CB-254E-A20F-D06905EF3066}" srcOrd="0" destOrd="0" presId="urn:microsoft.com/office/officeart/2005/8/layout/cycle2"/>
    <dgm:cxn modelId="{26479A54-C017-1A4C-BCE2-4C33B1E57851}" type="presOf" srcId="{BBD7DC64-7171-0045-9F9E-8E03E871F346}" destId="{DA459828-DD48-4540-ACDC-10C61D215AAA}" srcOrd="0" destOrd="0" presId="urn:microsoft.com/office/officeart/2005/8/layout/cycle2"/>
    <dgm:cxn modelId="{ABB6D85E-E976-F54C-B980-869D9CAD0CA7}" type="presOf" srcId="{6AB57847-4365-BB48-A969-577C12668E46}" destId="{B5B5ACB0-CE7C-2C4B-A48B-737D21B8C95D}" srcOrd="1" destOrd="0" presId="urn:microsoft.com/office/officeart/2005/8/layout/cycle2"/>
    <dgm:cxn modelId="{FF11C462-46F4-C74E-975F-9F0D302F2218}" type="presOf" srcId="{06957A1D-5ABC-4340-9FB6-D0598F80A222}" destId="{C1451CE3-98D2-1E44-A0A3-E7D397380161}" srcOrd="1" destOrd="0" presId="urn:microsoft.com/office/officeart/2005/8/layout/cycle2"/>
    <dgm:cxn modelId="{AB3B366D-2683-C44E-8B78-AF1E34E61A85}" type="presOf" srcId="{87A2503D-37D7-5341-A04B-C9C4C2AACC2C}" destId="{6C5EA235-E11B-694B-813F-B5197CA12F7F}" srcOrd="1" destOrd="0" presId="urn:microsoft.com/office/officeart/2005/8/layout/cycle2"/>
    <dgm:cxn modelId="{004C6A74-9F10-3D4F-BC35-4E98AFE1783E}" srcId="{BBD7DC64-7171-0045-9F9E-8E03E871F346}" destId="{DDA4337A-02A0-0C4F-BE95-FD9A45D3B722}" srcOrd="3" destOrd="0" parTransId="{F961F6C3-E325-FA4F-863F-171D6BD2F97B}" sibTransId="{87A2503D-37D7-5341-A04B-C9C4C2AACC2C}"/>
    <dgm:cxn modelId="{F2805380-8715-C346-8FEA-8690B0B6AF8C}" srcId="{BBD7DC64-7171-0045-9F9E-8E03E871F346}" destId="{4B34F623-8FBC-7B4B-9E38-F49A5C3D8D51}" srcOrd="1" destOrd="0" parTransId="{DF2D0C64-560F-B14B-BCA7-887EF4AE5949}" sibTransId="{06957A1D-5ABC-4340-9FB6-D0598F80A222}"/>
    <dgm:cxn modelId="{69DE67A0-4A64-EA4A-B271-A46C208C28BE}" type="presOf" srcId="{4B34F623-8FBC-7B4B-9E38-F49A5C3D8D51}" destId="{FE6440FF-9B31-FC4D-9DB3-DFDDC4D250EE}" srcOrd="0" destOrd="0" presId="urn:microsoft.com/office/officeart/2005/8/layout/cycle2"/>
    <dgm:cxn modelId="{30E690A6-1ECE-2D43-B084-D04DA518BBB5}" type="presOf" srcId="{87A2503D-37D7-5341-A04B-C9C4C2AACC2C}" destId="{E641A112-E965-6844-A57F-2D28C531FC35}" srcOrd="0" destOrd="0" presId="urn:microsoft.com/office/officeart/2005/8/layout/cycle2"/>
    <dgm:cxn modelId="{F87FDFB8-9283-2D4C-BF9B-EA2AD2253C72}" type="presOf" srcId="{3957E4BA-C0DA-1E4E-9B40-ABD8C818EBBC}" destId="{1CF657B6-F83D-ED40-8B85-1676E58AFF70}" srcOrd="0" destOrd="0" presId="urn:microsoft.com/office/officeart/2005/8/layout/cycle2"/>
    <dgm:cxn modelId="{BDE726BF-F420-AA43-8759-4B709ECFF420}" srcId="{BBD7DC64-7171-0045-9F9E-8E03E871F346}" destId="{3957E4BA-C0DA-1E4E-9B40-ABD8C818EBBC}" srcOrd="0" destOrd="0" parTransId="{99F0F59E-8B42-3643-A083-E1F23B3209D1}" sibTransId="{D09EE12C-50DE-0A4B-B208-69173B578CED}"/>
    <dgm:cxn modelId="{A60A00C0-87FE-1F40-A3E1-7F67E6332D9F}" type="presOf" srcId="{6AED1009-9F6F-CC4E-AC90-8AC1433BAF40}" destId="{2FBB9A52-4CA7-044E-81E8-1023D57D202F}" srcOrd="0" destOrd="0" presId="urn:microsoft.com/office/officeart/2005/8/layout/cycle2"/>
    <dgm:cxn modelId="{9AA615C6-C081-0E4F-8C51-F77958EB4F75}" srcId="{BBD7DC64-7171-0045-9F9E-8E03E871F346}" destId="{292D3A66-A912-5D45-95DF-0B1974B5BE08}" srcOrd="2" destOrd="0" parTransId="{7F47A58E-2C74-2148-9374-A7C46918D0A7}" sibTransId="{6AB57847-4365-BB48-A969-577C12668E46}"/>
    <dgm:cxn modelId="{06C912CA-BC64-0647-9BF8-17BDFE6599B8}" type="presOf" srcId="{D09EE12C-50DE-0A4B-B208-69173B578CED}" destId="{75AA051E-45C8-804B-BA07-3A78209C78B3}" srcOrd="0" destOrd="0" presId="urn:microsoft.com/office/officeart/2005/8/layout/cycle2"/>
    <dgm:cxn modelId="{D8C93BCB-0E6A-794D-9195-CCE32B978374}" type="presOf" srcId="{6AB57847-4365-BB48-A969-577C12668E46}" destId="{1A3E07DE-D058-CB46-BEDD-7155C8A02FDC}" srcOrd="0" destOrd="0" presId="urn:microsoft.com/office/officeart/2005/8/layout/cycle2"/>
    <dgm:cxn modelId="{91A80BCD-89BE-3D4A-836F-99F869A21C0E}" type="presOf" srcId="{D09EE12C-50DE-0A4B-B208-69173B578CED}" destId="{3B27CABD-3C60-EC47-B0B5-EBDCBCD9032B}" srcOrd="1" destOrd="0" presId="urn:microsoft.com/office/officeart/2005/8/layout/cycle2"/>
    <dgm:cxn modelId="{7051FCCF-8EE4-2E42-B955-BF88A916CFEA}" type="presOf" srcId="{DDA4337A-02A0-0C4F-BE95-FD9A45D3B722}" destId="{4CF0DD3B-8749-4D48-8369-1FC90ACBD15E}" srcOrd="0" destOrd="0" presId="urn:microsoft.com/office/officeart/2005/8/layout/cycle2"/>
    <dgm:cxn modelId="{0A4453F2-1FD4-BD41-BD8F-63C705D81A37}" type="presOf" srcId="{B30F3561-6582-8444-AF58-14229D289CE9}" destId="{7F275AA6-13C5-1D4D-833A-78A26F7ABF8B}" srcOrd="1" destOrd="0" presId="urn:microsoft.com/office/officeart/2005/8/layout/cycle2"/>
    <dgm:cxn modelId="{15C92E45-B1B4-8843-8C98-04C445F30CFE}" type="presParOf" srcId="{DA459828-DD48-4540-ACDC-10C61D215AAA}" destId="{1CF657B6-F83D-ED40-8B85-1676E58AFF70}" srcOrd="0" destOrd="0" presId="urn:microsoft.com/office/officeart/2005/8/layout/cycle2"/>
    <dgm:cxn modelId="{D3A1EA41-C8EE-E04E-80F2-BCEA8F94A7C3}" type="presParOf" srcId="{DA459828-DD48-4540-ACDC-10C61D215AAA}" destId="{75AA051E-45C8-804B-BA07-3A78209C78B3}" srcOrd="1" destOrd="0" presId="urn:microsoft.com/office/officeart/2005/8/layout/cycle2"/>
    <dgm:cxn modelId="{B09143DD-7940-4F49-834F-DCCC99F10B42}" type="presParOf" srcId="{75AA051E-45C8-804B-BA07-3A78209C78B3}" destId="{3B27CABD-3C60-EC47-B0B5-EBDCBCD9032B}" srcOrd="0" destOrd="0" presId="urn:microsoft.com/office/officeart/2005/8/layout/cycle2"/>
    <dgm:cxn modelId="{D2CE24F2-8706-5D40-AAC4-F835FC380AA7}" type="presParOf" srcId="{DA459828-DD48-4540-ACDC-10C61D215AAA}" destId="{FE6440FF-9B31-FC4D-9DB3-DFDDC4D250EE}" srcOrd="2" destOrd="0" presId="urn:microsoft.com/office/officeart/2005/8/layout/cycle2"/>
    <dgm:cxn modelId="{E10CF2D8-5DD8-4A4D-A0DB-0DF1C02F03A5}" type="presParOf" srcId="{DA459828-DD48-4540-ACDC-10C61D215AAA}" destId="{BC22D990-A9C6-B84F-A469-21B8C69265BE}" srcOrd="3" destOrd="0" presId="urn:microsoft.com/office/officeart/2005/8/layout/cycle2"/>
    <dgm:cxn modelId="{BB093B47-A44C-D041-9F07-79435599C616}" type="presParOf" srcId="{BC22D990-A9C6-B84F-A469-21B8C69265BE}" destId="{C1451CE3-98D2-1E44-A0A3-E7D397380161}" srcOrd="0" destOrd="0" presId="urn:microsoft.com/office/officeart/2005/8/layout/cycle2"/>
    <dgm:cxn modelId="{A3D6415E-A5BB-4446-804E-5F2EF58058D0}" type="presParOf" srcId="{DA459828-DD48-4540-ACDC-10C61D215AAA}" destId="{709CA3A3-4026-5D46-87A2-52F24D0E5515}" srcOrd="4" destOrd="0" presId="urn:microsoft.com/office/officeart/2005/8/layout/cycle2"/>
    <dgm:cxn modelId="{52268913-3EFE-2449-897E-22FD46F5D7C2}" type="presParOf" srcId="{DA459828-DD48-4540-ACDC-10C61D215AAA}" destId="{1A3E07DE-D058-CB46-BEDD-7155C8A02FDC}" srcOrd="5" destOrd="0" presId="urn:microsoft.com/office/officeart/2005/8/layout/cycle2"/>
    <dgm:cxn modelId="{1DB4E818-1380-254F-A892-E907086BA7B6}" type="presParOf" srcId="{1A3E07DE-D058-CB46-BEDD-7155C8A02FDC}" destId="{B5B5ACB0-CE7C-2C4B-A48B-737D21B8C95D}" srcOrd="0" destOrd="0" presId="urn:microsoft.com/office/officeart/2005/8/layout/cycle2"/>
    <dgm:cxn modelId="{279E191B-1654-3B42-9170-398E314D9429}" type="presParOf" srcId="{DA459828-DD48-4540-ACDC-10C61D215AAA}" destId="{4CF0DD3B-8749-4D48-8369-1FC90ACBD15E}" srcOrd="6" destOrd="0" presId="urn:microsoft.com/office/officeart/2005/8/layout/cycle2"/>
    <dgm:cxn modelId="{A852DC87-35B9-224C-A75F-64B1C8F01AD2}" type="presParOf" srcId="{DA459828-DD48-4540-ACDC-10C61D215AAA}" destId="{E641A112-E965-6844-A57F-2D28C531FC35}" srcOrd="7" destOrd="0" presId="urn:microsoft.com/office/officeart/2005/8/layout/cycle2"/>
    <dgm:cxn modelId="{B13AACCE-BBB5-5E48-A74F-2B99785E8871}" type="presParOf" srcId="{E641A112-E965-6844-A57F-2D28C531FC35}" destId="{6C5EA235-E11B-694B-813F-B5197CA12F7F}" srcOrd="0" destOrd="0" presId="urn:microsoft.com/office/officeart/2005/8/layout/cycle2"/>
    <dgm:cxn modelId="{BA5E59DA-00E7-F247-948D-E4546B548650}" type="presParOf" srcId="{DA459828-DD48-4540-ACDC-10C61D215AAA}" destId="{2FBB9A52-4CA7-044E-81E8-1023D57D202F}" srcOrd="8" destOrd="0" presId="urn:microsoft.com/office/officeart/2005/8/layout/cycle2"/>
    <dgm:cxn modelId="{68CDC4C5-D3F5-9E4F-992B-50FDF6213200}" type="presParOf" srcId="{DA459828-DD48-4540-ACDC-10C61D215AAA}" destId="{66A6C6A5-01CB-254E-A20F-D06905EF3066}" srcOrd="9" destOrd="0" presId="urn:microsoft.com/office/officeart/2005/8/layout/cycle2"/>
    <dgm:cxn modelId="{4003B5B5-863A-8B48-8A46-CA8707E112B9}" type="presParOf" srcId="{66A6C6A5-01CB-254E-A20F-D06905EF3066}" destId="{7F275AA6-13C5-1D4D-833A-78A26F7ABF8B}" srcOrd="0" destOrd="0" presId="urn:microsoft.com/office/officeart/2005/8/layout/cycle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CF657B6-F83D-ED40-8B85-1676E58AFF70}">
      <dsp:nvSpPr>
        <dsp:cNvPr id="0" name=""/>
        <dsp:cNvSpPr/>
      </dsp:nvSpPr>
      <dsp:spPr>
        <a:xfrm>
          <a:off x="2917806" y="167"/>
          <a:ext cx="1149387" cy="1149387"/>
        </a:xfrm>
        <a:prstGeom prst="ellipse">
          <a:avLst/>
        </a:prstGeom>
        <a:solidFill>
          <a:schemeClr val="accent1">
            <a:shade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dirty="0"/>
            <a:t>Vend New Account</a:t>
          </a:r>
        </a:p>
      </dsp:txBody>
      <dsp:txXfrm>
        <a:off x="3086130" y="168491"/>
        <a:ext cx="812739" cy="812739"/>
      </dsp:txXfrm>
    </dsp:sp>
    <dsp:sp modelId="{75AA051E-45C8-804B-BA07-3A78209C78B3}">
      <dsp:nvSpPr>
        <dsp:cNvPr id="0" name=""/>
        <dsp:cNvSpPr/>
      </dsp:nvSpPr>
      <dsp:spPr>
        <a:xfrm rot="2160000">
          <a:off x="4030707" y="882685"/>
          <a:ext cx="304877" cy="387918"/>
        </a:xfrm>
        <a:prstGeom prst="rightArrow">
          <a:avLst>
            <a:gd name="adj1" fmla="val 60000"/>
            <a:gd name="adj2" fmla="val 50000"/>
          </a:avLst>
        </a:prstGeom>
        <a:solidFill>
          <a:schemeClr val="accent1">
            <a:shade val="9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dirty="0"/>
        </a:p>
      </dsp:txBody>
      <dsp:txXfrm>
        <a:off x="4039441" y="933389"/>
        <a:ext cx="213414" cy="232750"/>
      </dsp:txXfrm>
    </dsp:sp>
    <dsp:sp modelId="{FE6440FF-9B31-FC4D-9DB3-DFDDC4D250EE}">
      <dsp:nvSpPr>
        <dsp:cNvPr id="0" name=""/>
        <dsp:cNvSpPr/>
      </dsp:nvSpPr>
      <dsp:spPr>
        <a:xfrm>
          <a:off x="4313059" y="1013877"/>
          <a:ext cx="1149387" cy="1149387"/>
        </a:xfrm>
        <a:prstGeom prst="ellipse">
          <a:avLst/>
        </a:prstGeom>
        <a:solidFill>
          <a:schemeClr val="accent1">
            <a:shade val="50000"/>
            <a:hueOff val="324930"/>
            <a:satOff val="-9458"/>
            <a:lumOff val="1963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dirty="0"/>
            <a:t>Alert new account</a:t>
          </a:r>
        </a:p>
      </dsp:txBody>
      <dsp:txXfrm>
        <a:off x="4481383" y="1182201"/>
        <a:ext cx="812739" cy="812739"/>
      </dsp:txXfrm>
    </dsp:sp>
    <dsp:sp modelId="{BC22D990-A9C6-B84F-A469-21B8C69265BE}">
      <dsp:nvSpPr>
        <dsp:cNvPr id="0" name=""/>
        <dsp:cNvSpPr/>
      </dsp:nvSpPr>
      <dsp:spPr>
        <a:xfrm rot="6480000">
          <a:off x="4471510" y="2206514"/>
          <a:ext cx="304877" cy="387918"/>
        </a:xfrm>
        <a:prstGeom prst="rightArrow">
          <a:avLst>
            <a:gd name="adj1" fmla="val 60000"/>
            <a:gd name="adj2" fmla="val 50000"/>
          </a:avLst>
        </a:prstGeom>
        <a:solidFill>
          <a:schemeClr val="accent1">
            <a:shade val="90000"/>
            <a:hueOff val="344779"/>
            <a:satOff val="-9650"/>
            <a:lumOff val="16314"/>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dirty="0"/>
        </a:p>
      </dsp:txBody>
      <dsp:txXfrm rot="10800000">
        <a:off x="4531373" y="2240605"/>
        <a:ext cx="213414" cy="232750"/>
      </dsp:txXfrm>
    </dsp:sp>
    <dsp:sp modelId="{709CA3A3-4026-5D46-87A2-52F24D0E5515}">
      <dsp:nvSpPr>
        <dsp:cNvPr id="0" name=""/>
        <dsp:cNvSpPr/>
      </dsp:nvSpPr>
      <dsp:spPr>
        <a:xfrm>
          <a:off x="3780119" y="2654095"/>
          <a:ext cx="1149387" cy="1149387"/>
        </a:xfrm>
        <a:prstGeom prst="ellipse">
          <a:avLst/>
        </a:prstGeom>
        <a:solidFill>
          <a:schemeClr val="accent1">
            <a:shade val="50000"/>
            <a:hueOff val="649860"/>
            <a:satOff val="-18915"/>
            <a:lumOff val="3927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dirty="0"/>
            <a:t>Configure Data Collection</a:t>
          </a:r>
        </a:p>
      </dsp:txBody>
      <dsp:txXfrm>
        <a:off x="3948443" y="2822419"/>
        <a:ext cx="812739" cy="812739"/>
      </dsp:txXfrm>
    </dsp:sp>
    <dsp:sp modelId="{1A3E07DE-D058-CB46-BEDD-7155C8A02FDC}">
      <dsp:nvSpPr>
        <dsp:cNvPr id="0" name=""/>
        <dsp:cNvSpPr/>
      </dsp:nvSpPr>
      <dsp:spPr>
        <a:xfrm rot="10800000">
          <a:off x="3348690" y="3034830"/>
          <a:ext cx="304877" cy="387918"/>
        </a:xfrm>
        <a:prstGeom prst="rightArrow">
          <a:avLst>
            <a:gd name="adj1" fmla="val 60000"/>
            <a:gd name="adj2" fmla="val 50000"/>
          </a:avLst>
        </a:prstGeom>
        <a:solidFill>
          <a:schemeClr val="accent1">
            <a:shade val="90000"/>
            <a:hueOff val="689558"/>
            <a:satOff val="-19300"/>
            <a:lumOff val="32627"/>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dirty="0"/>
        </a:p>
      </dsp:txBody>
      <dsp:txXfrm rot="10800000">
        <a:off x="3440153" y="3112414"/>
        <a:ext cx="213414" cy="232750"/>
      </dsp:txXfrm>
    </dsp:sp>
    <dsp:sp modelId="{4CF0DD3B-8749-4D48-8369-1FC90ACBD15E}">
      <dsp:nvSpPr>
        <dsp:cNvPr id="0" name=""/>
        <dsp:cNvSpPr/>
      </dsp:nvSpPr>
      <dsp:spPr>
        <a:xfrm>
          <a:off x="2055492" y="2654095"/>
          <a:ext cx="1149387" cy="1149387"/>
        </a:xfrm>
        <a:prstGeom prst="ellipse">
          <a:avLst/>
        </a:prstGeom>
        <a:solidFill>
          <a:schemeClr val="accent1">
            <a:shade val="50000"/>
            <a:hueOff val="649860"/>
            <a:satOff val="-18915"/>
            <a:lumOff val="3927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dirty="0"/>
            <a:t>Send Data to Splunk</a:t>
          </a:r>
        </a:p>
      </dsp:txBody>
      <dsp:txXfrm>
        <a:off x="2223816" y="2822419"/>
        <a:ext cx="812739" cy="812739"/>
      </dsp:txXfrm>
    </dsp:sp>
    <dsp:sp modelId="{E641A112-E965-6844-A57F-2D28C531FC35}">
      <dsp:nvSpPr>
        <dsp:cNvPr id="0" name=""/>
        <dsp:cNvSpPr/>
      </dsp:nvSpPr>
      <dsp:spPr>
        <a:xfrm rot="15120000">
          <a:off x="2213944" y="2222927"/>
          <a:ext cx="304877" cy="387918"/>
        </a:xfrm>
        <a:prstGeom prst="rightArrow">
          <a:avLst>
            <a:gd name="adj1" fmla="val 60000"/>
            <a:gd name="adj2" fmla="val 50000"/>
          </a:avLst>
        </a:prstGeom>
        <a:solidFill>
          <a:schemeClr val="accent1">
            <a:shade val="90000"/>
            <a:hueOff val="689558"/>
            <a:satOff val="-19300"/>
            <a:lumOff val="32627"/>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dirty="0"/>
        </a:p>
      </dsp:txBody>
      <dsp:txXfrm rot="10800000">
        <a:off x="2273807" y="2344004"/>
        <a:ext cx="213414" cy="232750"/>
      </dsp:txXfrm>
    </dsp:sp>
    <dsp:sp modelId="{2FBB9A52-4CA7-044E-81E8-1023D57D202F}">
      <dsp:nvSpPr>
        <dsp:cNvPr id="0" name=""/>
        <dsp:cNvSpPr/>
      </dsp:nvSpPr>
      <dsp:spPr>
        <a:xfrm>
          <a:off x="1522553" y="1013877"/>
          <a:ext cx="1149387" cy="1149387"/>
        </a:xfrm>
        <a:prstGeom prst="ellipse">
          <a:avLst/>
        </a:prstGeom>
        <a:solidFill>
          <a:schemeClr val="accent1">
            <a:shade val="50000"/>
            <a:hueOff val="324930"/>
            <a:satOff val="-9458"/>
            <a:lumOff val="1963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dirty="0"/>
            <a:t>Detect updates to accounts</a:t>
          </a:r>
        </a:p>
      </dsp:txBody>
      <dsp:txXfrm>
        <a:off x="1690877" y="1182201"/>
        <a:ext cx="812739" cy="812739"/>
      </dsp:txXfrm>
    </dsp:sp>
    <dsp:sp modelId="{66A6C6A5-01CB-254E-A20F-D06905EF3066}">
      <dsp:nvSpPr>
        <dsp:cNvPr id="0" name=""/>
        <dsp:cNvSpPr/>
      </dsp:nvSpPr>
      <dsp:spPr>
        <a:xfrm rot="19440000">
          <a:off x="2635454" y="892828"/>
          <a:ext cx="304877" cy="387918"/>
        </a:xfrm>
        <a:prstGeom prst="rightArrow">
          <a:avLst>
            <a:gd name="adj1" fmla="val 60000"/>
            <a:gd name="adj2" fmla="val 50000"/>
          </a:avLst>
        </a:prstGeom>
        <a:solidFill>
          <a:schemeClr val="accent1">
            <a:shade val="90000"/>
            <a:hueOff val="344779"/>
            <a:satOff val="-9650"/>
            <a:lumOff val="16314"/>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dirty="0"/>
        </a:p>
      </dsp:txBody>
      <dsp:txXfrm>
        <a:off x="2644188" y="997292"/>
        <a:ext cx="213414" cy="232750"/>
      </dsp:txXfrm>
    </dsp:sp>
  </dsp:spTree>
</dsp:drawing>
</file>

<file path=ppt/diagrams/layout1.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uFillTx/>
              </a:defRPr>
            </a:lvl1pPr>
          </a:lstStyle>
          <a:p>
            <a:endParaRPr lang="en-US" dirty="0">
              <a:uFillTx/>
            </a:endParaRP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uFillTx/>
              </a:defRPr>
            </a:lvl1pPr>
          </a:lstStyle>
          <a:p>
            <a:fld id="{E0A43701-9786-2649-8B3C-337E6290B2B5}" type="datetimeFigureOut">
              <a:rPr lang="en-US" smtClean="0">
                <a:uFillTx/>
              </a:rPr>
              <a:t>2/19/20</a:t>
            </a:fld>
            <a:endParaRPr lang="en-US" dirty="0">
              <a:uFillTx/>
            </a:endParaRP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srgbClr val="000000"/>
            </a:solidFill>
          </a:ln>
        </p:spPr>
        <p:txBody>
          <a:bodyPr vert="horz" lIns="91440" tIns="45720" rIns="91440" bIns="45720" rtlCol="0" anchor="ctr"/>
          <a:lstStyle/>
          <a:p>
            <a:endParaRPr lang="en-US" dirty="0">
              <a:uFillTx/>
            </a:endParaRP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uFillTx/>
              </a:defRPr>
            </a:lvl1pPr>
          </a:lstStyle>
          <a:p>
            <a:endParaRPr lang="en-US" dirty="0">
              <a:uFillTx/>
            </a:endParaRP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uFillTx/>
              </a:defRPr>
            </a:lvl1pPr>
          </a:lstStyle>
          <a:p>
            <a:fld id="{20BEF412-9AC4-9940-A12A-5D9D19284885}" type="slidenum">
              <a:rPr lang="en-US" smtClean="0">
                <a:uFillTx/>
              </a:rPr>
              <a:t>‹#›</a:t>
            </a:fld>
            <a:endParaRPr lang="en-US" dirty="0">
              <a:uFillTx/>
            </a:endParaRP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uFillTx/>
        <a:latin typeface="+mn-lt"/>
        <a:ea typeface="+mn-ea"/>
        <a:cs typeface="+mn-cs"/>
      </a:defRPr>
    </a:lvl1pPr>
    <a:lvl2pPr marL="457200" algn="l" defTabSz="914400" rtl="0" eaLnBrk="1" latinLnBrk="0" hangingPunct="1">
      <a:defRPr sz="1200" kern="1200">
        <a:solidFill>
          <a:schemeClr val="tx1"/>
        </a:solidFill>
        <a:uFillTx/>
        <a:latin typeface="+mn-lt"/>
        <a:ea typeface="+mn-ea"/>
        <a:cs typeface="+mn-cs"/>
      </a:defRPr>
    </a:lvl2pPr>
    <a:lvl3pPr marL="914400" algn="l" defTabSz="914400" rtl="0" eaLnBrk="1" latinLnBrk="0" hangingPunct="1">
      <a:defRPr sz="1200" kern="1200">
        <a:solidFill>
          <a:schemeClr val="tx1"/>
        </a:solidFill>
        <a:uFillTx/>
        <a:latin typeface="+mn-lt"/>
        <a:ea typeface="+mn-ea"/>
        <a:cs typeface="+mn-cs"/>
      </a:defRPr>
    </a:lvl3pPr>
    <a:lvl4pPr marL="1371600" algn="l" defTabSz="914400" rtl="0" eaLnBrk="1" latinLnBrk="0" hangingPunct="1">
      <a:defRPr sz="1200" kern="1200">
        <a:solidFill>
          <a:schemeClr val="tx1"/>
        </a:solidFill>
        <a:uFillTx/>
        <a:latin typeface="+mn-lt"/>
        <a:ea typeface="+mn-ea"/>
        <a:cs typeface="+mn-cs"/>
      </a:defRPr>
    </a:lvl4pPr>
    <a:lvl5pPr marL="1828800" algn="l" defTabSz="914400" rtl="0" eaLnBrk="1" latinLnBrk="0" hangingPunct="1">
      <a:defRPr sz="1200" kern="1200">
        <a:solidFill>
          <a:schemeClr val="tx1"/>
        </a:solidFill>
        <a:uFillTx/>
        <a:latin typeface="+mn-lt"/>
        <a:ea typeface="+mn-ea"/>
        <a:cs typeface="+mn-cs"/>
      </a:defRPr>
    </a:lvl5pPr>
    <a:lvl6pPr marL="2286000" algn="l" defTabSz="914400" rtl="0" eaLnBrk="1" latinLnBrk="0" hangingPunct="1">
      <a:defRPr sz="1200" kern="1200">
        <a:solidFill>
          <a:schemeClr val="tx1"/>
        </a:solidFill>
        <a:uFillTx/>
        <a:latin typeface="+mn-lt"/>
        <a:ea typeface="+mn-ea"/>
        <a:cs typeface="+mn-cs"/>
      </a:defRPr>
    </a:lvl6pPr>
    <a:lvl7pPr marL="2743200" algn="l" defTabSz="914400" rtl="0" eaLnBrk="1" latinLnBrk="0" hangingPunct="1">
      <a:defRPr sz="1200" kern="1200">
        <a:solidFill>
          <a:schemeClr val="tx1"/>
        </a:solidFill>
        <a:uFillTx/>
        <a:latin typeface="+mn-lt"/>
        <a:ea typeface="+mn-ea"/>
        <a:cs typeface="+mn-cs"/>
      </a:defRPr>
    </a:lvl7pPr>
    <a:lvl8pPr marL="3200400" algn="l" defTabSz="914400" rtl="0" eaLnBrk="1" latinLnBrk="0" hangingPunct="1">
      <a:defRPr sz="1200" kern="1200">
        <a:solidFill>
          <a:schemeClr val="tx1"/>
        </a:solidFill>
        <a:uFillTx/>
        <a:latin typeface="+mn-lt"/>
        <a:ea typeface="+mn-ea"/>
        <a:cs typeface="+mn-cs"/>
      </a:defRPr>
    </a:lvl8pPr>
    <a:lvl9pPr marL="3657600" algn="l" defTabSz="914400" rtl="0" eaLnBrk="1" latinLnBrk="0" hangingPunct="1">
      <a:defRPr sz="1200" kern="1200">
        <a:solidFill>
          <a:schemeClr val="tx1"/>
        </a:solidFill>
        <a:uFillTx/>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uFillTx/>
            </a:endParaRPr>
          </a:p>
        </p:txBody>
      </p:sp>
      <p:sp>
        <p:nvSpPr>
          <p:cNvPr id="4" name="Slide Number Placeholder 3"/>
          <p:cNvSpPr>
            <a:spLocks noGrp="1"/>
          </p:cNvSpPr>
          <p:nvPr>
            <p:ph type="sldNum" sz="quarter" idx="5"/>
          </p:nvPr>
        </p:nvSpPr>
        <p:spPr/>
        <p:txBody>
          <a:bodyPr/>
          <a:lstStyle/>
          <a:p>
            <a:fld id="{20BEF412-9AC4-9940-A12A-5D9D19284885}" type="slidenum">
              <a:rPr lang="en-US" smtClean="0">
                <a:uFillTx/>
              </a:rPr>
              <a:t>2</a:t>
            </a:fld>
            <a:endParaRPr lang="en-US" dirty="0">
              <a:uFillTx/>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uFillTx/>
            </a:endParaRPr>
          </a:p>
        </p:txBody>
      </p:sp>
      <p:sp>
        <p:nvSpPr>
          <p:cNvPr id="4" name="Slide Number Placeholder 3"/>
          <p:cNvSpPr>
            <a:spLocks noGrp="1"/>
          </p:cNvSpPr>
          <p:nvPr>
            <p:ph type="sldNum" sz="quarter" idx="5"/>
          </p:nvPr>
        </p:nvSpPr>
        <p:spPr/>
        <p:txBody>
          <a:bodyPr/>
          <a:lstStyle/>
          <a:p>
            <a:fld id="{20BEF412-9AC4-9940-A12A-5D9D19284885}" type="slidenum">
              <a:rPr lang="en-US" smtClean="0">
                <a:uFillTx/>
              </a:rPr>
              <a:t>25</a:t>
            </a:fld>
            <a:endParaRPr lang="en-US" dirty="0">
              <a:uFillTx/>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uFillTx/>
            </a:endParaRPr>
          </a:p>
        </p:txBody>
      </p:sp>
      <p:sp>
        <p:nvSpPr>
          <p:cNvPr id="4" name="Slide Number Placeholder 3"/>
          <p:cNvSpPr>
            <a:spLocks noGrp="1"/>
          </p:cNvSpPr>
          <p:nvPr>
            <p:ph type="sldNum" sz="quarter" idx="5"/>
          </p:nvPr>
        </p:nvSpPr>
        <p:spPr/>
        <p:txBody>
          <a:bodyPr/>
          <a:lstStyle/>
          <a:p>
            <a:fld id="{20BEF412-9AC4-9940-A12A-5D9D19284885}" type="slidenum">
              <a:rPr lang="en-US" smtClean="0">
                <a:uFillTx/>
              </a:rPr>
              <a:t>26</a:t>
            </a:fld>
            <a:endParaRPr lang="en-US" dirty="0">
              <a:uFillTx/>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uFillTx/>
            </a:endParaRPr>
          </a:p>
        </p:txBody>
      </p:sp>
      <p:sp>
        <p:nvSpPr>
          <p:cNvPr id="4" name="Slide Number Placeholder 3"/>
          <p:cNvSpPr>
            <a:spLocks noGrp="1"/>
          </p:cNvSpPr>
          <p:nvPr>
            <p:ph type="sldNum" sz="quarter" idx="5"/>
          </p:nvPr>
        </p:nvSpPr>
        <p:spPr/>
        <p:txBody>
          <a:bodyPr/>
          <a:lstStyle/>
          <a:p>
            <a:fld id="{20BEF412-9AC4-9940-A12A-5D9D19284885}" type="slidenum">
              <a:rPr lang="en-US" smtClean="0">
                <a:uFillTx/>
              </a:rPr>
              <a:t>34</a:t>
            </a:fld>
            <a:endParaRPr lang="en-US" dirty="0">
              <a:uFillTx/>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hyperlink" Target="mailto:powerpoint@splunk.com" TargetMode="External"/><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2.xml"/><Relationship Id="rId4" Type="http://schemas.openxmlformats.org/officeDocument/2006/relationships/hyperlink" Target="https://www.istockphoto.com/vector/vector-isometric-pie-chart-design-modern-template-for-creating-infographics-gm1029317046-275856042" TargetMode="Externa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hyperlink" Target="https://www.istockphoto.com/vector/vector-isometric-pie-chart-design-modern-template-for-creating-infographics-gm1029317046-275856042" TargetMode="External"/><Relationship Id="rId2" Type="http://schemas.openxmlformats.org/officeDocument/2006/relationships/image" Target="../media/image17.jpg"/><Relationship Id="rId1" Type="http://schemas.openxmlformats.org/officeDocument/2006/relationships/slideMaster" Target="../slideMasters/slideMaster2.xml"/><Relationship Id="rId4" Type="http://schemas.openxmlformats.org/officeDocument/2006/relationships/image" Target="../media/image16.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3.jpg"/><Relationship Id="rId1" Type="http://schemas.openxmlformats.org/officeDocument/2006/relationships/slideMaster" Target="../slideMasters/slideMaster2.xml"/><Relationship Id="rId4" Type="http://schemas.openxmlformats.org/officeDocument/2006/relationships/image" Target="../media/image22.png"/></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3.jpg"/><Relationship Id="rId1" Type="http://schemas.openxmlformats.org/officeDocument/2006/relationships/slideMaster" Target="../slideMasters/slideMaster2.xml"/><Relationship Id="rId4" Type="http://schemas.openxmlformats.org/officeDocument/2006/relationships/image" Target="../media/image2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hyperlink" Target="https://www.istockphoto.com/vector/vector-isometric-pie-chart-design-modern-template-for-creating-infographics-gm1029317046-275856042" TargetMode="External"/><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2" Type="http://schemas.openxmlformats.org/officeDocument/2006/relationships/hyperlink" Target="https://www.istockphoto.com/vector/vector-isometric-pie-chart-design-modern-template-for-creating-infographics-gm1029317046-275856042" TargetMode="External"/><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2" Type="http://schemas.openxmlformats.org/officeDocument/2006/relationships/hyperlink" Target="https://www.istockphoto.com/vector/vector-isometric-pie-chart-design-modern-template-for-creating-infographics-gm1029317046-275856042" TargetMode="External"/><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4.jpg"/><Relationship Id="rId1" Type="http://schemas.openxmlformats.org/officeDocument/2006/relationships/slideMaster" Target="../slideMasters/slideMaster2.xml"/><Relationship Id="rId4" Type="http://schemas.openxmlformats.org/officeDocument/2006/relationships/hyperlink" Target="https://www.istockphoto.com/vector/vector-isometric-pie-chart-design-modern-template-for-creating-infographics-gm1029317046-275856042" TargetMode="Externa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5.jpg"/><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www.istockphoto.com/vector/vector-isometric-pie-chart-design-modern-template-for-creating-infographics-gm1029317046-275856042" TargetMode="External"/><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6.jpg"/><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3.jpg"/><Relationship Id="rId1" Type="http://schemas.openxmlformats.org/officeDocument/2006/relationships/slideMaster" Target="../slideMasters/slideMaster2.xml"/><Relationship Id="rId4" Type="http://schemas.openxmlformats.org/officeDocument/2006/relationships/hyperlink" Target="https://www.istockphoto.com/vector/vector-isometric-pie-chart-design-modern-template-for-creating-infographics-gm1029317046-275856042" TargetMode="Externa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www.istockphoto.com/vector/vector-isometric-pie-chart-design-modern-template-for-creating-infographics-gm1029317046-275856042" TargetMode="External"/><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7.jpg"/><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1"/>
      </p:bgRef>
    </p:bg>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504" y="283"/>
            <a:ext cx="12190992" cy="6857433"/>
          </a:xfrm>
          <a:prstGeom prst="rect">
            <a:avLst/>
          </a:prstGeom>
        </p:spPr>
      </p:pic>
      <p:sp>
        <p:nvSpPr>
          <p:cNvPr id="2" name="Title 1"/>
          <p:cNvSpPr>
            <a:spLocks noGrp="1"/>
          </p:cNvSpPr>
          <p:nvPr>
            <p:ph type="title" hasCustomPrompt="1"/>
          </p:nvPr>
        </p:nvSpPr>
        <p:spPr bwMode="white">
          <a:xfrm>
            <a:off x="675282" y="316680"/>
            <a:ext cx="10778781" cy="2873153"/>
          </a:xfrm>
        </p:spPr>
        <p:txBody>
          <a:bodyPr anchor="b" anchorCtr="0">
            <a:noAutofit/>
          </a:bodyPr>
          <a:lstStyle>
            <a:lvl1pPr algn="l">
              <a:lnSpc>
                <a:spcPct val="100000"/>
              </a:lnSpc>
              <a:defRPr sz="5400" b="0" baseline="0">
                <a:uFillTx/>
              </a:defRPr>
            </a:lvl1pPr>
          </a:lstStyle>
          <a:p>
            <a:r>
              <a:rPr lang="en-US" dirty="0">
                <a:uFillTx/>
              </a:rPr>
              <a:t>Presentation Title</a:t>
            </a:r>
          </a:p>
        </p:txBody>
      </p:sp>
      <p:sp>
        <p:nvSpPr>
          <p:cNvPr id="21" name="Text Placeholder 20"/>
          <p:cNvSpPr>
            <a:spLocks noGrp="1"/>
          </p:cNvSpPr>
          <p:nvPr>
            <p:ph type="body" sz="quarter" idx="12" hasCustomPrompt="1"/>
          </p:nvPr>
        </p:nvSpPr>
        <p:spPr bwMode="white">
          <a:xfrm>
            <a:off x="675282" y="3380287"/>
            <a:ext cx="7128442" cy="988280"/>
          </a:xfrm>
        </p:spPr>
        <p:txBody>
          <a:bodyPr tIns="0" bIns="91440" anchor="t"/>
          <a:lstStyle>
            <a:lvl1pPr marL="0" indent="0" algn="l">
              <a:buFontTx/>
              <a:buNone/>
              <a:defRPr sz="2800" baseline="0">
                <a:uFillTx/>
              </a:defRPr>
            </a:lvl1pPr>
            <a:lvl2pPr marL="457200" indent="0" algn="l">
              <a:buFontTx/>
              <a:buNone/>
              <a:defRPr>
                <a:uFillTx/>
              </a:defRPr>
            </a:lvl2pPr>
            <a:lvl3pPr marL="914400" indent="0" algn="l">
              <a:buFontTx/>
              <a:buNone/>
              <a:defRPr>
                <a:uFillTx/>
              </a:defRPr>
            </a:lvl3pPr>
            <a:lvl4pPr marL="1371600" indent="0" algn="l">
              <a:buFontTx/>
              <a:buNone/>
              <a:defRPr>
                <a:uFillTx/>
              </a:defRPr>
            </a:lvl4pPr>
            <a:lvl5pPr algn="l">
              <a:buFontTx/>
              <a:buNone/>
              <a:defRPr>
                <a:uFillTx/>
              </a:defRPr>
            </a:lvl5pPr>
          </a:lstStyle>
          <a:p>
            <a:pPr lvl="0"/>
            <a:r>
              <a:rPr lang="en-US" dirty="0">
                <a:uFillTx/>
              </a:rPr>
              <a:t>Possible Sub-Head Information on One, Two, or Even Three Lines</a:t>
            </a:r>
          </a:p>
        </p:txBody>
      </p:sp>
      <p:sp>
        <p:nvSpPr>
          <p:cNvPr id="25" name="Text Placeholder 24"/>
          <p:cNvSpPr>
            <a:spLocks noGrp="1"/>
          </p:cNvSpPr>
          <p:nvPr>
            <p:ph type="body" sz="quarter" idx="14" hasCustomPrompt="1"/>
          </p:nvPr>
        </p:nvSpPr>
        <p:spPr bwMode="white">
          <a:xfrm>
            <a:off x="675283" y="4392114"/>
            <a:ext cx="7128442" cy="651886"/>
          </a:xfrm>
        </p:spPr>
        <p:txBody>
          <a:bodyPr>
            <a:noAutofit/>
          </a:bodyPr>
          <a:lstStyle>
            <a:lvl1pPr marL="0" indent="0">
              <a:buFontTx/>
              <a:buNone/>
              <a:defRPr sz="2000" b="0" baseline="0">
                <a:uFillTx/>
              </a:defRPr>
            </a:lvl1pPr>
          </a:lstStyle>
          <a:p>
            <a:pPr marL="346075" marR="0" lvl="0" indent="-346075" algn="l" defTabSz="914400" rtl="0" eaLnBrk="1" fontAlgn="auto" latinLnBrk="0" hangingPunct="1">
              <a:lnSpc>
                <a:spcPct val="90000"/>
              </a:lnSpc>
              <a:spcBef>
                <a:spcPts val="1000"/>
              </a:spcBef>
              <a:spcAft>
                <a:spcPts val="0"/>
              </a:spcAft>
              <a:buClr>
                <a:srgbClr val="63A70A"/>
              </a:buClr>
              <a:buSzPct val="70000"/>
              <a:buFont typeface=".LucidaGrandeUI" charset="0"/>
              <a:buNone/>
              <a:defRPr>
                <a:uFillTx/>
              </a:defRPr>
            </a:pPr>
            <a:r>
              <a:rPr lang="en-US" dirty="0">
                <a:uFillTx/>
              </a:rPr>
              <a:t>Presenter’s Name  |  Title &amp; Specialization</a:t>
            </a:r>
          </a:p>
        </p:txBody>
      </p:sp>
      <p:grpSp>
        <p:nvGrpSpPr>
          <p:cNvPr id="6" name="Group 5" hidden="1"/>
          <p:cNvGrpSpPr/>
          <p:nvPr/>
        </p:nvGrpSpPr>
        <p:grpSpPr>
          <a:xfrm>
            <a:off x="-7" y="0"/>
            <a:ext cx="12192008" cy="6858003"/>
            <a:chOff x="-7" y="0"/>
            <a:chExt cx="12192008" cy="6858003"/>
          </a:xfrm>
        </p:grpSpPr>
        <p:grpSp>
          <p:nvGrpSpPr>
            <p:cNvPr id="7" name="Group 6" hidden="1"/>
            <p:cNvGrpSpPr/>
            <p:nvPr/>
          </p:nvGrpSpPr>
          <p:grpSpPr>
            <a:xfrm>
              <a:off x="-7" y="0"/>
              <a:ext cx="12192008" cy="6858003"/>
              <a:chOff x="-7" y="0"/>
              <a:chExt cx="12192008" cy="6858003"/>
            </a:xfrm>
            <a:solidFill>
              <a:srgbClr val="7030A0">
                <a:alpha val="10000"/>
              </a:srgbClr>
            </a:solidFill>
          </p:grpSpPr>
          <p:sp>
            <p:nvSpPr>
              <p:cNvPr id="50" name="Rectangle 49" hidden="1"/>
              <p:cNvSpPr>
                <a:spLocks/>
              </p:cNvSpPr>
              <p:nvPr/>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uFillTx/>
                </a:endParaRPr>
              </a:p>
            </p:txBody>
          </p:sp>
          <p:sp>
            <p:nvSpPr>
              <p:cNvPr id="51" name="Rectangle 50" hidden="1"/>
              <p:cNvSpPr>
                <a:spLocks/>
              </p:cNvSpPr>
              <p:nvPr/>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uFillTx/>
                </a:endParaRPr>
              </a:p>
            </p:txBody>
          </p:sp>
          <p:sp>
            <p:nvSpPr>
              <p:cNvPr id="52" name="Rectangle 51" hidden="1"/>
              <p:cNvSpPr>
                <a:spLocks/>
              </p:cNvSpPr>
              <p:nvPr/>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uFillTx/>
                </a:endParaRPr>
              </a:p>
            </p:txBody>
          </p:sp>
          <p:sp>
            <p:nvSpPr>
              <p:cNvPr id="53" name="Rectangle 52" hidden="1"/>
              <p:cNvSpPr>
                <a:spLocks/>
              </p:cNvSpPr>
              <p:nvPr/>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uFillTx/>
                </a:endParaRPr>
              </a:p>
            </p:txBody>
          </p:sp>
          <p:sp>
            <p:nvSpPr>
              <p:cNvPr id="54" name="Rectangle 53" hidden="1"/>
              <p:cNvSpPr>
                <a:spLocks/>
              </p:cNvSpPr>
              <p:nvPr/>
            </p:nvSpPr>
            <p:spPr bwMode="blackGray">
              <a:xfrm rot="5400000">
                <a:off x="5872035" y="-4223457"/>
                <a:ext cx="447930"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uFillTx/>
                </a:endParaRPr>
              </a:p>
            </p:txBody>
          </p:sp>
        </p:grpSp>
        <p:grpSp>
          <p:nvGrpSpPr>
            <p:cNvPr id="8" name="Group 7" hidden="1"/>
            <p:cNvGrpSpPr/>
            <p:nvPr/>
          </p:nvGrpSpPr>
          <p:grpSpPr>
            <a:xfrm>
              <a:off x="456062" y="304801"/>
              <a:ext cx="11279875" cy="5599075"/>
              <a:chOff x="0" y="304801"/>
              <a:chExt cx="12192000" cy="5599075"/>
            </a:xfrm>
          </p:grpSpPr>
          <p:cxnSp>
            <p:nvCxnSpPr>
              <p:cNvPr id="23" name="Straight Connector 22" hidden="1"/>
              <p:cNvCxnSpPr/>
              <p:nvPr/>
            </p:nvCxnSpPr>
            <p:spPr bwMode="blackGray">
              <a:xfrm>
                <a:off x="0" y="52876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hidden="1"/>
              <p:cNvCxnSpPr/>
              <p:nvPr/>
            </p:nvCxnSpPr>
            <p:spPr bwMode="blackGray">
              <a:xfrm>
                <a:off x="0" y="30480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hidden="1"/>
              <p:cNvCxnSpPr/>
              <p:nvPr/>
            </p:nvCxnSpPr>
            <p:spPr bwMode="blackGray">
              <a:xfrm>
                <a:off x="0" y="75272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hidden="1"/>
              <p:cNvCxnSpPr/>
              <p:nvPr/>
            </p:nvCxnSpPr>
            <p:spPr bwMode="blackGray">
              <a:xfrm>
                <a:off x="0" y="97669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hidden="1"/>
              <p:cNvCxnSpPr/>
              <p:nvPr/>
            </p:nvCxnSpPr>
            <p:spPr bwMode="blackGray">
              <a:xfrm>
                <a:off x="0" y="120065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hidden="1"/>
              <p:cNvCxnSpPr/>
              <p:nvPr/>
            </p:nvCxnSpPr>
            <p:spPr bwMode="blackGray">
              <a:xfrm>
                <a:off x="0" y="142461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hidden="1"/>
              <p:cNvCxnSpPr/>
              <p:nvPr/>
            </p:nvCxnSpPr>
            <p:spPr bwMode="blackGray">
              <a:xfrm>
                <a:off x="0" y="164857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hidden="1"/>
              <p:cNvCxnSpPr/>
              <p:nvPr/>
            </p:nvCxnSpPr>
            <p:spPr bwMode="blackGray">
              <a:xfrm>
                <a:off x="0" y="187254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hidden="1"/>
              <p:cNvCxnSpPr/>
              <p:nvPr/>
            </p:nvCxnSpPr>
            <p:spPr bwMode="blackGray">
              <a:xfrm>
                <a:off x="0" y="209650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hidden="1"/>
              <p:cNvCxnSpPr/>
              <p:nvPr/>
            </p:nvCxnSpPr>
            <p:spPr bwMode="blackGray">
              <a:xfrm>
                <a:off x="0" y="232046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hidden="1"/>
              <p:cNvCxnSpPr/>
              <p:nvPr/>
            </p:nvCxnSpPr>
            <p:spPr bwMode="blackGray">
              <a:xfrm>
                <a:off x="0" y="254443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hidden="1"/>
              <p:cNvCxnSpPr/>
              <p:nvPr/>
            </p:nvCxnSpPr>
            <p:spPr bwMode="blackGray">
              <a:xfrm>
                <a:off x="0" y="299235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hidden="1"/>
              <p:cNvCxnSpPr/>
              <p:nvPr/>
            </p:nvCxnSpPr>
            <p:spPr bwMode="blackGray">
              <a:xfrm>
                <a:off x="0" y="276839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hidden="1"/>
              <p:cNvCxnSpPr/>
              <p:nvPr/>
            </p:nvCxnSpPr>
            <p:spPr bwMode="blackGray">
              <a:xfrm>
                <a:off x="0" y="344028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hidden="1"/>
              <p:cNvCxnSpPr/>
              <p:nvPr/>
            </p:nvCxnSpPr>
            <p:spPr bwMode="blackGray">
              <a:xfrm>
                <a:off x="0" y="321632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hidden="1"/>
              <p:cNvCxnSpPr/>
              <p:nvPr/>
            </p:nvCxnSpPr>
            <p:spPr bwMode="blackGray">
              <a:xfrm>
                <a:off x="0" y="366424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hidden="1"/>
              <p:cNvCxnSpPr/>
              <p:nvPr/>
            </p:nvCxnSpPr>
            <p:spPr bwMode="blackGray">
              <a:xfrm>
                <a:off x="0" y="388820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hidden="1"/>
              <p:cNvCxnSpPr/>
              <p:nvPr/>
            </p:nvCxnSpPr>
            <p:spPr bwMode="blackGray">
              <a:xfrm>
                <a:off x="0" y="411217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hidden="1"/>
              <p:cNvCxnSpPr/>
              <p:nvPr/>
            </p:nvCxnSpPr>
            <p:spPr bwMode="blackGray">
              <a:xfrm>
                <a:off x="0" y="433613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hidden="1"/>
              <p:cNvCxnSpPr/>
              <p:nvPr/>
            </p:nvCxnSpPr>
            <p:spPr bwMode="blackGray">
              <a:xfrm>
                <a:off x="0" y="456009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hidden="1"/>
              <p:cNvCxnSpPr/>
              <p:nvPr/>
            </p:nvCxnSpPr>
            <p:spPr bwMode="blackGray">
              <a:xfrm>
                <a:off x="0" y="478406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hidden="1"/>
              <p:cNvCxnSpPr/>
              <p:nvPr/>
            </p:nvCxnSpPr>
            <p:spPr bwMode="blackGray">
              <a:xfrm>
                <a:off x="0" y="500802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hidden="1"/>
              <p:cNvCxnSpPr/>
              <p:nvPr/>
            </p:nvCxnSpPr>
            <p:spPr bwMode="blackGray">
              <a:xfrm>
                <a:off x="0" y="523198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hidden="1"/>
              <p:cNvCxnSpPr/>
              <p:nvPr/>
            </p:nvCxnSpPr>
            <p:spPr bwMode="blackGray">
              <a:xfrm>
                <a:off x="0" y="545595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hidden="1"/>
              <p:cNvCxnSpPr/>
              <p:nvPr/>
            </p:nvCxnSpPr>
            <p:spPr bwMode="blackGray">
              <a:xfrm>
                <a:off x="0" y="590387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hidden="1"/>
              <p:cNvCxnSpPr/>
              <p:nvPr/>
            </p:nvCxnSpPr>
            <p:spPr bwMode="blackGray">
              <a:xfrm>
                <a:off x="0" y="567991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9" name="Group 8" hidden="1"/>
            <p:cNvGrpSpPr/>
            <p:nvPr/>
          </p:nvGrpSpPr>
          <p:grpSpPr>
            <a:xfrm>
              <a:off x="456062" y="304801"/>
              <a:ext cx="11277720" cy="5599075"/>
              <a:chOff x="456062" y="304801"/>
              <a:chExt cx="11277720" cy="5817450"/>
            </a:xfrm>
          </p:grpSpPr>
          <p:sp>
            <p:nvSpPr>
              <p:cNvPr id="10" name="Rectangle 9" hidden="1"/>
              <p:cNvSpPr>
                <a:spLocks/>
              </p:cNvSpPr>
              <p:nvPr/>
            </p:nvSpPr>
            <p:spPr bwMode="blackGray">
              <a:xfrm>
                <a:off x="7138185"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uFillTx/>
                </a:endParaRPr>
              </a:p>
            </p:txBody>
          </p:sp>
          <p:sp>
            <p:nvSpPr>
              <p:cNvPr id="11" name="Rectangle 10" hidden="1"/>
              <p:cNvSpPr>
                <a:spLocks/>
              </p:cNvSpPr>
              <p:nvPr/>
            </p:nvSpPr>
            <p:spPr bwMode="blackGray">
              <a:xfrm>
                <a:off x="5229007"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uFillTx/>
                </a:endParaRPr>
              </a:p>
            </p:txBody>
          </p:sp>
          <p:sp>
            <p:nvSpPr>
              <p:cNvPr id="12" name="Rectangle 11" hidden="1"/>
              <p:cNvSpPr>
                <a:spLocks/>
              </p:cNvSpPr>
              <p:nvPr/>
            </p:nvSpPr>
            <p:spPr bwMode="blackGray">
              <a:xfrm>
                <a:off x="4274418"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uFillTx/>
                </a:endParaRPr>
              </a:p>
            </p:txBody>
          </p:sp>
          <p:sp>
            <p:nvSpPr>
              <p:cNvPr id="13" name="Rectangle 12" hidden="1"/>
              <p:cNvSpPr>
                <a:spLocks/>
              </p:cNvSpPr>
              <p:nvPr/>
            </p:nvSpPr>
            <p:spPr bwMode="blackGray">
              <a:xfrm>
                <a:off x="3319829"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uFillTx/>
                </a:endParaRPr>
              </a:p>
            </p:txBody>
          </p:sp>
          <p:sp>
            <p:nvSpPr>
              <p:cNvPr id="14" name="Rectangle 13" hidden="1"/>
              <p:cNvSpPr>
                <a:spLocks/>
              </p:cNvSpPr>
              <p:nvPr/>
            </p:nvSpPr>
            <p:spPr bwMode="blackGray">
              <a:xfrm>
                <a:off x="2365240"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uFillTx/>
                </a:endParaRPr>
              </a:p>
            </p:txBody>
          </p:sp>
          <p:sp>
            <p:nvSpPr>
              <p:cNvPr id="15" name="Rectangle 14" hidden="1"/>
              <p:cNvSpPr>
                <a:spLocks/>
              </p:cNvSpPr>
              <p:nvPr/>
            </p:nvSpPr>
            <p:spPr bwMode="blackGray">
              <a:xfrm>
                <a:off x="1410651"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uFillTx/>
                </a:endParaRPr>
              </a:p>
            </p:txBody>
          </p:sp>
          <p:sp>
            <p:nvSpPr>
              <p:cNvPr id="16" name="Rectangle 15" hidden="1"/>
              <p:cNvSpPr>
                <a:spLocks/>
              </p:cNvSpPr>
              <p:nvPr/>
            </p:nvSpPr>
            <p:spPr bwMode="blackGray">
              <a:xfrm>
                <a:off x="45606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uFillTx/>
                </a:endParaRPr>
              </a:p>
            </p:txBody>
          </p:sp>
          <p:sp>
            <p:nvSpPr>
              <p:cNvPr id="17" name="Rectangle 16" hidden="1"/>
              <p:cNvSpPr>
                <a:spLocks/>
              </p:cNvSpPr>
              <p:nvPr/>
            </p:nvSpPr>
            <p:spPr bwMode="blackGray">
              <a:xfrm>
                <a:off x="6183596"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uFillTx/>
                </a:endParaRPr>
              </a:p>
            </p:txBody>
          </p:sp>
          <p:sp>
            <p:nvSpPr>
              <p:cNvPr id="18" name="Rectangle 17" hidden="1"/>
              <p:cNvSpPr>
                <a:spLocks/>
              </p:cNvSpPr>
              <p:nvPr/>
            </p:nvSpPr>
            <p:spPr bwMode="blackGray">
              <a:xfrm>
                <a:off x="8092774"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uFillTx/>
                </a:endParaRPr>
              </a:p>
            </p:txBody>
          </p:sp>
          <p:sp>
            <p:nvSpPr>
              <p:cNvPr id="19" name="Rectangle 18" hidden="1"/>
              <p:cNvSpPr>
                <a:spLocks/>
              </p:cNvSpPr>
              <p:nvPr/>
            </p:nvSpPr>
            <p:spPr bwMode="blackGray">
              <a:xfrm>
                <a:off x="9047363"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uFillTx/>
                </a:endParaRPr>
              </a:p>
            </p:txBody>
          </p:sp>
          <p:sp>
            <p:nvSpPr>
              <p:cNvPr id="20" name="Rectangle 19" hidden="1"/>
              <p:cNvSpPr>
                <a:spLocks/>
              </p:cNvSpPr>
              <p:nvPr/>
            </p:nvSpPr>
            <p:spPr bwMode="blackGray">
              <a:xfrm>
                <a:off x="1000195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uFillTx/>
                </a:endParaRPr>
              </a:p>
            </p:txBody>
          </p:sp>
          <p:sp>
            <p:nvSpPr>
              <p:cNvPr id="22" name="Rectangle 21" hidden="1"/>
              <p:cNvSpPr>
                <a:spLocks/>
              </p:cNvSpPr>
              <p:nvPr/>
            </p:nvSpPr>
            <p:spPr bwMode="blackGray">
              <a:xfrm>
                <a:off x="1095654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uFillTx/>
                </a:endParaRPr>
              </a:p>
            </p:txBody>
          </p:sp>
        </p:grpSp>
      </p:grpSp>
      <p:sp>
        <p:nvSpPr>
          <p:cNvPr id="55" name="TextBox 54"/>
          <p:cNvSpPr txBox="1">
            <a:spLocks/>
          </p:cNvSpPr>
          <p:nvPr/>
        </p:nvSpPr>
        <p:spPr>
          <a:xfrm>
            <a:off x="6938683" y="34865"/>
            <a:ext cx="5249014" cy="215444"/>
          </a:xfrm>
          <a:prstGeom prst="rect">
            <a:avLst/>
          </a:prstGeom>
          <a:noFill/>
        </p:spPr>
        <p:txBody>
          <a:bodyPr wrap="square" rtlCol="0">
            <a:spAutoFit/>
          </a:bodyPr>
          <a:lstStyle/>
          <a:p>
            <a:pPr algn="r"/>
            <a:r>
              <a:rPr lang="en-US" sz="800" cap="all" spc="100" dirty="0">
                <a:solidFill>
                  <a:schemeClr val="accent2">
                    <a:lumMod val="75000"/>
                  </a:schemeClr>
                </a:solidFill>
                <a:uFillTx/>
              </a:rPr>
              <a:t>© 2019 Splunk Inc.</a:t>
            </a:r>
          </a:p>
        </p:txBody>
      </p:sp>
      <p:sp>
        <p:nvSpPr>
          <p:cNvPr id="56" name="Text Placeholder 24"/>
          <p:cNvSpPr>
            <a:spLocks noGrp="1"/>
          </p:cNvSpPr>
          <p:nvPr>
            <p:ph type="body" sz="quarter" idx="15" hasCustomPrompt="1"/>
          </p:nvPr>
        </p:nvSpPr>
        <p:spPr bwMode="white">
          <a:xfrm>
            <a:off x="675283" y="5067547"/>
            <a:ext cx="7128442" cy="651886"/>
          </a:xfrm>
        </p:spPr>
        <p:txBody>
          <a:bodyPr>
            <a:noAutofit/>
          </a:bodyPr>
          <a:lstStyle>
            <a:lvl1pPr marL="346075" marR="0" indent="-346075" algn="l" defTabSz="914400" rtl="0" eaLnBrk="1" fontAlgn="auto" latinLnBrk="0" hangingPunct="1">
              <a:lnSpc>
                <a:spcPct val="90000"/>
              </a:lnSpc>
              <a:spcBef>
                <a:spcPts val="1000"/>
              </a:spcBef>
              <a:spcAft>
                <a:spcPts val="0"/>
              </a:spcAft>
              <a:buClr>
                <a:srgbClr val="63A70A"/>
              </a:buClr>
              <a:buSzPct val="70000"/>
              <a:buFont typeface=".LucidaGrandeUI" charset="0"/>
              <a:buNone/>
              <a:defRPr sz="1800" b="0" baseline="0">
                <a:uFillTx/>
              </a:defRPr>
            </a:lvl1pPr>
          </a:lstStyle>
          <a:p>
            <a:pPr marL="346075" marR="0" lvl="0" indent="-346075" algn="l" defTabSz="914400" rtl="0" eaLnBrk="1" fontAlgn="auto" latinLnBrk="0" hangingPunct="1">
              <a:lnSpc>
                <a:spcPct val="90000"/>
              </a:lnSpc>
              <a:spcBef>
                <a:spcPts val="1000"/>
              </a:spcBef>
              <a:spcAft>
                <a:spcPts val="0"/>
              </a:spcAft>
              <a:buClr>
                <a:srgbClr val="63A70A"/>
              </a:buClr>
              <a:buSzPct val="70000"/>
              <a:buFont typeface=".LucidaGrandeUI" charset="0"/>
              <a:buNone/>
              <a:defRPr>
                <a:uFillTx/>
              </a:defRPr>
            </a:pPr>
            <a:r>
              <a:rPr lang="en-US" dirty="0">
                <a:uFillTx/>
              </a:rPr>
              <a:t>Date  |  Version</a:t>
            </a:r>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Comparison – Dark">
    <p:bg>
      <p:bgRef idx="1001">
        <a:schemeClr val="bg1"/>
      </p:bgRef>
    </p:bg>
    <p:spTree>
      <p:nvGrpSpPr>
        <p:cNvPr id="1" name=""/>
        <p:cNvGrpSpPr/>
        <p:nvPr/>
      </p:nvGrpSpPr>
      <p:grpSpPr>
        <a:xfrm>
          <a:off x="0" y="0"/>
          <a:ext cx="0" cy="0"/>
          <a:chOff x="0" y="0"/>
          <a:chExt cx="0" cy="0"/>
        </a:xfrm>
      </p:grpSpPr>
      <p:sp>
        <p:nvSpPr>
          <p:cNvPr id="14" name="Text Placeholder 2"/>
          <p:cNvSpPr>
            <a:spLocks noGrp="1"/>
          </p:cNvSpPr>
          <p:nvPr>
            <p:ph type="body" idx="1"/>
          </p:nvPr>
        </p:nvSpPr>
        <p:spPr>
          <a:xfrm>
            <a:off x="456064" y="1401330"/>
            <a:ext cx="5355906" cy="673578"/>
          </a:xfrm>
          <a:prstGeom prst="rect">
            <a:avLst/>
          </a:prstGeom>
        </p:spPr>
        <p:txBody>
          <a:bodyPr anchor="b"/>
          <a:lstStyle>
            <a:lvl1pPr marL="0" indent="0">
              <a:buNone/>
              <a:defRPr sz="2400" b="1">
                <a:uFillTx/>
              </a:defRPr>
            </a:lvl1pPr>
            <a:lvl2pPr marL="457200" indent="0">
              <a:buNone/>
              <a:defRPr sz="2000" b="1">
                <a:uFillTx/>
              </a:defRPr>
            </a:lvl2pPr>
            <a:lvl3pPr marL="914400" indent="0">
              <a:buNone/>
              <a:defRPr sz="1800" b="1">
                <a:uFillTx/>
              </a:defRPr>
            </a:lvl3pPr>
            <a:lvl4pPr marL="1371600" indent="0">
              <a:buNone/>
              <a:defRPr sz="1600" b="1">
                <a:uFillTx/>
              </a:defRPr>
            </a:lvl4pPr>
            <a:lvl5pPr marL="1828800" indent="0">
              <a:buNone/>
              <a:defRPr sz="1600" b="1">
                <a:uFillTx/>
              </a:defRPr>
            </a:lvl5pPr>
            <a:lvl6pPr marL="2286000" indent="0">
              <a:buNone/>
              <a:defRPr sz="1600" b="1">
                <a:uFillTx/>
              </a:defRPr>
            </a:lvl6pPr>
            <a:lvl7pPr marL="2743200" indent="0">
              <a:buNone/>
              <a:defRPr sz="1600" b="1">
                <a:uFillTx/>
              </a:defRPr>
            </a:lvl7pPr>
            <a:lvl8pPr marL="3200400" indent="0">
              <a:buNone/>
              <a:defRPr sz="1600" b="1">
                <a:uFillTx/>
              </a:defRPr>
            </a:lvl8pPr>
            <a:lvl9pPr marL="3657600" indent="0">
              <a:buNone/>
              <a:defRPr sz="1600" b="1">
                <a:uFillTx/>
              </a:defRPr>
            </a:lvl9pPr>
          </a:lstStyle>
          <a:p>
            <a:pPr lvl="0"/>
            <a:r>
              <a:rPr lang="en-US">
                <a:uFillTx/>
              </a:rPr>
              <a:t>Click to edit Master text styles</a:t>
            </a:r>
          </a:p>
        </p:txBody>
      </p:sp>
      <p:sp>
        <p:nvSpPr>
          <p:cNvPr id="15" name="Text Placeholder 4"/>
          <p:cNvSpPr>
            <a:spLocks noGrp="1"/>
          </p:cNvSpPr>
          <p:nvPr>
            <p:ph type="body" sz="quarter" idx="3"/>
          </p:nvPr>
        </p:nvSpPr>
        <p:spPr>
          <a:xfrm>
            <a:off x="6386696" y="1401330"/>
            <a:ext cx="5349240" cy="673578"/>
          </a:xfrm>
          <a:prstGeom prst="rect">
            <a:avLst/>
          </a:prstGeom>
        </p:spPr>
        <p:txBody>
          <a:bodyPr anchor="b"/>
          <a:lstStyle>
            <a:lvl1pPr marL="0" indent="0">
              <a:buNone/>
              <a:defRPr sz="2400" b="1">
                <a:uFillTx/>
              </a:defRPr>
            </a:lvl1pPr>
            <a:lvl2pPr marL="457200" indent="0">
              <a:buNone/>
              <a:defRPr sz="2000" b="1">
                <a:uFillTx/>
              </a:defRPr>
            </a:lvl2pPr>
            <a:lvl3pPr marL="914400" indent="0">
              <a:buNone/>
              <a:defRPr sz="1800" b="1">
                <a:uFillTx/>
              </a:defRPr>
            </a:lvl3pPr>
            <a:lvl4pPr marL="1371600" indent="0">
              <a:buNone/>
              <a:defRPr sz="1600" b="1">
                <a:uFillTx/>
              </a:defRPr>
            </a:lvl4pPr>
            <a:lvl5pPr marL="1828800" indent="0">
              <a:buNone/>
              <a:defRPr sz="1600" b="1">
                <a:uFillTx/>
              </a:defRPr>
            </a:lvl5pPr>
            <a:lvl6pPr marL="2286000" indent="0">
              <a:buNone/>
              <a:defRPr sz="1600" b="1">
                <a:uFillTx/>
              </a:defRPr>
            </a:lvl6pPr>
            <a:lvl7pPr marL="2743200" indent="0">
              <a:buNone/>
              <a:defRPr sz="1600" b="1">
                <a:uFillTx/>
              </a:defRPr>
            </a:lvl7pPr>
            <a:lvl8pPr marL="3200400" indent="0">
              <a:buNone/>
              <a:defRPr sz="1600" b="1">
                <a:uFillTx/>
              </a:defRPr>
            </a:lvl8pPr>
            <a:lvl9pPr marL="3657600" indent="0">
              <a:buNone/>
              <a:defRPr sz="1600" b="1">
                <a:uFillTx/>
              </a:defRPr>
            </a:lvl9pPr>
          </a:lstStyle>
          <a:p>
            <a:pPr lvl="0"/>
            <a:r>
              <a:rPr lang="en-US">
                <a:uFillTx/>
              </a:rPr>
              <a:t>Click to edit Master text styles</a:t>
            </a:r>
          </a:p>
        </p:txBody>
      </p:sp>
      <p:sp>
        <p:nvSpPr>
          <p:cNvPr id="16" name="Content Placeholder 2"/>
          <p:cNvSpPr>
            <a:spLocks noGrp="1"/>
          </p:cNvSpPr>
          <p:nvPr>
            <p:ph sz="half" idx="10"/>
          </p:nvPr>
        </p:nvSpPr>
        <p:spPr>
          <a:xfrm>
            <a:off x="456062" y="1961304"/>
            <a:ext cx="5349240" cy="3942572"/>
          </a:xfrm>
          <a:prstGeom prst="rect">
            <a:avLst/>
          </a:prstGeom>
        </p:spPr>
        <p:txBody>
          <a:body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endParaRPr lang="en-US" dirty="0">
              <a:uFillTx/>
            </a:endParaRPr>
          </a:p>
        </p:txBody>
      </p:sp>
      <p:sp>
        <p:nvSpPr>
          <p:cNvPr id="17" name="Content Placeholder 2"/>
          <p:cNvSpPr>
            <a:spLocks noGrp="1"/>
          </p:cNvSpPr>
          <p:nvPr>
            <p:ph sz="half" idx="11"/>
          </p:nvPr>
        </p:nvSpPr>
        <p:spPr>
          <a:xfrm>
            <a:off x="6386696" y="1961304"/>
            <a:ext cx="5349240" cy="3942572"/>
          </a:xfrm>
          <a:prstGeom prst="rect">
            <a:avLst/>
          </a:prstGeom>
        </p:spPr>
        <p:txBody>
          <a:body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endParaRPr lang="en-US" dirty="0">
              <a:uFillTx/>
            </a:endParaRPr>
          </a:p>
        </p:txBody>
      </p:sp>
      <p:sp>
        <p:nvSpPr>
          <p:cNvPr id="18" name="Title 1"/>
          <p:cNvSpPr>
            <a:spLocks noGrp="1"/>
          </p:cNvSpPr>
          <p:nvPr>
            <p:ph type="title" hasCustomPrompt="1"/>
          </p:nvPr>
        </p:nvSpPr>
        <p:spPr>
          <a:xfrm>
            <a:off x="456063" y="310394"/>
            <a:ext cx="11279874" cy="443586"/>
          </a:xfrm>
        </p:spPr>
        <p:txBody>
          <a:bodyPr/>
          <a:lstStyle/>
          <a:p>
            <a:r>
              <a:rPr lang="en-US" dirty="0">
                <a:uFillTx/>
              </a:rPr>
              <a:t>Subject: Slide Title</a:t>
            </a:r>
          </a:p>
        </p:txBody>
      </p:sp>
      <p:sp>
        <p:nvSpPr>
          <p:cNvPr id="19" name="Subtitle 2"/>
          <p:cNvSpPr>
            <a:spLocks noGrp="1"/>
          </p:cNvSpPr>
          <p:nvPr>
            <p:ph type="subTitle" idx="12" hasCustomPrompt="1"/>
          </p:nvPr>
        </p:nvSpPr>
        <p:spPr>
          <a:xfrm>
            <a:off x="456063" y="880004"/>
            <a:ext cx="11279873" cy="274600"/>
          </a:xfrm>
        </p:spPr>
        <p:txBody>
          <a:bodyPr tIns="0"/>
          <a:lstStyle>
            <a:lvl1pPr marL="0" indent="0" algn="ctr">
              <a:buNone/>
              <a:defRPr sz="2400">
                <a:solidFill>
                  <a:schemeClr val="accent2"/>
                </a:solidFill>
                <a:uFillTx/>
              </a:defRPr>
            </a:lvl1pPr>
            <a:lvl2pPr marL="457200" indent="0" algn="ctr">
              <a:buNone/>
              <a:defRPr sz="2000">
                <a:uFillTx/>
              </a:defRPr>
            </a:lvl2pPr>
            <a:lvl3pPr marL="914400" indent="0" algn="ctr">
              <a:buNone/>
              <a:defRPr sz="1800">
                <a:uFillTx/>
              </a:defRPr>
            </a:lvl3pPr>
            <a:lvl4pPr marL="1371600" indent="0" algn="ctr">
              <a:buNone/>
              <a:defRPr sz="1600">
                <a:uFillTx/>
              </a:defRPr>
            </a:lvl4pPr>
            <a:lvl5pPr marL="1828800" indent="0" algn="ctr">
              <a:buNone/>
              <a:defRPr sz="1600">
                <a:uFillTx/>
              </a:defRPr>
            </a:lvl5pPr>
            <a:lvl6pPr marL="2286000" indent="0" algn="ctr">
              <a:buNone/>
              <a:defRPr sz="1600">
                <a:uFillTx/>
              </a:defRPr>
            </a:lvl6pPr>
            <a:lvl7pPr marL="2743200" indent="0" algn="ctr">
              <a:buNone/>
              <a:defRPr sz="1600">
                <a:uFillTx/>
              </a:defRPr>
            </a:lvl7pPr>
            <a:lvl8pPr marL="3200400" indent="0" algn="ctr">
              <a:buNone/>
              <a:defRPr sz="1600">
                <a:uFillTx/>
              </a:defRPr>
            </a:lvl8pPr>
            <a:lvl9pPr marL="3657600" indent="0" algn="ctr">
              <a:buNone/>
              <a:defRPr sz="1600">
                <a:uFillTx/>
              </a:defRPr>
            </a:lvl9pPr>
          </a:lstStyle>
          <a:p>
            <a:r>
              <a:rPr lang="en-US" dirty="0">
                <a:uFillTx/>
              </a:rPr>
              <a:t>A Subhead Would Help Explain Context and Topic</a:t>
            </a:r>
          </a:p>
        </p:txBody>
      </p:sp>
      <p:pic>
        <p:nvPicPr>
          <p:cNvPr id="8" name="Picture 7"/>
          <p:cNvPicPr>
            <a:picLocks/>
          </p:cNvPicPr>
          <p:nvPr/>
        </p:nvPicPr>
        <p:blipFill>
          <a:blip r:embed="rId2"/>
          <a:stretch>
            <a:fillRect/>
          </a:stretch>
        </p:blipFill>
        <p:spPr>
          <a:xfrm>
            <a:off x="9746234" y="6365174"/>
            <a:ext cx="2139696" cy="301752"/>
          </a:xfrm>
          <a:prstGeom prst="rect">
            <a:avLst/>
          </a:prstGeom>
        </p:spPr>
      </p:pic>
    </p:spTree>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hree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6062" y="1377387"/>
            <a:ext cx="3641007" cy="4526489"/>
          </a:xfrm>
          <a:prstGeom prst="rect">
            <a:avLst/>
          </a:prstGeom>
        </p:spPr>
        <p:txBody>
          <a:bodyPr lIns="365760" rIns="365760"/>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endParaRPr lang="en-US" dirty="0">
              <a:uFillTx/>
            </a:endParaRPr>
          </a:p>
        </p:txBody>
      </p:sp>
      <p:sp>
        <p:nvSpPr>
          <p:cNvPr id="7" name="Content Placeholder 2"/>
          <p:cNvSpPr>
            <a:spLocks noGrp="1"/>
          </p:cNvSpPr>
          <p:nvPr>
            <p:ph sz="half" idx="12"/>
          </p:nvPr>
        </p:nvSpPr>
        <p:spPr>
          <a:xfrm>
            <a:off x="4274418" y="1377387"/>
            <a:ext cx="3641006" cy="4526489"/>
          </a:xfrm>
          <a:prstGeom prst="rect">
            <a:avLst/>
          </a:prstGeom>
        </p:spPr>
        <p:txBody>
          <a:bodyPr lIns="365760" rIns="365760"/>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endParaRPr lang="en-US" dirty="0">
              <a:uFillTx/>
            </a:endParaRPr>
          </a:p>
        </p:txBody>
      </p:sp>
      <p:sp>
        <p:nvSpPr>
          <p:cNvPr id="4" name="Content Placeholder 3"/>
          <p:cNvSpPr>
            <a:spLocks noGrp="1"/>
          </p:cNvSpPr>
          <p:nvPr>
            <p:ph sz="quarter" idx="13"/>
          </p:nvPr>
        </p:nvSpPr>
        <p:spPr>
          <a:xfrm>
            <a:off x="8093075" y="1377386"/>
            <a:ext cx="3642862" cy="4526492"/>
          </a:xfrm>
        </p:spPr>
        <p:txBody>
          <a:bodyPr lIns="365760" rIns="365760"/>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endParaRPr lang="en-US" dirty="0">
              <a:uFillTx/>
            </a:endParaRPr>
          </a:p>
        </p:txBody>
      </p:sp>
      <p:sp>
        <p:nvSpPr>
          <p:cNvPr id="9" name="Title 1"/>
          <p:cNvSpPr>
            <a:spLocks noGrp="1"/>
          </p:cNvSpPr>
          <p:nvPr>
            <p:ph type="title" hasCustomPrompt="1"/>
          </p:nvPr>
        </p:nvSpPr>
        <p:spPr>
          <a:xfrm>
            <a:off x="456063" y="310394"/>
            <a:ext cx="11279874" cy="443586"/>
          </a:xfrm>
        </p:spPr>
        <p:txBody>
          <a:bodyPr/>
          <a:lstStyle/>
          <a:p>
            <a:r>
              <a:rPr lang="en-US" dirty="0">
                <a:uFillTx/>
              </a:rPr>
              <a:t>Subject: Slide Title</a:t>
            </a:r>
          </a:p>
        </p:txBody>
      </p:sp>
      <p:sp>
        <p:nvSpPr>
          <p:cNvPr id="10"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3"/>
                </a:solidFill>
                <a:uFillTx/>
              </a:defRPr>
            </a:lvl1pPr>
            <a:lvl2pPr marL="457200" indent="0" algn="ctr">
              <a:buNone/>
              <a:defRPr sz="2000">
                <a:uFillTx/>
              </a:defRPr>
            </a:lvl2pPr>
            <a:lvl3pPr marL="914400" indent="0" algn="ctr">
              <a:buNone/>
              <a:defRPr sz="1800">
                <a:uFillTx/>
              </a:defRPr>
            </a:lvl3pPr>
            <a:lvl4pPr marL="1371600" indent="0" algn="ctr">
              <a:buNone/>
              <a:defRPr sz="1600">
                <a:uFillTx/>
              </a:defRPr>
            </a:lvl4pPr>
            <a:lvl5pPr marL="1828800" indent="0" algn="ctr">
              <a:buNone/>
              <a:defRPr sz="1600">
                <a:uFillTx/>
              </a:defRPr>
            </a:lvl5pPr>
            <a:lvl6pPr marL="2286000" indent="0" algn="ctr">
              <a:buNone/>
              <a:defRPr sz="1600">
                <a:uFillTx/>
              </a:defRPr>
            </a:lvl6pPr>
            <a:lvl7pPr marL="2743200" indent="0" algn="ctr">
              <a:buNone/>
              <a:defRPr sz="1600">
                <a:uFillTx/>
              </a:defRPr>
            </a:lvl7pPr>
            <a:lvl8pPr marL="3200400" indent="0" algn="ctr">
              <a:buNone/>
              <a:defRPr sz="1600">
                <a:uFillTx/>
              </a:defRPr>
            </a:lvl8pPr>
            <a:lvl9pPr marL="3657600" indent="0" algn="ctr">
              <a:buNone/>
              <a:defRPr sz="1600">
                <a:uFillTx/>
              </a:defRPr>
            </a:lvl9pPr>
          </a:lstStyle>
          <a:p>
            <a:r>
              <a:rPr lang="en-US" dirty="0">
                <a:uFillTx/>
              </a:rPr>
              <a:t>A Subhead Would Help Explain Context and Topic</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hree Content - Dark">
    <p:bg>
      <p:bgRef idx="1001">
        <a:schemeClr val="bg2"/>
      </p:bgRef>
    </p:bg>
    <p:spTree>
      <p:nvGrpSpPr>
        <p:cNvPr id="1" name=""/>
        <p:cNvGrpSpPr/>
        <p:nvPr/>
      </p:nvGrpSpPr>
      <p:grpSpPr>
        <a:xfrm>
          <a:off x="0" y="0"/>
          <a:ext cx="0" cy="0"/>
          <a:chOff x="0" y="0"/>
          <a:chExt cx="0" cy="0"/>
        </a:xfrm>
      </p:grpSpPr>
      <p:pic>
        <p:nvPicPr>
          <p:cNvPr id="10" name="Picture 9"/>
          <p:cNvPicPr>
            <a:picLocks/>
          </p:cNvPicPr>
          <p:nvPr/>
        </p:nvPicPr>
        <p:blipFill>
          <a:blip r:embed="rId2"/>
          <a:stretch>
            <a:fillRect/>
          </a:stretch>
        </p:blipFill>
        <p:spPr>
          <a:xfrm>
            <a:off x="9746234" y="6365174"/>
            <a:ext cx="2139696" cy="301752"/>
          </a:xfrm>
          <a:prstGeom prst="rect">
            <a:avLst/>
          </a:prstGeom>
        </p:spPr>
      </p:pic>
      <p:sp>
        <p:nvSpPr>
          <p:cNvPr id="15" name="Content Placeholder 2"/>
          <p:cNvSpPr>
            <a:spLocks noGrp="1"/>
          </p:cNvSpPr>
          <p:nvPr>
            <p:ph sz="half" idx="1"/>
          </p:nvPr>
        </p:nvSpPr>
        <p:spPr>
          <a:xfrm>
            <a:off x="456062" y="1377387"/>
            <a:ext cx="3641007" cy="4526489"/>
          </a:xfrm>
          <a:prstGeom prst="rect">
            <a:avLst/>
          </a:prstGeom>
        </p:spPr>
        <p:txBody>
          <a:bodyPr lIns="365760" rIns="365760"/>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endParaRPr lang="en-US" dirty="0">
              <a:uFillTx/>
            </a:endParaRPr>
          </a:p>
        </p:txBody>
      </p:sp>
      <p:sp>
        <p:nvSpPr>
          <p:cNvPr id="16" name="Content Placeholder 2"/>
          <p:cNvSpPr>
            <a:spLocks noGrp="1"/>
          </p:cNvSpPr>
          <p:nvPr>
            <p:ph sz="half" idx="12"/>
          </p:nvPr>
        </p:nvSpPr>
        <p:spPr>
          <a:xfrm>
            <a:off x="4274418" y="1377387"/>
            <a:ext cx="3641006" cy="4526489"/>
          </a:xfrm>
          <a:prstGeom prst="rect">
            <a:avLst/>
          </a:prstGeom>
        </p:spPr>
        <p:txBody>
          <a:bodyPr lIns="365760" rIns="365760"/>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endParaRPr lang="en-US" dirty="0">
              <a:uFillTx/>
            </a:endParaRPr>
          </a:p>
        </p:txBody>
      </p:sp>
      <p:sp>
        <p:nvSpPr>
          <p:cNvPr id="17" name="Content Placeholder 3"/>
          <p:cNvSpPr>
            <a:spLocks noGrp="1"/>
          </p:cNvSpPr>
          <p:nvPr>
            <p:ph sz="quarter" idx="13"/>
          </p:nvPr>
        </p:nvSpPr>
        <p:spPr>
          <a:xfrm>
            <a:off x="8093075" y="1377386"/>
            <a:ext cx="3642862" cy="4526492"/>
          </a:xfrm>
        </p:spPr>
        <p:txBody>
          <a:bodyPr lIns="365760" rIns="365760"/>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endParaRPr lang="en-US" dirty="0">
              <a:uFillTx/>
            </a:endParaRPr>
          </a:p>
        </p:txBody>
      </p:sp>
      <p:sp>
        <p:nvSpPr>
          <p:cNvPr id="18" name="Title 1"/>
          <p:cNvSpPr>
            <a:spLocks noGrp="1"/>
          </p:cNvSpPr>
          <p:nvPr>
            <p:ph type="title" hasCustomPrompt="1"/>
          </p:nvPr>
        </p:nvSpPr>
        <p:spPr>
          <a:xfrm>
            <a:off x="456063" y="310394"/>
            <a:ext cx="11279874" cy="443586"/>
          </a:xfrm>
        </p:spPr>
        <p:txBody>
          <a:bodyPr/>
          <a:lstStyle/>
          <a:p>
            <a:r>
              <a:rPr lang="en-US" dirty="0">
                <a:uFillTx/>
              </a:rPr>
              <a:t>Subject: Slide Title</a:t>
            </a:r>
          </a:p>
        </p:txBody>
      </p:sp>
      <p:sp>
        <p:nvSpPr>
          <p:cNvPr id="19"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2"/>
                </a:solidFill>
                <a:uFillTx/>
              </a:defRPr>
            </a:lvl1pPr>
            <a:lvl2pPr marL="457200" indent="0" algn="ctr">
              <a:buNone/>
              <a:defRPr sz="2000">
                <a:uFillTx/>
              </a:defRPr>
            </a:lvl2pPr>
            <a:lvl3pPr marL="914400" indent="0" algn="ctr">
              <a:buNone/>
              <a:defRPr sz="1800">
                <a:uFillTx/>
              </a:defRPr>
            </a:lvl3pPr>
            <a:lvl4pPr marL="1371600" indent="0" algn="ctr">
              <a:buNone/>
              <a:defRPr sz="1600">
                <a:uFillTx/>
              </a:defRPr>
            </a:lvl4pPr>
            <a:lvl5pPr marL="1828800" indent="0" algn="ctr">
              <a:buNone/>
              <a:defRPr sz="1600">
                <a:uFillTx/>
              </a:defRPr>
            </a:lvl5pPr>
            <a:lvl6pPr marL="2286000" indent="0" algn="ctr">
              <a:buNone/>
              <a:defRPr sz="1600">
                <a:uFillTx/>
              </a:defRPr>
            </a:lvl6pPr>
            <a:lvl7pPr marL="2743200" indent="0" algn="ctr">
              <a:buNone/>
              <a:defRPr sz="1600">
                <a:uFillTx/>
              </a:defRPr>
            </a:lvl7pPr>
            <a:lvl8pPr marL="3200400" indent="0" algn="ctr">
              <a:buNone/>
              <a:defRPr sz="1600">
                <a:uFillTx/>
              </a:defRPr>
            </a:lvl8pPr>
            <a:lvl9pPr marL="3657600" indent="0" algn="ctr">
              <a:buNone/>
              <a:defRPr sz="1600">
                <a:uFillTx/>
              </a:defRPr>
            </a:lvl9pPr>
          </a:lstStyle>
          <a:p>
            <a:r>
              <a:rPr lang="en-US" dirty="0">
                <a:uFillTx/>
              </a:rPr>
              <a:t>A Subhead Would Help Explain Context and Topic</a:t>
            </a:r>
          </a:p>
        </p:txBody>
      </p:sp>
    </p:spTree>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hree Up Quote">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456062" y="1678329"/>
            <a:ext cx="3641007" cy="3990760"/>
          </a:xfrm>
          <a:prstGeom prst="rect">
            <a:avLst/>
          </a:prstGeom>
          <a:ln w="12700">
            <a:solidFill>
              <a:schemeClr val="accent1"/>
            </a:solidFill>
          </a:ln>
        </p:spPr>
        <p:txBody>
          <a:bodyPr lIns="201168" tIns="201168" rIns="201168" anchor="ctr"/>
          <a:lstStyle>
            <a:lvl1pPr marL="115888" indent="-115888">
              <a:buSzPct val="100000"/>
              <a:buFont typeface="Arial" panose="020B0604020202020204" pitchFamily="34" charset="0"/>
              <a:buChar char="“"/>
              <a:defRPr>
                <a:uFillTx/>
              </a:defRPr>
            </a:lvl1pPr>
            <a:lvl2pPr marL="400050" indent="-231775">
              <a:buSzPct val="100000"/>
              <a:buFont typeface="Arial" panose="020B0604020202020204" pitchFamily="34" charset="0"/>
              <a:buChar char="–"/>
              <a:defRPr sz="1400" b="1" i="1">
                <a:solidFill>
                  <a:schemeClr val="accent1"/>
                </a:solidFill>
                <a:uFillTx/>
              </a:defRPr>
            </a:lvl2pPr>
            <a:lvl3pPr marL="400050" indent="-231775">
              <a:buSzPct val="100000"/>
              <a:buFont typeface="Arial" panose="020B0604020202020204" pitchFamily="34" charset="0"/>
              <a:buChar char="–"/>
              <a:defRPr sz="1400">
                <a:uFillTx/>
              </a:defRPr>
            </a:lvl3pPr>
            <a:lvl4pPr marL="400050" indent="-230188">
              <a:buFont typeface="Arial" panose="020B0604020202020204" pitchFamily="34" charset="0"/>
              <a:buChar char="–"/>
              <a:defRPr sz="1400">
                <a:uFillTx/>
              </a:defRPr>
            </a:lvl4pPr>
          </a:lstStyle>
          <a:p>
            <a:pPr lvl="0"/>
            <a:r>
              <a:rPr lang="en-US" dirty="0">
                <a:uFillTx/>
              </a:rPr>
              <a:t>Click to edit Master text styles</a:t>
            </a:r>
          </a:p>
          <a:p>
            <a:pPr lvl="1"/>
            <a:r>
              <a:rPr lang="en-US" dirty="0">
                <a:uFillTx/>
              </a:rPr>
              <a:t>Second level</a:t>
            </a:r>
          </a:p>
        </p:txBody>
      </p:sp>
      <p:sp>
        <p:nvSpPr>
          <p:cNvPr id="7" name="Content Placeholder 2"/>
          <p:cNvSpPr>
            <a:spLocks noGrp="1"/>
          </p:cNvSpPr>
          <p:nvPr>
            <p:ph sz="half" idx="12" hasCustomPrompt="1"/>
          </p:nvPr>
        </p:nvSpPr>
        <p:spPr>
          <a:xfrm>
            <a:off x="4274418" y="1678329"/>
            <a:ext cx="3641006" cy="3990760"/>
          </a:xfrm>
          <a:prstGeom prst="rect">
            <a:avLst/>
          </a:prstGeom>
          <a:ln w="12700">
            <a:solidFill>
              <a:schemeClr val="accent1"/>
            </a:solidFill>
          </a:ln>
        </p:spPr>
        <p:txBody>
          <a:bodyPr lIns="201168" tIns="201168" rIns="201168" anchor="ctr"/>
          <a:lstStyle>
            <a:lvl1pPr marL="112713" indent="-112713">
              <a:buSzPct val="100000"/>
              <a:buFont typeface="Arial" panose="020B0604020202020204" pitchFamily="34" charset="0"/>
              <a:buChar char="“"/>
              <a:defRPr>
                <a:uFillTx/>
              </a:defRPr>
            </a:lvl1pPr>
            <a:lvl2pPr marL="403225" indent="-231775">
              <a:buSzPct val="100000"/>
              <a:buFont typeface="Arial" panose="020B0604020202020204" pitchFamily="34" charset="0"/>
              <a:buChar char="–"/>
              <a:defRPr sz="1400" b="1" i="1">
                <a:solidFill>
                  <a:schemeClr val="accent1"/>
                </a:solidFill>
                <a:uFillTx/>
              </a:defRPr>
            </a:lvl2pPr>
            <a:lvl3pPr marL="403225" indent="-231775">
              <a:buSzPct val="100000"/>
              <a:buFont typeface="Arial" panose="020B0604020202020204" pitchFamily="34" charset="0"/>
              <a:buChar char="–"/>
              <a:defRPr sz="1400">
                <a:uFillTx/>
              </a:defRPr>
            </a:lvl3pPr>
            <a:lvl4pPr marL="403225" indent="-230188">
              <a:buFont typeface="Arial" panose="020B0604020202020204" pitchFamily="34" charset="0"/>
              <a:buChar char="–"/>
              <a:defRPr sz="1400">
                <a:uFillTx/>
              </a:defRPr>
            </a:lvl4pPr>
          </a:lstStyle>
          <a:p>
            <a:pPr lvl="0"/>
            <a:r>
              <a:rPr lang="en-US" dirty="0">
                <a:uFillTx/>
              </a:rPr>
              <a:t>Click to edit Master text styles</a:t>
            </a:r>
          </a:p>
          <a:p>
            <a:pPr lvl="1"/>
            <a:r>
              <a:rPr lang="en-US" dirty="0">
                <a:uFillTx/>
              </a:rPr>
              <a:t>Second level</a:t>
            </a:r>
          </a:p>
        </p:txBody>
      </p:sp>
      <p:sp>
        <p:nvSpPr>
          <p:cNvPr id="4" name="Content Placeholder 3"/>
          <p:cNvSpPr>
            <a:spLocks noGrp="1"/>
          </p:cNvSpPr>
          <p:nvPr>
            <p:ph sz="quarter" idx="13" hasCustomPrompt="1"/>
          </p:nvPr>
        </p:nvSpPr>
        <p:spPr>
          <a:xfrm>
            <a:off x="8093075" y="1678327"/>
            <a:ext cx="3642862" cy="3990763"/>
          </a:xfrm>
          <a:ln w="12700">
            <a:solidFill>
              <a:schemeClr val="accent1"/>
            </a:solidFill>
          </a:ln>
        </p:spPr>
        <p:txBody>
          <a:bodyPr lIns="201168" tIns="201168" rIns="201168" anchor="ctr"/>
          <a:lstStyle>
            <a:lvl1pPr marL="112713" indent="-112713">
              <a:buSzPct val="100000"/>
              <a:buFont typeface="Arial" panose="020B0604020202020204" pitchFamily="34" charset="0"/>
              <a:buChar char="“"/>
              <a:defRPr>
                <a:uFillTx/>
              </a:defRPr>
            </a:lvl1pPr>
            <a:lvl2pPr marL="403225" indent="-231775">
              <a:buSzPct val="100000"/>
              <a:buFont typeface="Arial" panose="020B0604020202020204" pitchFamily="34" charset="0"/>
              <a:buChar char="–"/>
              <a:defRPr sz="1400" b="1" i="1">
                <a:solidFill>
                  <a:schemeClr val="accent1"/>
                </a:solidFill>
                <a:uFillTx/>
              </a:defRPr>
            </a:lvl2pPr>
            <a:lvl3pPr marL="403225" indent="-231775">
              <a:buSzPct val="100000"/>
              <a:buFont typeface="Arial" panose="020B0604020202020204" pitchFamily="34" charset="0"/>
              <a:buChar char="–"/>
              <a:defRPr sz="1400">
                <a:uFillTx/>
              </a:defRPr>
            </a:lvl3pPr>
            <a:lvl4pPr marL="403225" indent="-230188">
              <a:buFont typeface="Arial" panose="020B0604020202020204" pitchFamily="34" charset="0"/>
              <a:buChar char="–"/>
              <a:defRPr sz="1400">
                <a:uFillTx/>
              </a:defRPr>
            </a:lvl4pPr>
          </a:lstStyle>
          <a:p>
            <a:pPr lvl="0"/>
            <a:r>
              <a:rPr lang="en-US" dirty="0">
                <a:uFillTx/>
              </a:rPr>
              <a:t>Click to edit Master text styles</a:t>
            </a:r>
          </a:p>
          <a:p>
            <a:pPr lvl="1"/>
            <a:r>
              <a:rPr lang="en-US" dirty="0">
                <a:uFillTx/>
              </a:rPr>
              <a:t>Second level</a:t>
            </a:r>
          </a:p>
        </p:txBody>
      </p:sp>
      <p:sp>
        <p:nvSpPr>
          <p:cNvPr id="9" name="Title 1"/>
          <p:cNvSpPr>
            <a:spLocks noGrp="1"/>
          </p:cNvSpPr>
          <p:nvPr>
            <p:ph type="title" hasCustomPrompt="1"/>
          </p:nvPr>
        </p:nvSpPr>
        <p:spPr>
          <a:xfrm>
            <a:off x="456063" y="310394"/>
            <a:ext cx="11279874" cy="443586"/>
          </a:xfrm>
        </p:spPr>
        <p:txBody>
          <a:bodyPr/>
          <a:lstStyle/>
          <a:p>
            <a:r>
              <a:rPr lang="en-US" dirty="0">
                <a:uFillTx/>
              </a:rPr>
              <a:t>Subject: Slide Title</a:t>
            </a:r>
          </a:p>
        </p:txBody>
      </p:sp>
      <p:sp>
        <p:nvSpPr>
          <p:cNvPr id="10"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3"/>
                </a:solidFill>
                <a:uFillTx/>
              </a:defRPr>
            </a:lvl1pPr>
            <a:lvl2pPr marL="457200" indent="0" algn="ctr">
              <a:buNone/>
              <a:defRPr sz="2000">
                <a:uFillTx/>
              </a:defRPr>
            </a:lvl2pPr>
            <a:lvl3pPr marL="914400" indent="0" algn="ctr">
              <a:buNone/>
              <a:defRPr sz="1800">
                <a:uFillTx/>
              </a:defRPr>
            </a:lvl3pPr>
            <a:lvl4pPr marL="1371600" indent="0" algn="ctr">
              <a:buNone/>
              <a:defRPr sz="1600">
                <a:uFillTx/>
              </a:defRPr>
            </a:lvl4pPr>
            <a:lvl5pPr marL="1828800" indent="0" algn="ctr">
              <a:buNone/>
              <a:defRPr sz="1600">
                <a:uFillTx/>
              </a:defRPr>
            </a:lvl5pPr>
            <a:lvl6pPr marL="2286000" indent="0" algn="ctr">
              <a:buNone/>
              <a:defRPr sz="1600">
                <a:uFillTx/>
              </a:defRPr>
            </a:lvl6pPr>
            <a:lvl7pPr marL="2743200" indent="0" algn="ctr">
              <a:buNone/>
              <a:defRPr sz="1600">
                <a:uFillTx/>
              </a:defRPr>
            </a:lvl7pPr>
            <a:lvl8pPr marL="3200400" indent="0" algn="ctr">
              <a:buNone/>
              <a:defRPr sz="1600">
                <a:uFillTx/>
              </a:defRPr>
            </a:lvl8pPr>
            <a:lvl9pPr marL="3657600" indent="0" algn="ctr">
              <a:buNone/>
              <a:defRPr sz="1600">
                <a:uFillTx/>
              </a:defRPr>
            </a:lvl9pPr>
          </a:lstStyle>
          <a:p>
            <a:r>
              <a:rPr lang="en-US" dirty="0">
                <a:uFillTx/>
              </a:rPr>
              <a:t>A Subhead Would Help Explain Context and Topic</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hree Up Quote - Dark">
    <p:bg>
      <p:bgRef idx="1001">
        <a:schemeClr val="bg2"/>
      </p:bgRef>
    </p:bg>
    <p:spTree>
      <p:nvGrpSpPr>
        <p:cNvPr id="1" name=""/>
        <p:cNvGrpSpPr/>
        <p:nvPr/>
      </p:nvGrpSpPr>
      <p:grpSpPr>
        <a:xfrm>
          <a:off x="0" y="0"/>
          <a:ext cx="0" cy="0"/>
          <a:chOff x="0" y="0"/>
          <a:chExt cx="0" cy="0"/>
        </a:xfrm>
      </p:grpSpPr>
      <p:pic>
        <p:nvPicPr>
          <p:cNvPr id="9" name="Picture 8"/>
          <p:cNvPicPr>
            <a:picLocks/>
          </p:cNvPicPr>
          <p:nvPr/>
        </p:nvPicPr>
        <p:blipFill>
          <a:blip r:embed="rId2"/>
          <a:stretch>
            <a:fillRect/>
          </a:stretch>
        </p:blipFill>
        <p:spPr>
          <a:xfrm>
            <a:off x="9746234" y="6365174"/>
            <a:ext cx="2139696" cy="301752"/>
          </a:xfrm>
          <a:prstGeom prst="rect">
            <a:avLst/>
          </a:prstGeom>
        </p:spPr>
      </p:pic>
      <p:sp>
        <p:nvSpPr>
          <p:cNvPr id="10" name="Content Placeholder 2"/>
          <p:cNvSpPr>
            <a:spLocks noGrp="1"/>
          </p:cNvSpPr>
          <p:nvPr>
            <p:ph sz="half" idx="1" hasCustomPrompt="1"/>
          </p:nvPr>
        </p:nvSpPr>
        <p:spPr>
          <a:xfrm>
            <a:off x="456062" y="1678329"/>
            <a:ext cx="3641007" cy="3990760"/>
          </a:xfrm>
          <a:prstGeom prst="rect">
            <a:avLst/>
          </a:prstGeom>
          <a:ln w="12700">
            <a:solidFill>
              <a:schemeClr val="accent1"/>
            </a:solidFill>
          </a:ln>
        </p:spPr>
        <p:txBody>
          <a:bodyPr lIns="201168" tIns="201168" rIns="201168" anchor="ctr"/>
          <a:lstStyle>
            <a:lvl1pPr marL="115888" indent="-115888">
              <a:buSzPct val="100000"/>
              <a:buFont typeface="Arial" panose="020B0604020202020204" pitchFamily="34" charset="0"/>
              <a:buChar char="“"/>
              <a:defRPr>
                <a:uFillTx/>
              </a:defRPr>
            </a:lvl1pPr>
            <a:lvl2pPr marL="400050" indent="-231775">
              <a:buSzPct val="100000"/>
              <a:buFont typeface="Arial" panose="020B0604020202020204" pitchFamily="34" charset="0"/>
              <a:buChar char="–"/>
              <a:defRPr sz="1400" b="1" i="1">
                <a:solidFill>
                  <a:schemeClr val="accent1"/>
                </a:solidFill>
                <a:uFillTx/>
              </a:defRPr>
            </a:lvl2pPr>
            <a:lvl3pPr marL="400050" indent="-231775">
              <a:buSzPct val="100000"/>
              <a:buFont typeface="Arial" panose="020B0604020202020204" pitchFamily="34" charset="0"/>
              <a:buChar char="–"/>
              <a:defRPr sz="1400">
                <a:uFillTx/>
              </a:defRPr>
            </a:lvl3pPr>
            <a:lvl4pPr marL="400050" indent="-230188">
              <a:buFont typeface="Arial" panose="020B0604020202020204" pitchFamily="34" charset="0"/>
              <a:buChar char="–"/>
              <a:defRPr sz="1400">
                <a:uFillTx/>
              </a:defRPr>
            </a:lvl4pPr>
          </a:lstStyle>
          <a:p>
            <a:pPr lvl="0"/>
            <a:r>
              <a:rPr lang="en-US" dirty="0">
                <a:uFillTx/>
              </a:rPr>
              <a:t>Click to edit Master text styles</a:t>
            </a:r>
          </a:p>
          <a:p>
            <a:pPr lvl="1"/>
            <a:r>
              <a:rPr lang="en-US" dirty="0">
                <a:uFillTx/>
              </a:rPr>
              <a:t>Second level</a:t>
            </a:r>
          </a:p>
        </p:txBody>
      </p:sp>
      <p:sp>
        <p:nvSpPr>
          <p:cNvPr id="11" name="Content Placeholder 2"/>
          <p:cNvSpPr>
            <a:spLocks noGrp="1"/>
          </p:cNvSpPr>
          <p:nvPr>
            <p:ph sz="half" idx="12" hasCustomPrompt="1"/>
          </p:nvPr>
        </p:nvSpPr>
        <p:spPr>
          <a:xfrm>
            <a:off x="4274418" y="1678329"/>
            <a:ext cx="3641006" cy="3990760"/>
          </a:xfrm>
          <a:prstGeom prst="rect">
            <a:avLst/>
          </a:prstGeom>
          <a:ln w="12700">
            <a:solidFill>
              <a:schemeClr val="accent1"/>
            </a:solidFill>
          </a:ln>
        </p:spPr>
        <p:txBody>
          <a:bodyPr lIns="201168" tIns="201168" rIns="201168" anchor="ctr"/>
          <a:lstStyle>
            <a:lvl1pPr marL="112713" indent="-112713">
              <a:buSzPct val="100000"/>
              <a:buFont typeface="Arial" panose="020B0604020202020204" pitchFamily="34" charset="0"/>
              <a:buChar char="“"/>
              <a:defRPr>
                <a:uFillTx/>
              </a:defRPr>
            </a:lvl1pPr>
            <a:lvl2pPr marL="403225" indent="-231775">
              <a:buSzPct val="100000"/>
              <a:buFont typeface="Arial" panose="020B0604020202020204" pitchFamily="34" charset="0"/>
              <a:buChar char="–"/>
              <a:defRPr sz="1400" b="1" i="1">
                <a:solidFill>
                  <a:schemeClr val="accent1"/>
                </a:solidFill>
                <a:uFillTx/>
              </a:defRPr>
            </a:lvl2pPr>
            <a:lvl3pPr marL="403225" indent="-231775">
              <a:buSzPct val="100000"/>
              <a:buFont typeface="Arial" panose="020B0604020202020204" pitchFamily="34" charset="0"/>
              <a:buChar char="–"/>
              <a:defRPr sz="1400">
                <a:uFillTx/>
              </a:defRPr>
            </a:lvl3pPr>
            <a:lvl4pPr marL="403225" indent="-230188">
              <a:buFont typeface="Arial" panose="020B0604020202020204" pitchFamily="34" charset="0"/>
              <a:buChar char="–"/>
              <a:defRPr sz="1400">
                <a:uFillTx/>
              </a:defRPr>
            </a:lvl4pPr>
          </a:lstStyle>
          <a:p>
            <a:pPr lvl="0"/>
            <a:r>
              <a:rPr lang="en-US" dirty="0">
                <a:uFillTx/>
              </a:rPr>
              <a:t>Click to edit Master text styles</a:t>
            </a:r>
          </a:p>
          <a:p>
            <a:pPr lvl="1"/>
            <a:r>
              <a:rPr lang="en-US" dirty="0">
                <a:uFillTx/>
              </a:rPr>
              <a:t>Second level</a:t>
            </a:r>
          </a:p>
        </p:txBody>
      </p:sp>
      <p:sp>
        <p:nvSpPr>
          <p:cNvPr id="12" name="Content Placeholder 3"/>
          <p:cNvSpPr>
            <a:spLocks noGrp="1"/>
          </p:cNvSpPr>
          <p:nvPr>
            <p:ph sz="quarter" idx="13" hasCustomPrompt="1"/>
          </p:nvPr>
        </p:nvSpPr>
        <p:spPr>
          <a:xfrm>
            <a:off x="8093075" y="1678327"/>
            <a:ext cx="3642862" cy="3990763"/>
          </a:xfrm>
          <a:ln w="12700">
            <a:solidFill>
              <a:schemeClr val="accent1"/>
            </a:solidFill>
          </a:ln>
        </p:spPr>
        <p:txBody>
          <a:bodyPr lIns="201168" tIns="201168" rIns="201168" anchor="ctr"/>
          <a:lstStyle>
            <a:lvl1pPr marL="112713" indent="-112713">
              <a:buSzPct val="100000"/>
              <a:buFont typeface="Arial" panose="020B0604020202020204" pitchFamily="34" charset="0"/>
              <a:buChar char="“"/>
              <a:defRPr>
                <a:uFillTx/>
              </a:defRPr>
            </a:lvl1pPr>
            <a:lvl2pPr marL="403225" indent="-231775">
              <a:buSzPct val="100000"/>
              <a:buFont typeface="Arial" panose="020B0604020202020204" pitchFamily="34" charset="0"/>
              <a:buChar char="–"/>
              <a:defRPr sz="1400" b="1" i="1">
                <a:solidFill>
                  <a:schemeClr val="accent1"/>
                </a:solidFill>
                <a:uFillTx/>
              </a:defRPr>
            </a:lvl2pPr>
            <a:lvl3pPr marL="403225" indent="-231775">
              <a:buSzPct val="100000"/>
              <a:buFont typeface="Arial" panose="020B0604020202020204" pitchFamily="34" charset="0"/>
              <a:buChar char="–"/>
              <a:defRPr sz="1400">
                <a:uFillTx/>
              </a:defRPr>
            </a:lvl3pPr>
            <a:lvl4pPr marL="403225" indent="-230188">
              <a:buFont typeface="Arial" panose="020B0604020202020204" pitchFamily="34" charset="0"/>
              <a:buChar char="–"/>
              <a:defRPr sz="1400">
                <a:uFillTx/>
              </a:defRPr>
            </a:lvl4pPr>
          </a:lstStyle>
          <a:p>
            <a:pPr lvl="0"/>
            <a:r>
              <a:rPr lang="en-US" dirty="0">
                <a:uFillTx/>
              </a:rPr>
              <a:t>Click to edit Master text styles</a:t>
            </a:r>
          </a:p>
          <a:p>
            <a:pPr lvl="1"/>
            <a:r>
              <a:rPr lang="en-US" dirty="0">
                <a:uFillTx/>
              </a:rPr>
              <a:t>Second level</a:t>
            </a:r>
          </a:p>
        </p:txBody>
      </p:sp>
      <p:sp>
        <p:nvSpPr>
          <p:cNvPr id="13" name="Title 1"/>
          <p:cNvSpPr>
            <a:spLocks noGrp="1"/>
          </p:cNvSpPr>
          <p:nvPr>
            <p:ph type="title" hasCustomPrompt="1"/>
          </p:nvPr>
        </p:nvSpPr>
        <p:spPr>
          <a:xfrm>
            <a:off x="456063" y="310394"/>
            <a:ext cx="11279874" cy="443586"/>
          </a:xfrm>
        </p:spPr>
        <p:txBody>
          <a:bodyPr/>
          <a:lstStyle/>
          <a:p>
            <a:r>
              <a:rPr lang="en-US" dirty="0">
                <a:uFillTx/>
              </a:rPr>
              <a:t>Subject: Slide Title</a:t>
            </a:r>
          </a:p>
        </p:txBody>
      </p:sp>
      <p:sp>
        <p:nvSpPr>
          <p:cNvPr id="14"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2"/>
                </a:solidFill>
                <a:uFillTx/>
              </a:defRPr>
            </a:lvl1pPr>
            <a:lvl2pPr marL="457200" indent="0" algn="ctr">
              <a:buNone/>
              <a:defRPr sz="2000">
                <a:uFillTx/>
              </a:defRPr>
            </a:lvl2pPr>
            <a:lvl3pPr marL="914400" indent="0" algn="ctr">
              <a:buNone/>
              <a:defRPr sz="1800">
                <a:uFillTx/>
              </a:defRPr>
            </a:lvl3pPr>
            <a:lvl4pPr marL="1371600" indent="0" algn="ctr">
              <a:buNone/>
              <a:defRPr sz="1600">
                <a:uFillTx/>
              </a:defRPr>
            </a:lvl4pPr>
            <a:lvl5pPr marL="1828800" indent="0" algn="ctr">
              <a:buNone/>
              <a:defRPr sz="1600">
                <a:uFillTx/>
              </a:defRPr>
            </a:lvl5pPr>
            <a:lvl6pPr marL="2286000" indent="0" algn="ctr">
              <a:buNone/>
              <a:defRPr sz="1600">
                <a:uFillTx/>
              </a:defRPr>
            </a:lvl6pPr>
            <a:lvl7pPr marL="2743200" indent="0" algn="ctr">
              <a:buNone/>
              <a:defRPr sz="1600">
                <a:uFillTx/>
              </a:defRPr>
            </a:lvl7pPr>
            <a:lvl8pPr marL="3200400" indent="0" algn="ctr">
              <a:buNone/>
              <a:defRPr sz="1600">
                <a:uFillTx/>
              </a:defRPr>
            </a:lvl8pPr>
            <a:lvl9pPr marL="3657600" indent="0" algn="ctr">
              <a:buNone/>
              <a:defRPr sz="1600">
                <a:uFillTx/>
              </a:defRPr>
            </a:lvl9pPr>
          </a:lstStyle>
          <a:p>
            <a:r>
              <a:rPr lang="en-US" dirty="0">
                <a:uFillTx/>
              </a:rPr>
              <a:t>A Subhead Would Help Explain Context and Topic</a:t>
            </a:r>
          </a:p>
        </p:txBody>
      </p:sp>
    </p:spTree>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456063" y="310394"/>
            <a:ext cx="11279874" cy="443586"/>
          </a:xfrm>
        </p:spPr>
        <p:txBody>
          <a:bodyPr/>
          <a:lstStyle/>
          <a:p>
            <a:r>
              <a:rPr lang="en-US" dirty="0">
                <a:uFillTx/>
              </a:rPr>
              <a:t>Subject: Slide Title</a:t>
            </a:r>
          </a:p>
        </p:txBody>
      </p:sp>
      <p:sp>
        <p:nvSpPr>
          <p:cNvPr id="9"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3"/>
                </a:solidFill>
                <a:uFillTx/>
              </a:defRPr>
            </a:lvl1pPr>
            <a:lvl2pPr marL="457200" indent="0" algn="ctr">
              <a:buNone/>
              <a:defRPr sz="2000">
                <a:uFillTx/>
              </a:defRPr>
            </a:lvl2pPr>
            <a:lvl3pPr marL="914400" indent="0" algn="ctr">
              <a:buNone/>
              <a:defRPr sz="1800">
                <a:uFillTx/>
              </a:defRPr>
            </a:lvl3pPr>
            <a:lvl4pPr marL="1371600" indent="0" algn="ctr">
              <a:buNone/>
              <a:defRPr sz="1600">
                <a:uFillTx/>
              </a:defRPr>
            </a:lvl4pPr>
            <a:lvl5pPr marL="1828800" indent="0" algn="ctr">
              <a:buNone/>
              <a:defRPr sz="1600">
                <a:uFillTx/>
              </a:defRPr>
            </a:lvl5pPr>
            <a:lvl6pPr marL="2286000" indent="0" algn="ctr">
              <a:buNone/>
              <a:defRPr sz="1600">
                <a:uFillTx/>
              </a:defRPr>
            </a:lvl6pPr>
            <a:lvl7pPr marL="2743200" indent="0" algn="ctr">
              <a:buNone/>
              <a:defRPr sz="1600">
                <a:uFillTx/>
              </a:defRPr>
            </a:lvl7pPr>
            <a:lvl8pPr marL="3200400" indent="0" algn="ctr">
              <a:buNone/>
              <a:defRPr sz="1600">
                <a:uFillTx/>
              </a:defRPr>
            </a:lvl8pPr>
            <a:lvl9pPr marL="3657600" indent="0" algn="ctr">
              <a:buNone/>
              <a:defRPr sz="1600">
                <a:uFillTx/>
              </a:defRPr>
            </a:lvl9pPr>
          </a:lstStyle>
          <a:p>
            <a:r>
              <a:rPr lang="en-US" dirty="0">
                <a:uFillTx/>
              </a:rPr>
              <a:t>A Subhead Would Help Explain Context and Topic</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Title Only – Dark">
    <p:bg>
      <p:bgRef idx="1001">
        <a:schemeClr val="bg1"/>
      </p:bgRef>
    </p:bg>
    <p:spTree>
      <p:nvGrpSpPr>
        <p:cNvPr id="1" name=""/>
        <p:cNvGrpSpPr/>
        <p:nvPr/>
      </p:nvGrpSpPr>
      <p:grpSpPr>
        <a:xfrm>
          <a:off x="0" y="0"/>
          <a:ext cx="0" cy="0"/>
          <a:chOff x="0" y="0"/>
          <a:chExt cx="0" cy="0"/>
        </a:xfrm>
      </p:grpSpPr>
      <p:pic>
        <p:nvPicPr>
          <p:cNvPr id="7" name="Picture 6"/>
          <p:cNvPicPr>
            <a:picLocks/>
          </p:cNvPicPr>
          <p:nvPr/>
        </p:nvPicPr>
        <p:blipFill>
          <a:blip r:embed="rId2"/>
          <a:stretch>
            <a:fillRect/>
          </a:stretch>
        </p:blipFill>
        <p:spPr>
          <a:xfrm>
            <a:off x="9746234" y="6365174"/>
            <a:ext cx="2139696" cy="301752"/>
          </a:xfrm>
          <a:prstGeom prst="rect">
            <a:avLst/>
          </a:prstGeom>
        </p:spPr>
      </p:pic>
      <p:sp>
        <p:nvSpPr>
          <p:cNvPr id="6" name="Title 1"/>
          <p:cNvSpPr>
            <a:spLocks noGrp="1"/>
          </p:cNvSpPr>
          <p:nvPr>
            <p:ph type="title" hasCustomPrompt="1"/>
          </p:nvPr>
        </p:nvSpPr>
        <p:spPr>
          <a:xfrm>
            <a:off x="456063" y="310394"/>
            <a:ext cx="11279874" cy="443586"/>
          </a:xfrm>
        </p:spPr>
        <p:txBody>
          <a:bodyPr/>
          <a:lstStyle/>
          <a:p>
            <a:r>
              <a:rPr lang="en-US" dirty="0">
                <a:uFillTx/>
              </a:rPr>
              <a:t>Subject: Slide Title</a:t>
            </a:r>
          </a:p>
        </p:txBody>
      </p:sp>
      <p:sp>
        <p:nvSpPr>
          <p:cNvPr id="8"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2"/>
                </a:solidFill>
                <a:uFillTx/>
              </a:defRPr>
            </a:lvl1pPr>
            <a:lvl2pPr marL="457200" indent="0" algn="ctr">
              <a:buNone/>
              <a:defRPr sz="2000">
                <a:uFillTx/>
              </a:defRPr>
            </a:lvl2pPr>
            <a:lvl3pPr marL="914400" indent="0" algn="ctr">
              <a:buNone/>
              <a:defRPr sz="1800">
                <a:uFillTx/>
              </a:defRPr>
            </a:lvl3pPr>
            <a:lvl4pPr marL="1371600" indent="0" algn="ctr">
              <a:buNone/>
              <a:defRPr sz="1600">
                <a:uFillTx/>
              </a:defRPr>
            </a:lvl4pPr>
            <a:lvl5pPr marL="1828800" indent="0" algn="ctr">
              <a:buNone/>
              <a:defRPr sz="1600">
                <a:uFillTx/>
              </a:defRPr>
            </a:lvl5pPr>
            <a:lvl6pPr marL="2286000" indent="0" algn="ctr">
              <a:buNone/>
              <a:defRPr sz="1600">
                <a:uFillTx/>
              </a:defRPr>
            </a:lvl6pPr>
            <a:lvl7pPr marL="2743200" indent="0" algn="ctr">
              <a:buNone/>
              <a:defRPr sz="1600">
                <a:uFillTx/>
              </a:defRPr>
            </a:lvl7pPr>
            <a:lvl8pPr marL="3200400" indent="0" algn="ctr">
              <a:buNone/>
              <a:defRPr sz="1600">
                <a:uFillTx/>
              </a:defRPr>
            </a:lvl8pPr>
            <a:lvl9pPr marL="3657600" indent="0" algn="ctr">
              <a:buNone/>
              <a:defRPr sz="1600">
                <a:uFillTx/>
              </a:defRPr>
            </a:lvl9pPr>
          </a:lstStyle>
          <a:p>
            <a:r>
              <a:rPr lang="en-US" dirty="0">
                <a:uFillTx/>
              </a:rPr>
              <a:t>A Subhead Would Help Explain Context and Topic</a:t>
            </a:r>
          </a:p>
        </p:txBody>
      </p:sp>
    </p:spTree>
  </p:cSld>
  <p:clrMapOvr>
    <a:overrideClrMapping bg1="lt1" tx1="dk1" bg2="lt2" tx2="dk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No Title">
    <p:spTree>
      <p:nvGrpSpPr>
        <p:cNvPr id="1" name=""/>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No Title – Dark">
    <p:bg>
      <p:bgRef idx="1001">
        <a:schemeClr val="bg1"/>
      </p:bgRef>
    </p:bg>
    <p:spTree>
      <p:nvGrpSpPr>
        <p:cNvPr id="1" name=""/>
        <p:cNvGrpSpPr/>
        <p:nvPr/>
      </p:nvGrpSpPr>
      <p:grpSpPr>
        <a:xfrm>
          <a:off x="0" y="0"/>
          <a:ext cx="0" cy="0"/>
          <a:chOff x="0" y="0"/>
          <a:chExt cx="0" cy="0"/>
        </a:xfrm>
      </p:grpSpPr>
      <p:pic>
        <p:nvPicPr>
          <p:cNvPr id="7" name="Picture 6"/>
          <p:cNvPicPr>
            <a:picLocks/>
          </p:cNvPicPr>
          <p:nvPr/>
        </p:nvPicPr>
        <p:blipFill>
          <a:blip r:embed="rId2"/>
          <a:stretch>
            <a:fillRect/>
          </a:stretch>
        </p:blipFill>
        <p:spPr>
          <a:xfrm>
            <a:off x="9746234" y="6365174"/>
            <a:ext cx="2139696" cy="301752"/>
          </a:xfrm>
          <a:prstGeom prst="rect">
            <a:avLst/>
          </a:prstGeom>
        </p:spPr>
      </p:pic>
    </p:spTree>
  </p:cSld>
  <p:clrMapOvr>
    <a:overrideClrMapping bg1="lt1" tx1="dk1" bg2="lt2" tx2="dk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No Footer – Dark">
    <p:bg>
      <p:bgRef idx="1001">
        <a:schemeClr val="bg1"/>
      </p:bgRef>
    </p:bg>
    <p:spTree>
      <p:nvGrpSpPr>
        <p:cNvPr id="1" name=""/>
        <p:cNvGrpSpPr/>
        <p:nvPr/>
      </p:nvGrpSpPr>
      <p:grpSpPr>
        <a:xfrm>
          <a:off x="0" y="0"/>
          <a:ext cx="0" cy="0"/>
          <a:chOff x="0" y="0"/>
          <a:chExt cx="0" cy="0"/>
        </a:xfrm>
      </p:grpSpPr>
      <p:pic>
        <p:nvPicPr>
          <p:cNvPr id="6" name="Picture 5"/>
          <p:cNvPicPr>
            <a:picLocks/>
          </p:cNvPicPr>
          <p:nvPr/>
        </p:nvPicPr>
        <p:blipFill>
          <a:blip r:embed="rId2"/>
          <a:stretch>
            <a:fillRect/>
          </a:stretch>
        </p:blipFill>
        <p:spPr>
          <a:xfrm>
            <a:off x="9746234" y="6365174"/>
            <a:ext cx="2139696" cy="301752"/>
          </a:xfrm>
          <a:prstGeom prst="rect">
            <a:avLst/>
          </a:prstGeom>
        </p:spPr>
      </p:pic>
      <p:sp>
        <p:nvSpPr>
          <p:cNvPr id="8" name="Title 1"/>
          <p:cNvSpPr>
            <a:spLocks noGrp="1"/>
          </p:cNvSpPr>
          <p:nvPr>
            <p:ph type="title" hasCustomPrompt="1"/>
          </p:nvPr>
        </p:nvSpPr>
        <p:spPr>
          <a:xfrm>
            <a:off x="456063" y="310394"/>
            <a:ext cx="11279874" cy="443586"/>
          </a:xfrm>
        </p:spPr>
        <p:txBody>
          <a:bodyPr/>
          <a:lstStyle/>
          <a:p>
            <a:r>
              <a:rPr lang="en-US" dirty="0">
                <a:uFillTx/>
              </a:rPr>
              <a:t>Subject: Slide Title</a:t>
            </a:r>
          </a:p>
        </p:txBody>
      </p:sp>
      <p:sp>
        <p:nvSpPr>
          <p:cNvPr id="9"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2"/>
                </a:solidFill>
                <a:uFillTx/>
              </a:defRPr>
            </a:lvl1pPr>
            <a:lvl2pPr marL="457200" indent="0" algn="ctr">
              <a:buNone/>
              <a:defRPr sz="2000">
                <a:uFillTx/>
              </a:defRPr>
            </a:lvl2pPr>
            <a:lvl3pPr marL="914400" indent="0" algn="ctr">
              <a:buNone/>
              <a:defRPr sz="1800">
                <a:uFillTx/>
              </a:defRPr>
            </a:lvl3pPr>
            <a:lvl4pPr marL="1371600" indent="0" algn="ctr">
              <a:buNone/>
              <a:defRPr sz="1600">
                <a:uFillTx/>
              </a:defRPr>
            </a:lvl4pPr>
            <a:lvl5pPr marL="1828800" indent="0" algn="ctr">
              <a:buNone/>
              <a:defRPr sz="1600">
                <a:uFillTx/>
              </a:defRPr>
            </a:lvl5pPr>
            <a:lvl6pPr marL="2286000" indent="0" algn="ctr">
              <a:buNone/>
              <a:defRPr sz="1600">
                <a:uFillTx/>
              </a:defRPr>
            </a:lvl6pPr>
            <a:lvl7pPr marL="2743200" indent="0" algn="ctr">
              <a:buNone/>
              <a:defRPr sz="1600">
                <a:uFillTx/>
              </a:defRPr>
            </a:lvl7pPr>
            <a:lvl8pPr marL="3200400" indent="0" algn="ctr">
              <a:buNone/>
              <a:defRPr sz="1600">
                <a:uFillTx/>
              </a:defRPr>
            </a:lvl8pPr>
            <a:lvl9pPr marL="3657600" indent="0" algn="ctr">
              <a:buNone/>
              <a:defRPr sz="1600">
                <a:uFillTx/>
              </a:defRPr>
            </a:lvl9pPr>
          </a:lstStyle>
          <a:p>
            <a:r>
              <a:rPr lang="en-US" dirty="0">
                <a:uFillTx/>
              </a:rPr>
              <a:t>A Subhead Would Help Explain Context and Topic</a:t>
            </a:r>
          </a:p>
        </p:txBody>
      </p:sp>
      <p:sp>
        <p:nvSpPr>
          <p:cNvPr id="7" name="TextBox 6"/>
          <p:cNvSpPr txBox="1">
            <a:spLocks/>
          </p:cNvSpPr>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uFillTx/>
              </a:rPr>
              <a:t>© 2019 Splunk Inc.</a:t>
            </a:r>
          </a:p>
        </p:txBody>
      </p:sp>
    </p:spTree>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4"/>
          <p:cNvSpPr>
            <a:spLocks noGrp="1"/>
          </p:cNvSpPr>
          <p:nvPr>
            <p:ph type="title" hasCustomPrompt="1"/>
          </p:nvPr>
        </p:nvSpPr>
        <p:spPr>
          <a:xfrm>
            <a:off x="4274417" y="976690"/>
            <a:ext cx="6500147" cy="2832714"/>
          </a:xfrm>
          <a:prstGeom prst="rect">
            <a:avLst/>
          </a:prstGeom>
        </p:spPr>
        <p:txBody>
          <a:bodyPr anchor="b" anchorCtr="0">
            <a:noAutofit/>
          </a:bodyPr>
          <a:lstStyle>
            <a:lvl1pPr algn="r">
              <a:defRPr sz="4800">
                <a:uFillTx/>
              </a:defRPr>
            </a:lvl1pPr>
          </a:lstStyle>
          <a:p>
            <a:r>
              <a:rPr lang="en-US" dirty="0">
                <a:uFillTx/>
              </a:rPr>
              <a:t>Subject: Section Title</a:t>
            </a:r>
          </a:p>
        </p:txBody>
      </p:sp>
      <p:sp>
        <p:nvSpPr>
          <p:cNvPr id="7" name="Subtitle 2"/>
          <p:cNvSpPr>
            <a:spLocks noGrp="1"/>
          </p:cNvSpPr>
          <p:nvPr>
            <p:ph type="subTitle" idx="1" hasCustomPrompt="1"/>
          </p:nvPr>
        </p:nvSpPr>
        <p:spPr>
          <a:xfrm>
            <a:off x="4274418" y="4152391"/>
            <a:ext cx="6500147" cy="1197592"/>
          </a:xfrm>
          <a:prstGeom prst="rect">
            <a:avLst/>
          </a:prstGeom>
        </p:spPr>
        <p:txBody>
          <a:bodyPr/>
          <a:lstStyle>
            <a:lvl1pPr marL="0" indent="0" algn="r">
              <a:buNone/>
              <a:defRPr sz="2000" b="0">
                <a:solidFill>
                  <a:schemeClr val="accent2"/>
                </a:solidFill>
                <a:uFillTx/>
              </a:defRPr>
            </a:lvl1pPr>
            <a:lvl2pPr marL="457200" indent="0" algn="ctr">
              <a:buNone/>
              <a:defRPr sz="2000">
                <a:uFillTx/>
              </a:defRPr>
            </a:lvl2pPr>
            <a:lvl3pPr marL="914400" indent="0" algn="ctr">
              <a:buNone/>
              <a:defRPr sz="1800">
                <a:uFillTx/>
              </a:defRPr>
            </a:lvl3pPr>
            <a:lvl4pPr marL="1371600" indent="0" algn="ctr">
              <a:buNone/>
              <a:defRPr sz="1600">
                <a:uFillTx/>
              </a:defRPr>
            </a:lvl4pPr>
            <a:lvl5pPr marL="1828800" indent="0" algn="ctr">
              <a:buNone/>
              <a:defRPr sz="1600">
                <a:uFillTx/>
              </a:defRPr>
            </a:lvl5pPr>
            <a:lvl6pPr marL="2286000" indent="0" algn="ctr">
              <a:buNone/>
              <a:defRPr sz="1600">
                <a:uFillTx/>
              </a:defRPr>
            </a:lvl6pPr>
            <a:lvl7pPr marL="2743200" indent="0" algn="ctr">
              <a:buNone/>
              <a:defRPr sz="1600">
                <a:uFillTx/>
              </a:defRPr>
            </a:lvl7pPr>
            <a:lvl8pPr marL="3200400" indent="0" algn="ctr">
              <a:buNone/>
              <a:defRPr sz="1600">
                <a:uFillTx/>
              </a:defRPr>
            </a:lvl8pPr>
            <a:lvl9pPr marL="3657600" indent="0" algn="ctr">
              <a:buNone/>
              <a:defRPr sz="1600">
                <a:uFillTx/>
              </a:defRPr>
            </a:lvl9pPr>
          </a:lstStyle>
          <a:p>
            <a:r>
              <a:rPr lang="en-US" dirty="0">
                <a:uFillTx/>
              </a:rPr>
              <a:t>A Subhead Would Help Explain </a:t>
            </a:r>
            <a:br>
              <a:rPr lang="en-US" dirty="0">
                <a:uFillTx/>
              </a:rPr>
            </a:br>
            <a:r>
              <a:rPr lang="en-US" dirty="0">
                <a:uFillTx/>
              </a:rPr>
              <a:t>Context and Topic</a:t>
            </a:r>
          </a:p>
        </p:txBody>
      </p:sp>
      <p:cxnSp>
        <p:nvCxnSpPr>
          <p:cNvPr id="8" name="Straight Connector 7"/>
          <p:cNvCxnSpPr/>
          <p:nvPr/>
        </p:nvCxnSpPr>
        <p:spPr bwMode="gray">
          <a:xfrm>
            <a:off x="6383438" y="4068865"/>
            <a:ext cx="4376840" cy="0"/>
          </a:xfrm>
          <a:prstGeom prst="line">
            <a:avLst/>
          </a:prstGeom>
          <a:ln w="38100" cap="rnd">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0" name="Picture 9"/>
          <p:cNvPicPr>
            <a:picLocks/>
          </p:cNvPicPr>
          <p:nvPr/>
        </p:nvPicPr>
        <p:blipFill>
          <a:blip r:embed="rId3"/>
          <a:stretch>
            <a:fillRect/>
          </a:stretch>
        </p:blipFill>
        <p:spPr>
          <a:xfrm>
            <a:off x="9746234" y="6365174"/>
            <a:ext cx="2139696" cy="301752"/>
          </a:xfrm>
          <a:prstGeom prst="rect">
            <a:avLst/>
          </a:prstGeom>
        </p:spPr>
      </p:pic>
      <p:sp>
        <p:nvSpPr>
          <p:cNvPr id="9" name="TextBox 8"/>
          <p:cNvSpPr txBox="1">
            <a:spLocks/>
          </p:cNvSpPr>
          <p:nvPr/>
        </p:nvSpPr>
        <p:spPr>
          <a:xfrm>
            <a:off x="6481483" y="34865"/>
            <a:ext cx="5706214" cy="215444"/>
          </a:xfrm>
          <a:prstGeom prst="rect">
            <a:avLst/>
          </a:prstGeom>
          <a:noFill/>
        </p:spPr>
        <p:txBody>
          <a:bodyPr wrap="square" rtlCol="0">
            <a:spAutoFit/>
          </a:bodyPr>
          <a:lstStyle/>
          <a:p>
            <a:pPr algn="r"/>
            <a:r>
              <a:rPr lang="en-US" sz="800" cap="all" spc="100" dirty="0">
                <a:solidFill>
                  <a:schemeClr val="accent2">
                    <a:lumMod val="75000"/>
                  </a:schemeClr>
                </a:solidFill>
                <a:uFillTx/>
              </a:rPr>
              <a:t>© 2019 Splunk Inc.</a:t>
            </a:r>
          </a:p>
        </p:txBody>
      </p:sp>
    </p:spTree>
  </p:cSld>
  <p:clrMapOvr>
    <a:overrideClrMapping bg1="lt1" tx1="dk1" bg2="lt2" tx2="dk2" accent1="accent1" accent2="accent2" accent3="accent3" accent4="accent4" accent5="accent5" accent6="accent6" hlink="hlink" folHlink="folHlink"/>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4" name="Rectangle 3"/>
          <p:cNvSpPr>
            <a:spLocks/>
          </p:cNvSpPr>
          <p:nvPr/>
        </p:nvSpPr>
        <p:spPr>
          <a:xfrm>
            <a:off x="0" y="5822065"/>
            <a:ext cx="12192000" cy="10475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pic>
        <p:nvPicPr>
          <p:cNvPr id="3" name="Picture 2"/>
          <p:cNvPicPr>
            <a:picLocks noChangeAspect="1"/>
          </p:cNvPicPr>
          <p:nvPr/>
        </p:nvPicPr>
        <p:blipFill>
          <a:blip r:embed="rId2"/>
          <a:stretch>
            <a:fillRect/>
          </a:stretch>
        </p:blipFill>
        <p:spPr>
          <a:xfrm>
            <a:off x="9745665" y="6368577"/>
            <a:ext cx="2140265" cy="297553"/>
          </a:xfrm>
          <a:prstGeom prst="rect">
            <a:avLst/>
          </a:prstGeom>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lank – Dark">
    <p:bg>
      <p:bgRef idx="1001">
        <a:schemeClr val="bg1"/>
      </p:bgRef>
    </p:bg>
    <p:spTree>
      <p:nvGrpSpPr>
        <p:cNvPr id="1" name=""/>
        <p:cNvGrpSpPr/>
        <p:nvPr/>
      </p:nvGrpSpPr>
      <p:grpSpPr>
        <a:xfrm>
          <a:off x="0" y="0"/>
          <a:ext cx="0" cy="0"/>
          <a:chOff x="0" y="0"/>
          <a:chExt cx="0" cy="0"/>
        </a:xfrm>
      </p:grpSpPr>
      <p:sp>
        <p:nvSpPr>
          <p:cNvPr id="5" name="Rectangle 4"/>
          <p:cNvSpPr>
            <a:spLocks/>
          </p:cNvSpPr>
          <p:nvPr/>
        </p:nvSpPr>
        <p:spPr>
          <a:xfrm>
            <a:off x="0" y="5822065"/>
            <a:ext cx="12192000" cy="10475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pic>
        <p:nvPicPr>
          <p:cNvPr id="4" name="Picture 3"/>
          <p:cNvPicPr>
            <a:picLocks/>
          </p:cNvPicPr>
          <p:nvPr/>
        </p:nvPicPr>
        <p:blipFill>
          <a:blip r:embed="rId2"/>
          <a:stretch>
            <a:fillRect/>
          </a:stretch>
        </p:blipFill>
        <p:spPr>
          <a:xfrm>
            <a:off x="9746234" y="6365174"/>
            <a:ext cx="2139696" cy="301752"/>
          </a:xfrm>
          <a:prstGeom prst="rect">
            <a:avLst/>
          </a:prstGeom>
        </p:spPr>
      </p:pic>
    </p:spTree>
  </p:cSld>
  <p:clrMapOvr>
    <a:overrideClrMapping bg1="lt1" tx1="dk1" bg2="lt2" tx2="dk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p:cSld name="Screenshot and Content">
    <p:spTree>
      <p:nvGrpSpPr>
        <p:cNvPr id="1" name=""/>
        <p:cNvGrpSpPr/>
        <p:nvPr/>
      </p:nvGrpSpPr>
      <p:grpSpPr>
        <a:xfrm>
          <a:off x="0" y="0"/>
          <a:ext cx="0" cy="0"/>
          <a:chOff x="0" y="0"/>
          <a:chExt cx="0" cy="0"/>
        </a:xfrm>
      </p:grpSpPr>
      <p:pic>
        <p:nvPicPr>
          <p:cNvPr id="109" name="Picture 108"/>
          <p:cNvPicPr>
            <a:picLocks noChangeAspect="1"/>
          </p:cNvPicPr>
          <p:nvPr/>
        </p:nvPicPr>
        <p:blipFill>
          <a:blip r:embed="rId2"/>
          <a:stretch>
            <a:fillRect/>
          </a:stretch>
        </p:blipFill>
        <p:spPr>
          <a:xfrm>
            <a:off x="0" y="0"/>
            <a:ext cx="12192000" cy="6858000"/>
          </a:xfrm>
          <a:prstGeom prst="rect">
            <a:avLst/>
          </a:prstGeom>
        </p:spPr>
      </p:pic>
      <p:sp>
        <p:nvSpPr>
          <p:cNvPr id="5" name="Rectangle 4"/>
          <p:cNvSpPr>
            <a:spLocks/>
          </p:cNvSpPr>
          <p:nvPr/>
        </p:nvSpPr>
        <p:spPr>
          <a:xfrm>
            <a:off x="685800" y="2307768"/>
            <a:ext cx="6985000" cy="470263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uFillTx/>
            </a:endParaRPr>
          </a:p>
        </p:txBody>
      </p:sp>
      <p:sp>
        <p:nvSpPr>
          <p:cNvPr id="22" name="Content Placeholder 21"/>
          <p:cNvSpPr>
            <a:spLocks noGrp="1"/>
          </p:cNvSpPr>
          <p:nvPr>
            <p:ph sz="quarter" idx="10"/>
          </p:nvPr>
        </p:nvSpPr>
        <p:spPr>
          <a:xfrm>
            <a:off x="8473013" y="1872541"/>
            <a:ext cx="3262921" cy="4255543"/>
          </a:xfrm>
        </p:spPr>
        <p:txBody>
          <a:body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endParaRPr lang="en-US" dirty="0">
              <a:uFillTx/>
            </a:endParaRPr>
          </a:p>
        </p:txBody>
      </p:sp>
      <p:pic>
        <p:nvPicPr>
          <p:cNvPr id="3" name="Picture 2"/>
          <p:cNvPicPr>
            <a:picLocks noChangeAspect="1"/>
          </p:cNvPicPr>
          <p:nvPr/>
        </p:nvPicPr>
        <p:blipFill>
          <a:blip r:embed="rId3"/>
          <a:stretch>
            <a:fillRect/>
          </a:stretch>
        </p:blipFill>
        <p:spPr>
          <a:xfrm>
            <a:off x="279400" y="1939517"/>
            <a:ext cx="7813374" cy="5403279"/>
          </a:xfrm>
          <a:prstGeom prst="rect">
            <a:avLst/>
          </a:prstGeom>
          <a:effectLst>
            <a:outerShdw blurRad="279400" dist="228600" dir="2700000" algn="tl" rotWithShape="0">
              <a:srgbClr val="000000">
                <a:alpha val="17000"/>
              </a:srgbClr>
            </a:outerShdw>
          </a:effectLst>
        </p:spPr>
      </p:pic>
      <p:sp>
        <p:nvSpPr>
          <p:cNvPr id="57" name="Picture Placeholder 56"/>
          <p:cNvSpPr>
            <a:spLocks noGrp="1"/>
          </p:cNvSpPr>
          <p:nvPr>
            <p:ph type="pic" sz="quarter" idx="11" hasCustomPrompt="1"/>
          </p:nvPr>
        </p:nvSpPr>
        <p:spPr>
          <a:xfrm>
            <a:off x="863600" y="2425700"/>
            <a:ext cx="6642100" cy="4432300"/>
          </a:xfrm>
        </p:spPr>
        <p:txBody>
          <a:bodyPr/>
          <a:lstStyle>
            <a:lvl1pPr>
              <a:defRPr baseline="0">
                <a:solidFill>
                  <a:schemeClr val="bg1"/>
                </a:solidFill>
                <a:uFillTx/>
              </a:defRPr>
            </a:lvl1pPr>
          </a:lstStyle>
          <a:p>
            <a:r>
              <a:rPr lang="en-US" dirty="0">
                <a:uFillTx/>
              </a:rPr>
              <a:t>Click on the icon below to insert a screenshot</a:t>
            </a:r>
          </a:p>
        </p:txBody>
      </p:sp>
      <p:sp>
        <p:nvSpPr>
          <p:cNvPr id="10" name="Title 1"/>
          <p:cNvSpPr>
            <a:spLocks noGrp="1"/>
          </p:cNvSpPr>
          <p:nvPr>
            <p:ph type="title" hasCustomPrompt="1"/>
          </p:nvPr>
        </p:nvSpPr>
        <p:spPr>
          <a:xfrm>
            <a:off x="456063" y="310394"/>
            <a:ext cx="11279874" cy="443586"/>
          </a:xfrm>
        </p:spPr>
        <p:txBody>
          <a:bodyPr/>
          <a:lstStyle/>
          <a:p>
            <a:r>
              <a:rPr lang="en-US" dirty="0">
                <a:uFillTx/>
              </a:rPr>
              <a:t>Subject: Slide Title</a:t>
            </a:r>
          </a:p>
        </p:txBody>
      </p:sp>
      <p:sp>
        <p:nvSpPr>
          <p:cNvPr id="11"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3"/>
                </a:solidFill>
                <a:uFillTx/>
              </a:defRPr>
            </a:lvl1pPr>
            <a:lvl2pPr marL="457200" indent="0" algn="ctr">
              <a:buNone/>
              <a:defRPr sz="2000">
                <a:uFillTx/>
              </a:defRPr>
            </a:lvl2pPr>
            <a:lvl3pPr marL="914400" indent="0" algn="ctr">
              <a:buNone/>
              <a:defRPr sz="1800">
                <a:uFillTx/>
              </a:defRPr>
            </a:lvl3pPr>
            <a:lvl4pPr marL="1371600" indent="0" algn="ctr">
              <a:buNone/>
              <a:defRPr sz="1600">
                <a:uFillTx/>
              </a:defRPr>
            </a:lvl4pPr>
            <a:lvl5pPr marL="1828800" indent="0" algn="ctr">
              <a:buNone/>
              <a:defRPr sz="1600">
                <a:uFillTx/>
              </a:defRPr>
            </a:lvl5pPr>
            <a:lvl6pPr marL="2286000" indent="0" algn="ctr">
              <a:buNone/>
              <a:defRPr sz="1600">
                <a:uFillTx/>
              </a:defRPr>
            </a:lvl6pPr>
            <a:lvl7pPr marL="2743200" indent="0" algn="ctr">
              <a:buNone/>
              <a:defRPr sz="1600">
                <a:uFillTx/>
              </a:defRPr>
            </a:lvl7pPr>
            <a:lvl8pPr marL="3200400" indent="0" algn="ctr">
              <a:buNone/>
              <a:defRPr sz="1600">
                <a:uFillTx/>
              </a:defRPr>
            </a:lvl8pPr>
            <a:lvl9pPr marL="3657600" indent="0" algn="ctr">
              <a:buNone/>
              <a:defRPr sz="1600">
                <a:uFillTx/>
              </a:defRPr>
            </a:lvl9pPr>
          </a:lstStyle>
          <a:p>
            <a:r>
              <a:rPr lang="en-US" dirty="0">
                <a:uFillTx/>
              </a:rPr>
              <a:t>A Subhead Would Help Explain Context and Topic</a:t>
            </a:r>
          </a:p>
        </p:txBody>
      </p:sp>
      <p:sp>
        <p:nvSpPr>
          <p:cNvPr id="9" name="TextBox 8"/>
          <p:cNvSpPr txBox="1">
            <a:spLocks/>
          </p:cNvSpPr>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uFillTx/>
              </a:rPr>
              <a:t>© 2019 Splunk Inc.</a:t>
            </a: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Screenshot and Content - Dark">
    <p:bg>
      <p:bgRef idx="1001">
        <a:schemeClr val="bg2"/>
      </p:bgRef>
    </p:bg>
    <p:spTree>
      <p:nvGrpSpPr>
        <p:cNvPr id="1" name=""/>
        <p:cNvGrpSpPr/>
        <p:nvPr/>
      </p:nvGrpSpPr>
      <p:grpSpPr>
        <a:xfrm>
          <a:off x="0" y="0"/>
          <a:ext cx="0" cy="0"/>
          <a:chOff x="0" y="0"/>
          <a:chExt cx="0" cy="0"/>
        </a:xfrm>
      </p:grpSpPr>
      <p:sp>
        <p:nvSpPr>
          <p:cNvPr id="5" name="Rectangle 4"/>
          <p:cNvSpPr>
            <a:spLocks/>
          </p:cNvSpPr>
          <p:nvPr/>
        </p:nvSpPr>
        <p:spPr>
          <a:xfrm>
            <a:off x="685800" y="2307768"/>
            <a:ext cx="6985000" cy="47026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uFillTx/>
            </a:endParaRPr>
          </a:p>
        </p:txBody>
      </p:sp>
      <p:sp>
        <p:nvSpPr>
          <p:cNvPr id="22" name="Content Placeholder 21"/>
          <p:cNvSpPr>
            <a:spLocks noGrp="1"/>
          </p:cNvSpPr>
          <p:nvPr>
            <p:ph sz="quarter" idx="10"/>
          </p:nvPr>
        </p:nvSpPr>
        <p:spPr>
          <a:xfrm>
            <a:off x="8473014" y="1872541"/>
            <a:ext cx="3262921" cy="4255543"/>
          </a:xfrm>
        </p:spPr>
        <p:txBody>
          <a:body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endParaRPr lang="en-US" dirty="0">
              <a:uFillTx/>
            </a:endParaRPr>
          </a:p>
        </p:txBody>
      </p:sp>
      <p:pic>
        <p:nvPicPr>
          <p:cNvPr id="3" name="Picture 2"/>
          <p:cNvPicPr>
            <a:picLocks noChangeAspect="1"/>
          </p:cNvPicPr>
          <p:nvPr/>
        </p:nvPicPr>
        <p:blipFill>
          <a:blip r:embed="rId2"/>
          <a:stretch>
            <a:fillRect/>
          </a:stretch>
        </p:blipFill>
        <p:spPr>
          <a:xfrm>
            <a:off x="279400" y="1939517"/>
            <a:ext cx="7813374" cy="5403279"/>
          </a:xfrm>
          <a:prstGeom prst="rect">
            <a:avLst/>
          </a:prstGeom>
          <a:effectLst>
            <a:outerShdw blurRad="279400" dist="228600" dir="2700000" algn="tl" rotWithShape="0">
              <a:srgbClr val="000000">
                <a:alpha val="17000"/>
              </a:srgbClr>
            </a:outerShdw>
          </a:effectLst>
        </p:spPr>
      </p:pic>
      <p:sp>
        <p:nvSpPr>
          <p:cNvPr id="57" name="Picture Placeholder 56"/>
          <p:cNvSpPr>
            <a:spLocks noGrp="1"/>
          </p:cNvSpPr>
          <p:nvPr>
            <p:ph type="pic" sz="quarter" idx="11" hasCustomPrompt="1"/>
          </p:nvPr>
        </p:nvSpPr>
        <p:spPr>
          <a:xfrm>
            <a:off x="863600" y="2425700"/>
            <a:ext cx="6642100" cy="4432300"/>
          </a:xfrm>
        </p:spPr>
        <p:txBody>
          <a:bodyPr/>
          <a:lstStyle>
            <a:lvl1pPr>
              <a:defRPr baseline="0">
                <a:solidFill>
                  <a:schemeClr val="tx1"/>
                </a:solidFill>
                <a:uFillTx/>
              </a:defRPr>
            </a:lvl1pPr>
          </a:lstStyle>
          <a:p>
            <a:r>
              <a:rPr lang="en-US" dirty="0">
                <a:uFillTx/>
              </a:rPr>
              <a:t>Click on the icon below to insert a screenshot</a:t>
            </a:r>
          </a:p>
        </p:txBody>
      </p:sp>
      <p:pic>
        <p:nvPicPr>
          <p:cNvPr id="10" name="Picture 9"/>
          <p:cNvPicPr>
            <a:picLocks/>
          </p:cNvPicPr>
          <p:nvPr/>
        </p:nvPicPr>
        <p:blipFill>
          <a:blip r:embed="rId3"/>
          <a:stretch>
            <a:fillRect/>
          </a:stretch>
        </p:blipFill>
        <p:spPr>
          <a:xfrm>
            <a:off x="9746234" y="6365174"/>
            <a:ext cx="2139696" cy="301752"/>
          </a:xfrm>
          <a:prstGeom prst="rect">
            <a:avLst/>
          </a:prstGeom>
        </p:spPr>
      </p:pic>
      <p:sp>
        <p:nvSpPr>
          <p:cNvPr id="11" name="Title 1"/>
          <p:cNvSpPr>
            <a:spLocks noGrp="1"/>
          </p:cNvSpPr>
          <p:nvPr>
            <p:ph type="title" hasCustomPrompt="1"/>
          </p:nvPr>
        </p:nvSpPr>
        <p:spPr>
          <a:xfrm>
            <a:off x="456063" y="310394"/>
            <a:ext cx="11279874" cy="443586"/>
          </a:xfrm>
        </p:spPr>
        <p:txBody>
          <a:bodyPr/>
          <a:lstStyle/>
          <a:p>
            <a:r>
              <a:rPr lang="en-US" dirty="0">
                <a:uFillTx/>
              </a:rPr>
              <a:t>Subject: Slide Title</a:t>
            </a:r>
          </a:p>
        </p:txBody>
      </p:sp>
      <p:sp>
        <p:nvSpPr>
          <p:cNvPr id="12"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2"/>
                </a:solidFill>
                <a:uFillTx/>
              </a:defRPr>
            </a:lvl1pPr>
            <a:lvl2pPr marL="457200" indent="0" algn="ctr">
              <a:buNone/>
              <a:defRPr sz="2000">
                <a:uFillTx/>
              </a:defRPr>
            </a:lvl2pPr>
            <a:lvl3pPr marL="914400" indent="0" algn="ctr">
              <a:buNone/>
              <a:defRPr sz="1800">
                <a:uFillTx/>
              </a:defRPr>
            </a:lvl3pPr>
            <a:lvl4pPr marL="1371600" indent="0" algn="ctr">
              <a:buNone/>
              <a:defRPr sz="1600">
                <a:uFillTx/>
              </a:defRPr>
            </a:lvl4pPr>
            <a:lvl5pPr marL="1828800" indent="0" algn="ctr">
              <a:buNone/>
              <a:defRPr sz="1600">
                <a:uFillTx/>
              </a:defRPr>
            </a:lvl5pPr>
            <a:lvl6pPr marL="2286000" indent="0" algn="ctr">
              <a:buNone/>
              <a:defRPr sz="1600">
                <a:uFillTx/>
              </a:defRPr>
            </a:lvl6pPr>
            <a:lvl7pPr marL="2743200" indent="0" algn="ctr">
              <a:buNone/>
              <a:defRPr sz="1600">
                <a:uFillTx/>
              </a:defRPr>
            </a:lvl7pPr>
            <a:lvl8pPr marL="3200400" indent="0" algn="ctr">
              <a:buNone/>
              <a:defRPr sz="1600">
                <a:uFillTx/>
              </a:defRPr>
            </a:lvl8pPr>
            <a:lvl9pPr marL="3657600" indent="0" algn="ctr">
              <a:buNone/>
              <a:defRPr sz="1600">
                <a:uFillTx/>
              </a:defRPr>
            </a:lvl9pPr>
          </a:lstStyle>
          <a:p>
            <a:r>
              <a:rPr lang="en-US" dirty="0">
                <a:uFillTx/>
              </a:rPr>
              <a:t>A Subhead Would Help Explain Context and Topic</a:t>
            </a:r>
          </a:p>
        </p:txBody>
      </p:sp>
      <p:sp>
        <p:nvSpPr>
          <p:cNvPr id="9" name="TextBox 8"/>
          <p:cNvSpPr txBox="1">
            <a:spLocks/>
          </p:cNvSpPr>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uFillTx/>
              </a:rPr>
              <a:t>© 2019 Splunk Inc.</a:t>
            </a:r>
          </a:p>
        </p:txBody>
      </p:sp>
    </p:spTree>
  </p:cSld>
  <p:clrMapOvr>
    <a:overrideClrMapping bg1="lt1" tx1="dk1" bg2="lt2" tx2="dk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Screenshot and Title">
    <p:spTree>
      <p:nvGrpSpPr>
        <p:cNvPr id="1" name=""/>
        <p:cNvGrpSpPr/>
        <p:nvPr/>
      </p:nvGrpSpPr>
      <p:grpSpPr>
        <a:xfrm>
          <a:off x="0" y="0"/>
          <a:ext cx="0" cy="0"/>
          <a:chOff x="0" y="0"/>
          <a:chExt cx="0" cy="0"/>
        </a:xfrm>
      </p:grpSpPr>
      <p:sp>
        <p:nvSpPr>
          <p:cNvPr id="5" name="Rectangle 4"/>
          <p:cNvSpPr>
            <a:spLocks/>
          </p:cNvSpPr>
          <p:nvPr/>
        </p:nvSpPr>
        <p:spPr bwMode="ltGray">
          <a:xfrm>
            <a:off x="4088130" y="-4"/>
            <a:ext cx="8096250" cy="6858003"/>
          </a:xfrm>
          <a:prstGeom prst="rect">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solidFill>
                <a:schemeClr val="bg1"/>
              </a:solidFill>
              <a:uFillTx/>
            </a:endParaRPr>
          </a:p>
        </p:txBody>
      </p:sp>
      <p:sp>
        <p:nvSpPr>
          <p:cNvPr id="53" name="Subtitle 2"/>
          <p:cNvSpPr>
            <a:spLocks noGrp="1"/>
          </p:cNvSpPr>
          <p:nvPr>
            <p:ph type="subTitle" idx="1" hasCustomPrompt="1"/>
          </p:nvPr>
        </p:nvSpPr>
        <p:spPr>
          <a:xfrm>
            <a:off x="456515" y="3436796"/>
            <a:ext cx="3264586" cy="302060"/>
          </a:xfrm>
        </p:spPr>
        <p:txBody>
          <a:bodyPr tIns="0"/>
          <a:lstStyle>
            <a:lvl1pPr marL="0" indent="0" algn="ctr">
              <a:buNone/>
              <a:defRPr sz="2400">
                <a:solidFill>
                  <a:schemeClr val="accent3"/>
                </a:solidFill>
                <a:uFillTx/>
              </a:defRPr>
            </a:lvl1pPr>
            <a:lvl2pPr marL="457200" indent="0" algn="ctr">
              <a:buNone/>
              <a:defRPr sz="2000">
                <a:uFillTx/>
              </a:defRPr>
            </a:lvl2pPr>
            <a:lvl3pPr marL="914400" indent="0" algn="ctr">
              <a:buNone/>
              <a:defRPr sz="1800">
                <a:uFillTx/>
              </a:defRPr>
            </a:lvl3pPr>
            <a:lvl4pPr marL="1371600" indent="0" algn="ctr">
              <a:buNone/>
              <a:defRPr sz="1600">
                <a:uFillTx/>
              </a:defRPr>
            </a:lvl4pPr>
            <a:lvl5pPr marL="1828800" indent="0" algn="ctr">
              <a:buNone/>
              <a:defRPr sz="1600">
                <a:uFillTx/>
              </a:defRPr>
            </a:lvl5pPr>
            <a:lvl6pPr marL="2286000" indent="0" algn="ctr">
              <a:buNone/>
              <a:defRPr sz="1600">
                <a:uFillTx/>
              </a:defRPr>
            </a:lvl6pPr>
            <a:lvl7pPr marL="2743200" indent="0" algn="ctr">
              <a:buNone/>
              <a:defRPr sz="1600">
                <a:uFillTx/>
              </a:defRPr>
            </a:lvl7pPr>
            <a:lvl8pPr marL="3200400" indent="0" algn="ctr">
              <a:buNone/>
              <a:defRPr sz="1600">
                <a:uFillTx/>
              </a:defRPr>
            </a:lvl8pPr>
            <a:lvl9pPr marL="3657600" indent="0" algn="ctr">
              <a:buNone/>
              <a:defRPr sz="1600">
                <a:uFillTx/>
              </a:defRPr>
            </a:lvl9pPr>
          </a:lstStyle>
          <a:p>
            <a:r>
              <a:rPr lang="en-US">
                <a:uFillTx/>
              </a:rPr>
              <a:t>A Subhead Would Help Explain Context and Topic</a:t>
            </a:r>
            <a:endParaRPr lang="en-US" dirty="0">
              <a:uFillTx/>
            </a:endParaRPr>
          </a:p>
        </p:txBody>
      </p:sp>
      <p:pic>
        <p:nvPicPr>
          <p:cNvPr id="9" name="Picture 8"/>
          <p:cNvPicPr>
            <a:picLocks noChangeAspect="1"/>
          </p:cNvPicPr>
          <p:nvPr/>
        </p:nvPicPr>
        <p:blipFill>
          <a:blip r:embed="rId2"/>
          <a:stretch>
            <a:fillRect/>
          </a:stretch>
        </p:blipFill>
        <p:spPr>
          <a:xfrm>
            <a:off x="9745665" y="6368577"/>
            <a:ext cx="2140265" cy="297553"/>
          </a:xfrm>
          <a:prstGeom prst="rect">
            <a:avLst/>
          </a:prstGeom>
        </p:spPr>
      </p:pic>
      <p:pic>
        <p:nvPicPr>
          <p:cNvPr id="6" name="Picture 5"/>
          <p:cNvPicPr>
            <a:picLocks noChangeAspect="1"/>
          </p:cNvPicPr>
          <p:nvPr/>
        </p:nvPicPr>
        <p:blipFill>
          <a:blip r:embed="rId3"/>
          <a:stretch>
            <a:fillRect/>
          </a:stretch>
        </p:blipFill>
        <p:spPr>
          <a:xfrm>
            <a:off x="0" y="5577946"/>
            <a:ext cx="4083982" cy="1280054"/>
          </a:xfrm>
          <a:prstGeom prst="rect">
            <a:avLst/>
          </a:prstGeom>
        </p:spPr>
      </p:pic>
      <p:sp>
        <p:nvSpPr>
          <p:cNvPr id="57" name="Picture Placeholder 56"/>
          <p:cNvSpPr>
            <a:spLocks noGrp="1"/>
          </p:cNvSpPr>
          <p:nvPr>
            <p:ph type="pic" sz="quarter" idx="11" hasCustomPrompt="1"/>
          </p:nvPr>
        </p:nvSpPr>
        <p:spPr>
          <a:xfrm>
            <a:off x="4274417" y="304801"/>
            <a:ext cx="7917579" cy="5759115"/>
          </a:xfrm>
          <a:noFill/>
        </p:spPr>
        <p:txBody>
          <a:bodyPr/>
          <a:lstStyle>
            <a:lvl1pPr>
              <a:defRPr baseline="0">
                <a:solidFill>
                  <a:schemeClr val="tx1"/>
                </a:solidFill>
                <a:uFillTx/>
              </a:defRPr>
            </a:lvl1pPr>
          </a:lstStyle>
          <a:p>
            <a:r>
              <a:rPr lang="en-US" dirty="0">
                <a:uFillTx/>
              </a:rPr>
              <a:t>Click on the icon below to insert a screenshot</a:t>
            </a:r>
          </a:p>
        </p:txBody>
      </p:sp>
      <p:sp>
        <p:nvSpPr>
          <p:cNvPr id="10" name="Title 1"/>
          <p:cNvSpPr>
            <a:spLocks noGrp="1"/>
          </p:cNvSpPr>
          <p:nvPr>
            <p:ph type="title" hasCustomPrompt="1"/>
          </p:nvPr>
        </p:nvSpPr>
        <p:spPr>
          <a:xfrm>
            <a:off x="456515" y="694481"/>
            <a:ext cx="3264586" cy="2647249"/>
          </a:xfrm>
        </p:spPr>
        <p:txBody>
          <a:bodyPr anchor="b"/>
          <a:lstStyle>
            <a:lvl1pPr>
              <a:defRPr>
                <a:uFillTx/>
              </a:defRPr>
            </a:lvl1pPr>
          </a:lstStyle>
          <a:p>
            <a:r>
              <a:rPr lang="en-US">
                <a:uFillTx/>
              </a:rPr>
              <a:t>Subject: </a:t>
            </a:r>
            <a:br>
              <a:rPr lang="en-US">
                <a:uFillTx/>
              </a:rPr>
            </a:br>
            <a:r>
              <a:rPr lang="en-US">
                <a:uFillTx/>
              </a:rPr>
              <a:t>Slide Title</a:t>
            </a:r>
            <a:endParaRPr lang="en-US" dirty="0">
              <a:uFillTx/>
            </a:endParaRPr>
          </a:p>
        </p:txBody>
      </p:sp>
      <p:sp>
        <p:nvSpPr>
          <p:cNvPr id="8" name="TextBox 7"/>
          <p:cNvSpPr txBox="1">
            <a:spLocks/>
          </p:cNvSpPr>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uFillTx/>
              </a:rPr>
              <a:t>© 2019 Splunk Inc.</a:t>
            </a: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Screenshot and Title - Dark">
    <p:bg>
      <p:bgRef idx="1001">
        <a:schemeClr val="bg2"/>
      </p:bgRef>
    </p:bg>
    <p:spTree>
      <p:nvGrpSpPr>
        <p:cNvPr id="1" name=""/>
        <p:cNvGrpSpPr/>
        <p:nvPr/>
      </p:nvGrpSpPr>
      <p:grpSpPr>
        <a:xfrm>
          <a:off x="0" y="0"/>
          <a:ext cx="0" cy="0"/>
          <a:chOff x="0" y="0"/>
          <a:chExt cx="0" cy="0"/>
        </a:xfrm>
      </p:grpSpPr>
      <p:sp>
        <p:nvSpPr>
          <p:cNvPr id="53" name="Subtitle 2"/>
          <p:cNvSpPr>
            <a:spLocks noGrp="1"/>
          </p:cNvSpPr>
          <p:nvPr>
            <p:ph type="subTitle" idx="1" hasCustomPrompt="1"/>
          </p:nvPr>
        </p:nvSpPr>
        <p:spPr>
          <a:xfrm>
            <a:off x="456515" y="3436796"/>
            <a:ext cx="3264586" cy="302060"/>
          </a:xfrm>
        </p:spPr>
        <p:txBody>
          <a:bodyPr tIns="0"/>
          <a:lstStyle>
            <a:lvl1pPr marL="0" indent="0" algn="ctr">
              <a:buNone/>
              <a:defRPr sz="2400">
                <a:solidFill>
                  <a:schemeClr val="accent2"/>
                </a:solidFill>
                <a:uFillTx/>
              </a:defRPr>
            </a:lvl1pPr>
            <a:lvl2pPr marL="457200" indent="0" algn="ctr">
              <a:buNone/>
              <a:defRPr sz="2000">
                <a:uFillTx/>
              </a:defRPr>
            </a:lvl2pPr>
            <a:lvl3pPr marL="914400" indent="0" algn="ctr">
              <a:buNone/>
              <a:defRPr sz="1800">
                <a:uFillTx/>
              </a:defRPr>
            </a:lvl3pPr>
            <a:lvl4pPr marL="1371600" indent="0" algn="ctr">
              <a:buNone/>
              <a:defRPr sz="1600">
                <a:uFillTx/>
              </a:defRPr>
            </a:lvl4pPr>
            <a:lvl5pPr marL="1828800" indent="0" algn="ctr">
              <a:buNone/>
              <a:defRPr sz="1600">
                <a:uFillTx/>
              </a:defRPr>
            </a:lvl5pPr>
            <a:lvl6pPr marL="2286000" indent="0" algn="ctr">
              <a:buNone/>
              <a:defRPr sz="1600">
                <a:uFillTx/>
              </a:defRPr>
            </a:lvl6pPr>
            <a:lvl7pPr marL="2743200" indent="0" algn="ctr">
              <a:buNone/>
              <a:defRPr sz="1600">
                <a:uFillTx/>
              </a:defRPr>
            </a:lvl7pPr>
            <a:lvl8pPr marL="3200400" indent="0" algn="ctr">
              <a:buNone/>
              <a:defRPr sz="1600">
                <a:uFillTx/>
              </a:defRPr>
            </a:lvl8pPr>
            <a:lvl9pPr marL="3657600" indent="0" algn="ctr">
              <a:buNone/>
              <a:defRPr sz="1600">
                <a:uFillTx/>
              </a:defRPr>
            </a:lvl9pPr>
          </a:lstStyle>
          <a:p>
            <a:r>
              <a:rPr lang="en-US">
                <a:uFillTx/>
              </a:rPr>
              <a:t>A Subhead Would Help Explain Context and Topic</a:t>
            </a:r>
            <a:endParaRPr lang="en-US" dirty="0">
              <a:uFillTx/>
            </a:endParaRPr>
          </a:p>
        </p:txBody>
      </p:sp>
      <p:sp>
        <p:nvSpPr>
          <p:cNvPr id="9" name="Rectangle 8"/>
          <p:cNvSpPr>
            <a:spLocks/>
          </p:cNvSpPr>
          <p:nvPr/>
        </p:nvSpPr>
        <p:spPr bwMode="ltGray">
          <a:xfrm>
            <a:off x="4088130" y="-4"/>
            <a:ext cx="8096250" cy="6858003"/>
          </a:xfrm>
          <a:prstGeom prst="rect">
            <a:avLst/>
          </a:prstGeom>
          <a:solidFill>
            <a:schemeClr val="tx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solidFill>
                <a:schemeClr val="bg1"/>
              </a:solidFill>
              <a:uFillTx/>
            </a:endParaRPr>
          </a:p>
        </p:txBody>
      </p:sp>
      <p:pic>
        <p:nvPicPr>
          <p:cNvPr id="10" name="Picture 9"/>
          <p:cNvPicPr>
            <a:picLocks/>
          </p:cNvPicPr>
          <p:nvPr/>
        </p:nvPicPr>
        <p:blipFill>
          <a:blip r:embed="rId2"/>
          <a:stretch>
            <a:fillRect/>
          </a:stretch>
        </p:blipFill>
        <p:spPr>
          <a:xfrm>
            <a:off x="9746234" y="6365174"/>
            <a:ext cx="2139696" cy="301752"/>
          </a:xfrm>
          <a:prstGeom prst="rect">
            <a:avLst/>
          </a:prstGeom>
        </p:spPr>
      </p:pic>
      <p:pic>
        <p:nvPicPr>
          <p:cNvPr id="5" name="Picture 4"/>
          <p:cNvPicPr>
            <a:picLocks noChangeAspect="1"/>
          </p:cNvPicPr>
          <p:nvPr/>
        </p:nvPicPr>
        <p:blipFill>
          <a:blip r:embed="rId3"/>
          <a:stretch>
            <a:fillRect/>
          </a:stretch>
        </p:blipFill>
        <p:spPr>
          <a:xfrm>
            <a:off x="0" y="5577946"/>
            <a:ext cx="4083982" cy="1280054"/>
          </a:xfrm>
          <a:prstGeom prst="rect">
            <a:avLst/>
          </a:prstGeom>
        </p:spPr>
      </p:pic>
      <p:sp>
        <p:nvSpPr>
          <p:cNvPr id="11" name="Picture Placeholder 56"/>
          <p:cNvSpPr>
            <a:spLocks noGrp="1"/>
          </p:cNvSpPr>
          <p:nvPr>
            <p:ph type="pic" sz="quarter" idx="11" hasCustomPrompt="1"/>
          </p:nvPr>
        </p:nvSpPr>
        <p:spPr>
          <a:xfrm>
            <a:off x="4274417" y="304801"/>
            <a:ext cx="7917579" cy="5759115"/>
          </a:xfrm>
          <a:noFill/>
        </p:spPr>
        <p:txBody>
          <a:bodyPr/>
          <a:lstStyle>
            <a:lvl1pPr>
              <a:defRPr baseline="0">
                <a:solidFill>
                  <a:schemeClr val="tx1"/>
                </a:solidFill>
                <a:uFillTx/>
              </a:defRPr>
            </a:lvl1pPr>
          </a:lstStyle>
          <a:p>
            <a:r>
              <a:rPr lang="en-US" dirty="0">
                <a:uFillTx/>
              </a:rPr>
              <a:t>Click on the icon below to insert a screenshot</a:t>
            </a:r>
          </a:p>
        </p:txBody>
      </p:sp>
      <p:sp>
        <p:nvSpPr>
          <p:cNvPr id="12" name="Title 1"/>
          <p:cNvSpPr>
            <a:spLocks noGrp="1"/>
          </p:cNvSpPr>
          <p:nvPr>
            <p:ph type="title" hasCustomPrompt="1"/>
          </p:nvPr>
        </p:nvSpPr>
        <p:spPr>
          <a:xfrm>
            <a:off x="456515" y="694481"/>
            <a:ext cx="3264586" cy="2647249"/>
          </a:xfrm>
        </p:spPr>
        <p:txBody>
          <a:bodyPr anchor="b"/>
          <a:lstStyle>
            <a:lvl1pPr>
              <a:defRPr>
                <a:uFillTx/>
              </a:defRPr>
            </a:lvl1pPr>
          </a:lstStyle>
          <a:p>
            <a:r>
              <a:rPr lang="en-US">
                <a:uFillTx/>
              </a:rPr>
              <a:t>Subject: </a:t>
            </a:r>
            <a:br>
              <a:rPr lang="en-US">
                <a:uFillTx/>
              </a:rPr>
            </a:br>
            <a:r>
              <a:rPr lang="en-US">
                <a:uFillTx/>
              </a:rPr>
              <a:t>Slide Title</a:t>
            </a:r>
            <a:endParaRPr lang="en-US" dirty="0">
              <a:uFillTx/>
            </a:endParaRPr>
          </a:p>
        </p:txBody>
      </p:sp>
      <p:sp>
        <p:nvSpPr>
          <p:cNvPr id="8" name="TextBox 7"/>
          <p:cNvSpPr txBox="1">
            <a:spLocks/>
          </p:cNvSpPr>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uFillTx/>
              </a:rPr>
              <a:t>© 2019 Splunk Inc.</a:t>
            </a:r>
          </a:p>
        </p:txBody>
      </p:sp>
    </p:spTree>
  </p:cSld>
  <p:clrMapOvr>
    <a:overrideClrMapping bg1="lt1" tx1="dk1" bg2="lt2" tx2="dk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Stats and Supporting Text">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455613" y="3890353"/>
            <a:ext cx="1909762" cy="1782024"/>
          </a:xfrm>
        </p:spPr>
        <p:txBody>
          <a:bodyPr/>
          <a:lstStyle>
            <a:lvl1pPr marL="0" indent="1588" algn="ctr">
              <a:buFont typeface="Arial" panose="020B0604020202020204" pitchFamily="34" charset="0"/>
              <a:buChar char="​"/>
              <a:defRPr>
                <a:uFillTx/>
              </a:defRPr>
            </a:lvl1pPr>
            <a:lvl2pPr marL="231775" indent="-231775">
              <a:defRPr>
                <a:uFillTx/>
              </a:defRPr>
            </a:lvl2pPr>
            <a:lvl3pPr marL="465138" indent="-231775">
              <a:defRPr>
                <a:uFillTx/>
              </a:defRPr>
            </a:lvl3pPr>
            <a:lvl4pPr marL="739775" indent="-230188">
              <a:defRPr>
                <a:uFillTx/>
              </a:defRPr>
            </a:lvl4pPr>
          </a:lstStyle>
          <a:p>
            <a:pPr lvl="0"/>
            <a:r>
              <a:rPr lang="en-US" dirty="0">
                <a:uFillTx/>
              </a:rPr>
              <a:t>Click to edit Master text styles</a:t>
            </a:r>
          </a:p>
          <a:p>
            <a:pPr lvl="1"/>
            <a:r>
              <a:rPr lang="en-US" dirty="0">
                <a:uFillTx/>
              </a:rPr>
              <a:t>Second level</a:t>
            </a:r>
          </a:p>
        </p:txBody>
      </p:sp>
      <p:sp>
        <p:nvSpPr>
          <p:cNvPr id="60" name="Text Placeholder 58"/>
          <p:cNvSpPr>
            <a:spLocks noGrp="1"/>
          </p:cNvSpPr>
          <p:nvPr>
            <p:ph type="body" sz="quarter" idx="13" hasCustomPrompt="1"/>
          </p:nvPr>
        </p:nvSpPr>
        <p:spPr>
          <a:xfrm>
            <a:off x="2798254" y="3890353"/>
            <a:ext cx="1909762" cy="1782024"/>
          </a:xfrm>
        </p:spPr>
        <p:txBody>
          <a:bodyPr/>
          <a:lstStyle>
            <a:lvl1pPr marL="0" indent="1588" algn="ctr">
              <a:buFont typeface="Arial" panose="020B0604020202020204" pitchFamily="34" charset="0"/>
              <a:buChar char="​"/>
              <a:defRPr>
                <a:uFillTx/>
              </a:defRPr>
            </a:lvl1pPr>
            <a:lvl2pPr marL="231775" indent="-231775">
              <a:defRPr>
                <a:uFillTx/>
              </a:defRPr>
            </a:lvl2pPr>
            <a:lvl3pPr marL="465138" indent="-231775">
              <a:defRPr>
                <a:uFillTx/>
              </a:defRPr>
            </a:lvl3pPr>
            <a:lvl4pPr marL="739775" indent="-230188">
              <a:defRPr>
                <a:uFillTx/>
              </a:defRPr>
            </a:lvl4pPr>
          </a:lstStyle>
          <a:p>
            <a:pPr lvl="0"/>
            <a:r>
              <a:rPr lang="en-US" dirty="0">
                <a:uFillTx/>
              </a:rPr>
              <a:t>Click to edit Master text styles</a:t>
            </a:r>
          </a:p>
          <a:p>
            <a:pPr lvl="1"/>
            <a:r>
              <a:rPr lang="en-US" dirty="0">
                <a:uFillTx/>
              </a:rPr>
              <a:t>Second level</a:t>
            </a:r>
          </a:p>
        </p:txBody>
      </p:sp>
      <p:sp>
        <p:nvSpPr>
          <p:cNvPr id="61" name="Text Placeholder 58"/>
          <p:cNvSpPr>
            <a:spLocks noGrp="1"/>
          </p:cNvSpPr>
          <p:nvPr>
            <p:ph type="body" sz="quarter" idx="14" hasCustomPrompt="1"/>
          </p:nvPr>
        </p:nvSpPr>
        <p:spPr>
          <a:xfrm>
            <a:off x="5140894" y="3890353"/>
            <a:ext cx="1909762" cy="1782024"/>
          </a:xfrm>
        </p:spPr>
        <p:txBody>
          <a:bodyPr/>
          <a:lstStyle>
            <a:lvl1pPr marL="0" indent="1588" algn="ctr">
              <a:buFont typeface="Arial" panose="020B0604020202020204" pitchFamily="34" charset="0"/>
              <a:buChar char="​"/>
              <a:defRPr>
                <a:uFillTx/>
              </a:defRPr>
            </a:lvl1pPr>
            <a:lvl2pPr marL="231775" indent="-231775">
              <a:defRPr>
                <a:uFillTx/>
              </a:defRPr>
            </a:lvl2pPr>
            <a:lvl3pPr marL="465138" indent="-231775">
              <a:defRPr>
                <a:uFillTx/>
              </a:defRPr>
            </a:lvl3pPr>
            <a:lvl4pPr marL="739775" indent="-230188">
              <a:defRPr>
                <a:uFillTx/>
              </a:defRPr>
            </a:lvl4pPr>
          </a:lstStyle>
          <a:p>
            <a:pPr lvl="0"/>
            <a:r>
              <a:rPr lang="en-US" dirty="0">
                <a:uFillTx/>
              </a:rPr>
              <a:t>Click to edit Master text styles</a:t>
            </a:r>
          </a:p>
          <a:p>
            <a:pPr lvl="1"/>
            <a:r>
              <a:rPr lang="en-US" dirty="0">
                <a:uFillTx/>
              </a:rPr>
              <a:t>Second level</a:t>
            </a:r>
          </a:p>
        </p:txBody>
      </p:sp>
      <p:sp>
        <p:nvSpPr>
          <p:cNvPr id="62" name="Text Placeholder 58"/>
          <p:cNvSpPr>
            <a:spLocks noGrp="1"/>
          </p:cNvSpPr>
          <p:nvPr>
            <p:ph type="body" sz="quarter" idx="15" hasCustomPrompt="1"/>
          </p:nvPr>
        </p:nvSpPr>
        <p:spPr>
          <a:xfrm>
            <a:off x="7483535" y="3890353"/>
            <a:ext cx="1909762" cy="1782024"/>
          </a:xfrm>
        </p:spPr>
        <p:txBody>
          <a:bodyPr/>
          <a:lstStyle>
            <a:lvl1pPr marL="0" indent="1588" algn="ctr">
              <a:buFont typeface="Arial" panose="020B0604020202020204" pitchFamily="34" charset="0"/>
              <a:buChar char="​"/>
              <a:defRPr>
                <a:uFillTx/>
              </a:defRPr>
            </a:lvl1pPr>
            <a:lvl2pPr marL="231775" indent="-231775">
              <a:defRPr>
                <a:uFillTx/>
              </a:defRPr>
            </a:lvl2pPr>
            <a:lvl3pPr marL="465138" indent="-231775">
              <a:defRPr>
                <a:uFillTx/>
              </a:defRPr>
            </a:lvl3pPr>
            <a:lvl4pPr marL="739775" indent="-230188">
              <a:defRPr>
                <a:uFillTx/>
              </a:defRPr>
            </a:lvl4pPr>
          </a:lstStyle>
          <a:p>
            <a:pPr lvl="0"/>
            <a:r>
              <a:rPr lang="en-US" dirty="0">
                <a:uFillTx/>
              </a:rPr>
              <a:t>Click to edit Master text styles</a:t>
            </a:r>
          </a:p>
          <a:p>
            <a:pPr lvl="1"/>
            <a:r>
              <a:rPr lang="en-US" dirty="0">
                <a:uFillTx/>
              </a:rPr>
              <a:t>Second level</a:t>
            </a:r>
          </a:p>
        </p:txBody>
      </p:sp>
      <p:sp>
        <p:nvSpPr>
          <p:cNvPr id="63" name="Text Placeholder 58"/>
          <p:cNvSpPr>
            <a:spLocks noGrp="1"/>
          </p:cNvSpPr>
          <p:nvPr>
            <p:ph type="body" sz="quarter" idx="16" hasCustomPrompt="1"/>
          </p:nvPr>
        </p:nvSpPr>
        <p:spPr>
          <a:xfrm>
            <a:off x="9826175" y="3890353"/>
            <a:ext cx="1909762" cy="1782024"/>
          </a:xfrm>
        </p:spPr>
        <p:txBody>
          <a:bodyPr/>
          <a:lstStyle>
            <a:lvl1pPr marL="0" indent="1588" algn="ctr">
              <a:buFont typeface="Arial" panose="020B0604020202020204" pitchFamily="34" charset="0"/>
              <a:buChar char="​"/>
              <a:defRPr>
                <a:uFillTx/>
              </a:defRPr>
            </a:lvl1pPr>
            <a:lvl2pPr marL="231775" indent="-231775">
              <a:defRPr>
                <a:uFillTx/>
              </a:defRPr>
            </a:lvl2pPr>
            <a:lvl3pPr marL="465138" indent="-231775">
              <a:defRPr>
                <a:uFillTx/>
              </a:defRPr>
            </a:lvl3pPr>
            <a:lvl4pPr marL="739775" indent="-230188">
              <a:defRPr>
                <a:uFillTx/>
              </a:defRPr>
            </a:lvl4pPr>
          </a:lstStyle>
          <a:p>
            <a:pPr lvl="0"/>
            <a:r>
              <a:rPr lang="en-US" dirty="0">
                <a:uFillTx/>
              </a:rPr>
              <a:t>Click to edit Master text styles</a:t>
            </a:r>
          </a:p>
          <a:p>
            <a:pPr lvl="1"/>
            <a:r>
              <a:rPr lang="en-US" dirty="0">
                <a:uFillTx/>
              </a:rPr>
              <a:t>Second level</a:t>
            </a:r>
          </a:p>
        </p:txBody>
      </p:sp>
      <p:sp>
        <p:nvSpPr>
          <p:cNvPr id="65" name="Text Placeholder 64"/>
          <p:cNvSpPr>
            <a:spLocks noGrp="1" noChangeAspect="1"/>
          </p:cNvSpPr>
          <p:nvPr>
            <p:ph type="body" sz="quarter" idx="17" hasCustomPrompt="1"/>
          </p:nvPr>
        </p:nvSpPr>
        <p:spPr>
          <a:xfrm>
            <a:off x="456063" y="1874679"/>
            <a:ext cx="1909762" cy="1906739"/>
          </a:xfrm>
          <a:prstGeom prst="ellipse">
            <a:avLst/>
          </a:prstGeom>
          <a:solidFill>
            <a:schemeClr val="accent1"/>
          </a:solidFill>
        </p:spPr>
        <p:txBody>
          <a:bodyPr wrap="none" tIns="0" bIns="0" anchor="ctr"/>
          <a:lstStyle>
            <a:lvl1pPr marL="0" indent="1588" algn="ctr">
              <a:buFont typeface="Arial" panose="020B0604020202020204" pitchFamily="34" charset="0"/>
              <a:buChar char="​"/>
              <a:defRPr sz="4400" b="1">
                <a:solidFill>
                  <a:srgbClr val="FFFFFF"/>
                </a:solidFill>
                <a:uFillTx/>
              </a:defRPr>
            </a:lvl1pPr>
            <a:lvl2pPr marL="1588" indent="-1588">
              <a:buFont typeface="Arial" panose="020B0604020202020204" pitchFamily="34" charset="0"/>
              <a:buChar char="​"/>
              <a:defRPr b="1">
                <a:uFillTx/>
              </a:defRPr>
            </a:lvl2pPr>
            <a:lvl3pPr marL="231775" indent="-231775">
              <a:defRPr b="1">
                <a:uFillTx/>
              </a:defRPr>
            </a:lvl3pPr>
            <a:lvl4pPr marL="465138" indent="-230188">
              <a:defRPr b="1">
                <a:uFillTx/>
              </a:defRPr>
            </a:lvl4pPr>
            <a:lvl5pPr>
              <a:defRPr b="1">
                <a:uFillTx/>
              </a:defRPr>
            </a:lvl5pPr>
          </a:lstStyle>
          <a:p>
            <a:pPr lvl="0"/>
            <a:r>
              <a:rPr lang="en-US" dirty="0">
                <a:uFillTx/>
              </a:rPr>
              <a:t>##</a:t>
            </a:r>
          </a:p>
        </p:txBody>
      </p:sp>
      <p:sp>
        <p:nvSpPr>
          <p:cNvPr id="66" name="Text Placeholder 64"/>
          <p:cNvSpPr>
            <a:spLocks noGrp="1" noChangeAspect="1"/>
          </p:cNvSpPr>
          <p:nvPr>
            <p:ph type="body" sz="quarter" idx="18" hasCustomPrompt="1"/>
          </p:nvPr>
        </p:nvSpPr>
        <p:spPr>
          <a:xfrm>
            <a:off x="2798591" y="1874679"/>
            <a:ext cx="1909762" cy="1906739"/>
          </a:xfrm>
          <a:prstGeom prst="ellipse">
            <a:avLst/>
          </a:prstGeom>
          <a:solidFill>
            <a:schemeClr val="accent1"/>
          </a:solidFill>
          <a:ln>
            <a:noFill/>
          </a:ln>
        </p:spPr>
        <p:txBody>
          <a:bodyPr wrap="none" tIns="0" bIns="0" anchor="ctr"/>
          <a:lstStyle>
            <a:lvl1pPr marL="0" indent="1588" algn="ctr">
              <a:buFont typeface="Arial" panose="020B0604020202020204" pitchFamily="34" charset="0"/>
              <a:buChar char="​"/>
              <a:defRPr sz="4400" b="1">
                <a:solidFill>
                  <a:srgbClr val="FFFFFF"/>
                </a:solidFill>
                <a:uFillTx/>
              </a:defRPr>
            </a:lvl1pPr>
            <a:lvl2pPr marL="1588" indent="-1588">
              <a:buFont typeface="Arial" panose="020B0604020202020204" pitchFamily="34" charset="0"/>
              <a:buChar char="​"/>
              <a:defRPr b="1">
                <a:uFillTx/>
              </a:defRPr>
            </a:lvl2pPr>
            <a:lvl3pPr marL="231775" indent="-231775">
              <a:defRPr b="1">
                <a:uFillTx/>
              </a:defRPr>
            </a:lvl3pPr>
            <a:lvl4pPr marL="465138" indent="-230188">
              <a:defRPr b="1">
                <a:uFillTx/>
              </a:defRPr>
            </a:lvl4pPr>
            <a:lvl5pPr>
              <a:defRPr b="1">
                <a:uFillTx/>
              </a:defRPr>
            </a:lvl5pPr>
          </a:lstStyle>
          <a:p>
            <a:pPr lvl="0"/>
            <a:r>
              <a:rPr lang="en-US" dirty="0">
                <a:uFillTx/>
              </a:rPr>
              <a:t>##</a:t>
            </a:r>
          </a:p>
        </p:txBody>
      </p:sp>
      <p:sp>
        <p:nvSpPr>
          <p:cNvPr id="67" name="Text Placeholder 64"/>
          <p:cNvSpPr>
            <a:spLocks noGrp="1" noChangeAspect="1"/>
          </p:cNvSpPr>
          <p:nvPr>
            <p:ph type="body" sz="quarter" idx="19" hasCustomPrompt="1"/>
          </p:nvPr>
        </p:nvSpPr>
        <p:spPr>
          <a:xfrm>
            <a:off x="5141119" y="1874679"/>
            <a:ext cx="1909762" cy="1906739"/>
          </a:xfrm>
          <a:prstGeom prst="ellipse">
            <a:avLst/>
          </a:prstGeom>
          <a:solidFill>
            <a:schemeClr val="accent1"/>
          </a:solidFill>
        </p:spPr>
        <p:txBody>
          <a:bodyPr wrap="none" tIns="0" bIns="0" anchor="ctr"/>
          <a:lstStyle>
            <a:lvl1pPr marL="0" indent="1588" algn="ctr">
              <a:buFont typeface="Arial" panose="020B0604020202020204" pitchFamily="34" charset="0"/>
              <a:buChar char="​"/>
              <a:defRPr sz="4400" b="1">
                <a:solidFill>
                  <a:srgbClr val="FFFFFF"/>
                </a:solidFill>
                <a:uFillTx/>
              </a:defRPr>
            </a:lvl1pPr>
            <a:lvl2pPr marL="1588" indent="-1588">
              <a:buFont typeface="Arial" panose="020B0604020202020204" pitchFamily="34" charset="0"/>
              <a:buChar char="​"/>
              <a:defRPr b="1">
                <a:uFillTx/>
              </a:defRPr>
            </a:lvl2pPr>
            <a:lvl3pPr marL="231775" indent="-231775">
              <a:defRPr b="1">
                <a:uFillTx/>
              </a:defRPr>
            </a:lvl3pPr>
            <a:lvl4pPr marL="465138" indent="-230188">
              <a:defRPr b="1">
                <a:uFillTx/>
              </a:defRPr>
            </a:lvl4pPr>
            <a:lvl5pPr>
              <a:defRPr b="1">
                <a:uFillTx/>
              </a:defRPr>
            </a:lvl5pPr>
          </a:lstStyle>
          <a:p>
            <a:pPr lvl="0"/>
            <a:r>
              <a:rPr lang="en-US">
                <a:uFillTx/>
              </a:rPr>
              <a:t>##</a:t>
            </a:r>
            <a:endParaRPr lang="en-US" dirty="0">
              <a:uFillTx/>
            </a:endParaRPr>
          </a:p>
        </p:txBody>
      </p:sp>
      <p:sp>
        <p:nvSpPr>
          <p:cNvPr id="68" name="Text Placeholder 64"/>
          <p:cNvSpPr>
            <a:spLocks noGrp="1" noChangeAspect="1"/>
          </p:cNvSpPr>
          <p:nvPr>
            <p:ph type="body" sz="quarter" idx="20" hasCustomPrompt="1"/>
          </p:nvPr>
        </p:nvSpPr>
        <p:spPr>
          <a:xfrm>
            <a:off x="7483647" y="1874679"/>
            <a:ext cx="1909762" cy="1906739"/>
          </a:xfrm>
          <a:prstGeom prst="ellipse">
            <a:avLst/>
          </a:prstGeom>
          <a:solidFill>
            <a:schemeClr val="accent1"/>
          </a:solidFill>
        </p:spPr>
        <p:txBody>
          <a:bodyPr wrap="none" tIns="0" bIns="0" anchor="ctr"/>
          <a:lstStyle>
            <a:lvl1pPr marL="0" indent="1588" algn="ctr">
              <a:buFont typeface="Arial" panose="020B0604020202020204" pitchFamily="34" charset="0"/>
              <a:buChar char="​"/>
              <a:defRPr sz="4400" b="1">
                <a:solidFill>
                  <a:srgbClr val="FFFFFF"/>
                </a:solidFill>
                <a:uFillTx/>
              </a:defRPr>
            </a:lvl1pPr>
            <a:lvl2pPr marL="1588" indent="-1588">
              <a:buFont typeface="Arial" panose="020B0604020202020204" pitchFamily="34" charset="0"/>
              <a:buChar char="​"/>
              <a:defRPr b="1">
                <a:uFillTx/>
              </a:defRPr>
            </a:lvl2pPr>
            <a:lvl3pPr marL="231775" indent="-231775">
              <a:defRPr b="1">
                <a:uFillTx/>
              </a:defRPr>
            </a:lvl3pPr>
            <a:lvl4pPr marL="465138" indent="-230188">
              <a:defRPr b="1">
                <a:uFillTx/>
              </a:defRPr>
            </a:lvl4pPr>
            <a:lvl5pPr>
              <a:defRPr b="1">
                <a:uFillTx/>
              </a:defRPr>
            </a:lvl5pPr>
          </a:lstStyle>
          <a:p>
            <a:pPr lvl="0"/>
            <a:r>
              <a:rPr lang="en-US">
                <a:uFillTx/>
              </a:rPr>
              <a:t>##</a:t>
            </a:r>
            <a:endParaRPr lang="en-US" dirty="0">
              <a:uFillTx/>
            </a:endParaRPr>
          </a:p>
        </p:txBody>
      </p:sp>
      <p:sp>
        <p:nvSpPr>
          <p:cNvPr id="69" name="Text Placeholder 64"/>
          <p:cNvSpPr>
            <a:spLocks noGrp="1" noChangeAspect="1"/>
          </p:cNvSpPr>
          <p:nvPr>
            <p:ph type="body" sz="quarter" idx="21" hasCustomPrompt="1"/>
          </p:nvPr>
        </p:nvSpPr>
        <p:spPr>
          <a:xfrm>
            <a:off x="9826175" y="1874679"/>
            <a:ext cx="1909762" cy="1906739"/>
          </a:xfrm>
          <a:prstGeom prst="ellipse">
            <a:avLst/>
          </a:prstGeom>
          <a:solidFill>
            <a:schemeClr val="accent1"/>
          </a:solidFill>
        </p:spPr>
        <p:txBody>
          <a:bodyPr wrap="none" tIns="0" bIns="0" anchor="ctr"/>
          <a:lstStyle>
            <a:lvl1pPr marL="0" indent="1588" algn="ctr">
              <a:buFont typeface="Arial" panose="020B0604020202020204" pitchFamily="34" charset="0"/>
              <a:buChar char="​"/>
              <a:defRPr sz="4400" b="1">
                <a:solidFill>
                  <a:srgbClr val="FFFFFF"/>
                </a:solidFill>
                <a:uFillTx/>
              </a:defRPr>
            </a:lvl1pPr>
            <a:lvl2pPr marL="1588" indent="-1588">
              <a:buFont typeface="Arial" panose="020B0604020202020204" pitchFamily="34" charset="0"/>
              <a:buChar char="​"/>
              <a:defRPr b="1">
                <a:uFillTx/>
              </a:defRPr>
            </a:lvl2pPr>
            <a:lvl3pPr marL="231775" indent="-231775">
              <a:defRPr b="1">
                <a:uFillTx/>
              </a:defRPr>
            </a:lvl3pPr>
            <a:lvl4pPr marL="465138" indent="-230188">
              <a:defRPr b="1">
                <a:uFillTx/>
              </a:defRPr>
            </a:lvl4pPr>
            <a:lvl5pPr>
              <a:defRPr b="1">
                <a:uFillTx/>
              </a:defRPr>
            </a:lvl5pPr>
          </a:lstStyle>
          <a:p>
            <a:pPr lvl="0"/>
            <a:r>
              <a:rPr lang="en-US">
                <a:uFillTx/>
              </a:rPr>
              <a:t>##</a:t>
            </a:r>
            <a:endParaRPr lang="en-US" dirty="0">
              <a:uFillTx/>
            </a:endParaRPr>
          </a:p>
        </p:txBody>
      </p:sp>
      <p:sp>
        <p:nvSpPr>
          <p:cNvPr id="15" name="Title 1"/>
          <p:cNvSpPr>
            <a:spLocks noGrp="1"/>
          </p:cNvSpPr>
          <p:nvPr>
            <p:ph type="title" hasCustomPrompt="1"/>
          </p:nvPr>
        </p:nvSpPr>
        <p:spPr>
          <a:xfrm>
            <a:off x="456063" y="310394"/>
            <a:ext cx="11279874" cy="443586"/>
          </a:xfrm>
        </p:spPr>
        <p:txBody>
          <a:bodyPr/>
          <a:lstStyle/>
          <a:p>
            <a:r>
              <a:rPr lang="en-US" dirty="0">
                <a:uFillTx/>
              </a:rPr>
              <a:t>Subject: Slide Title</a:t>
            </a:r>
          </a:p>
        </p:txBody>
      </p:sp>
      <p:sp>
        <p:nvSpPr>
          <p:cNvPr id="16" name="Subtitle 2"/>
          <p:cNvSpPr>
            <a:spLocks noGrp="1"/>
          </p:cNvSpPr>
          <p:nvPr>
            <p:ph type="subTitle" idx="22" hasCustomPrompt="1"/>
          </p:nvPr>
        </p:nvSpPr>
        <p:spPr>
          <a:xfrm>
            <a:off x="456063" y="880004"/>
            <a:ext cx="11279873" cy="274600"/>
          </a:xfrm>
        </p:spPr>
        <p:txBody>
          <a:bodyPr tIns="0"/>
          <a:lstStyle>
            <a:lvl1pPr marL="0" indent="0" algn="ctr">
              <a:buNone/>
              <a:defRPr sz="2400">
                <a:solidFill>
                  <a:schemeClr val="accent3"/>
                </a:solidFill>
                <a:uFillTx/>
              </a:defRPr>
            </a:lvl1pPr>
            <a:lvl2pPr marL="457200" indent="0" algn="ctr">
              <a:buNone/>
              <a:defRPr sz="2000">
                <a:uFillTx/>
              </a:defRPr>
            </a:lvl2pPr>
            <a:lvl3pPr marL="914400" indent="0" algn="ctr">
              <a:buNone/>
              <a:defRPr sz="1800">
                <a:uFillTx/>
              </a:defRPr>
            </a:lvl3pPr>
            <a:lvl4pPr marL="1371600" indent="0" algn="ctr">
              <a:buNone/>
              <a:defRPr sz="1600">
                <a:uFillTx/>
              </a:defRPr>
            </a:lvl4pPr>
            <a:lvl5pPr marL="1828800" indent="0" algn="ctr">
              <a:buNone/>
              <a:defRPr sz="1600">
                <a:uFillTx/>
              </a:defRPr>
            </a:lvl5pPr>
            <a:lvl6pPr marL="2286000" indent="0" algn="ctr">
              <a:buNone/>
              <a:defRPr sz="1600">
                <a:uFillTx/>
              </a:defRPr>
            </a:lvl6pPr>
            <a:lvl7pPr marL="2743200" indent="0" algn="ctr">
              <a:buNone/>
              <a:defRPr sz="1600">
                <a:uFillTx/>
              </a:defRPr>
            </a:lvl7pPr>
            <a:lvl8pPr marL="3200400" indent="0" algn="ctr">
              <a:buNone/>
              <a:defRPr sz="1600">
                <a:uFillTx/>
              </a:defRPr>
            </a:lvl8pPr>
            <a:lvl9pPr marL="3657600" indent="0" algn="ctr">
              <a:buNone/>
              <a:defRPr sz="1600">
                <a:uFillTx/>
              </a:defRPr>
            </a:lvl9pPr>
          </a:lstStyle>
          <a:p>
            <a:r>
              <a:rPr lang="en-US" dirty="0">
                <a:uFillTx/>
              </a:rPr>
              <a:t>A Subhead Would Help Explain Context and Topic</a:t>
            </a: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Stats and Supporting Text - Dark">
    <p:bg>
      <p:bgRef idx="1001">
        <a:schemeClr val="bg2"/>
      </p:bgRef>
    </p:bg>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455613" y="3913372"/>
            <a:ext cx="1909762" cy="1770580"/>
          </a:xfrm>
        </p:spPr>
        <p:txBody>
          <a:bodyPr/>
          <a:lstStyle>
            <a:lvl1pPr marL="0" indent="1588" algn="ctr">
              <a:buFont typeface="Arial" panose="020B0604020202020204" pitchFamily="34" charset="0"/>
              <a:buChar char="​"/>
              <a:defRPr>
                <a:uFillTx/>
              </a:defRPr>
            </a:lvl1pPr>
            <a:lvl2pPr marL="231775" indent="-231775">
              <a:defRPr>
                <a:uFillTx/>
              </a:defRPr>
            </a:lvl2pPr>
            <a:lvl3pPr marL="465138" indent="-231775">
              <a:defRPr>
                <a:uFillTx/>
              </a:defRPr>
            </a:lvl3pPr>
            <a:lvl4pPr marL="739775" indent="-230188">
              <a:defRPr>
                <a:uFillTx/>
              </a:defRPr>
            </a:lvl4pPr>
          </a:lstStyle>
          <a:p>
            <a:pPr lvl="0"/>
            <a:r>
              <a:rPr lang="en-US" dirty="0">
                <a:uFillTx/>
              </a:rPr>
              <a:t>Click to edit Master text styles</a:t>
            </a:r>
          </a:p>
          <a:p>
            <a:pPr lvl="1"/>
            <a:r>
              <a:rPr lang="en-US" dirty="0">
                <a:uFillTx/>
              </a:rPr>
              <a:t>Second level</a:t>
            </a:r>
          </a:p>
        </p:txBody>
      </p:sp>
      <p:sp>
        <p:nvSpPr>
          <p:cNvPr id="60" name="Text Placeholder 58"/>
          <p:cNvSpPr>
            <a:spLocks noGrp="1"/>
          </p:cNvSpPr>
          <p:nvPr>
            <p:ph type="body" sz="quarter" idx="13" hasCustomPrompt="1"/>
          </p:nvPr>
        </p:nvSpPr>
        <p:spPr>
          <a:xfrm>
            <a:off x="2798254" y="3913372"/>
            <a:ext cx="1909762" cy="1770580"/>
          </a:xfrm>
        </p:spPr>
        <p:txBody>
          <a:bodyPr/>
          <a:lstStyle>
            <a:lvl1pPr marL="0" indent="1588" algn="ctr">
              <a:buFont typeface="Arial" panose="020B0604020202020204" pitchFamily="34" charset="0"/>
              <a:buChar char="​"/>
              <a:defRPr>
                <a:uFillTx/>
              </a:defRPr>
            </a:lvl1pPr>
            <a:lvl2pPr marL="231775" indent="-231775">
              <a:defRPr>
                <a:uFillTx/>
              </a:defRPr>
            </a:lvl2pPr>
            <a:lvl3pPr marL="465138" indent="-231775">
              <a:defRPr>
                <a:uFillTx/>
              </a:defRPr>
            </a:lvl3pPr>
            <a:lvl4pPr marL="739775" indent="-230188">
              <a:defRPr>
                <a:uFillTx/>
              </a:defRPr>
            </a:lvl4pPr>
          </a:lstStyle>
          <a:p>
            <a:pPr lvl="0"/>
            <a:r>
              <a:rPr lang="en-US" dirty="0">
                <a:uFillTx/>
              </a:rPr>
              <a:t>Click to edit Master text styles</a:t>
            </a:r>
          </a:p>
          <a:p>
            <a:pPr lvl="1"/>
            <a:r>
              <a:rPr lang="en-US" dirty="0">
                <a:uFillTx/>
              </a:rPr>
              <a:t>Second level</a:t>
            </a:r>
          </a:p>
        </p:txBody>
      </p:sp>
      <p:sp>
        <p:nvSpPr>
          <p:cNvPr id="61" name="Text Placeholder 58"/>
          <p:cNvSpPr>
            <a:spLocks noGrp="1"/>
          </p:cNvSpPr>
          <p:nvPr>
            <p:ph type="body" sz="quarter" idx="14" hasCustomPrompt="1"/>
          </p:nvPr>
        </p:nvSpPr>
        <p:spPr>
          <a:xfrm>
            <a:off x="5140894" y="3913372"/>
            <a:ext cx="1909762" cy="1770580"/>
          </a:xfrm>
        </p:spPr>
        <p:txBody>
          <a:bodyPr/>
          <a:lstStyle>
            <a:lvl1pPr marL="0" indent="1588" algn="ctr">
              <a:buFont typeface="Arial" panose="020B0604020202020204" pitchFamily="34" charset="0"/>
              <a:buChar char="​"/>
              <a:defRPr>
                <a:uFillTx/>
              </a:defRPr>
            </a:lvl1pPr>
            <a:lvl2pPr marL="231775" indent="-231775">
              <a:defRPr>
                <a:uFillTx/>
              </a:defRPr>
            </a:lvl2pPr>
            <a:lvl3pPr marL="233363" indent="0">
              <a:buNone/>
              <a:defRPr>
                <a:uFillTx/>
              </a:defRPr>
            </a:lvl3pPr>
            <a:lvl4pPr marL="739775" indent="-230188">
              <a:defRPr>
                <a:uFillTx/>
              </a:defRPr>
            </a:lvl4pPr>
          </a:lstStyle>
          <a:p>
            <a:pPr lvl="0"/>
            <a:r>
              <a:rPr lang="en-US" dirty="0">
                <a:uFillTx/>
              </a:rPr>
              <a:t>Click to edit Master text styles</a:t>
            </a:r>
          </a:p>
          <a:p>
            <a:pPr lvl="1"/>
            <a:r>
              <a:rPr lang="en-US" dirty="0">
                <a:uFillTx/>
              </a:rPr>
              <a:t>Second level</a:t>
            </a:r>
          </a:p>
        </p:txBody>
      </p:sp>
      <p:sp>
        <p:nvSpPr>
          <p:cNvPr id="62" name="Text Placeholder 58"/>
          <p:cNvSpPr>
            <a:spLocks noGrp="1"/>
          </p:cNvSpPr>
          <p:nvPr>
            <p:ph type="body" sz="quarter" idx="15" hasCustomPrompt="1"/>
          </p:nvPr>
        </p:nvSpPr>
        <p:spPr>
          <a:xfrm>
            <a:off x="7483535" y="3913372"/>
            <a:ext cx="1909762" cy="1770580"/>
          </a:xfrm>
        </p:spPr>
        <p:txBody>
          <a:bodyPr/>
          <a:lstStyle>
            <a:lvl1pPr marL="0" indent="1588" algn="ctr">
              <a:buFont typeface="Arial" panose="020B0604020202020204" pitchFamily="34" charset="0"/>
              <a:buChar char="​"/>
              <a:defRPr>
                <a:uFillTx/>
              </a:defRPr>
            </a:lvl1pPr>
            <a:lvl2pPr marL="231775" indent="-231775">
              <a:defRPr>
                <a:uFillTx/>
              </a:defRPr>
            </a:lvl2pPr>
            <a:lvl3pPr marL="465138" indent="-231775">
              <a:defRPr>
                <a:uFillTx/>
              </a:defRPr>
            </a:lvl3pPr>
            <a:lvl4pPr marL="739775" indent="-230188">
              <a:defRPr>
                <a:uFillTx/>
              </a:defRPr>
            </a:lvl4pPr>
          </a:lstStyle>
          <a:p>
            <a:pPr lvl="0"/>
            <a:r>
              <a:rPr lang="en-US" dirty="0">
                <a:uFillTx/>
              </a:rPr>
              <a:t>Click to edit Master text styles</a:t>
            </a:r>
          </a:p>
          <a:p>
            <a:pPr lvl="1"/>
            <a:r>
              <a:rPr lang="en-US" dirty="0">
                <a:uFillTx/>
              </a:rPr>
              <a:t>Second level</a:t>
            </a:r>
          </a:p>
        </p:txBody>
      </p:sp>
      <p:sp>
        <p:nvSpPr>
          <p:cNvPr id="63" name="Text Placeholder 58"/>
          <p:cNvSpPr>
            <a:spLocks noGrp="1"/>
          </p:cNvSpPr>
          <p:nvPr>
            <p:ph type="body" sz="quarter" idx="16" hasCustomPrompt="1"/>
          </p:nvPr>
        </p:nvSpPr>
        <p:spPr>
          <a:xfrm>
            <a:off x="9826175" y="3913372"/>
            <a:ext cx="1909762" cy="1770580"/>
          </a:xfrm>
        </p:spPr>
        <p:txBody>
          <a:bodyPr/>
          <a:lstStyle>
            <a:lvl1pPr marL="0" indent="1588" algn="ctr">
              <a:buFont typeface="Arial" panose="020B0604020202020204" pitchFamily="34" charset="0"/>
              <a:buChar char="​"/>
              <a:defRPr>
                <a:uFillTx/>
              </a:defRPr>
            </a:lvl1pPr>
            <a:lvl2pPr marL="231775" indent="-231775">
              <a:defRPr>
                <a:uFillTx/>
              </a:defRPr>
            </a:lvl2pPr>
            <a:lvl3pPr marL="465138" indent="-231775">
              <a:defRPr>
                <a:uFillTx/>
              </a:defRPr>
            </a:lvl3pPr>
            <a:lvl4pPr marL="739775" indent="-230188">
              <a:defRPr>
                <a:uFillTx/>
              </a:defRPr>
            </a:lvl4pPr>
          </a:lstStyle>
          <a:p>
            <a:pPr lvl="0"/>
            <a:r>
              <a:rPr lang="en-US" dirty="0">
                <a:uFillTx/>
              </a:rPr>
              <a:t>Click to edit Master text styles</a:t>
            </a:r>
          </a:p>
          <a:p>
            <a:pPr lvl="1"/>
            <a:r>
              <a:rPr lang="en-US" dirty="0">
                <a:uFillTx/>
              </a:rPr>
              <a:t>Second level</a:t>
            </a:r>
          </a:p>
        </p:txBody>
      </p:sp>
      <p:pic>
        <p:nvPicPr>
          <p:cNvPr id="16" name="Picture 15"/>
          <p:cNvPicPr>
            <a:picLocks/>
          </p:cNvPicPr>
          <p:nvPr/>
        </p:nvPicPr>
        <p:blipFill>
          <a:blip r:embed="rId2"/>
          <a:stretch>
            <a:fillRect/>
          </a:stretch>
        </p:blipFill>
        <p:spPr>
          <a:xfrm>
            <a:off x="9746234" y="6365174"/>
            <a:ext cx="2139696" cy="301752"/>
          </a:xfrm>
          <a:prstGeom prst="rect">
            <a:avLst/>
          </a:prstGeom>
        </p:spPr>
      </p:pic>
      <p:sp>
        <p:nvSpPr>
          <p:cNvPr id="17" name="Title 1"/>
          <p:cNvSpPr>
            <a:spLocks noGrp="1"/>
          </p:cNvSpPr>
          <p:nvPr>
            <p:ph type="title" hasCustomPrompt="1"/>
          </p:nvPr>
        </p:nvSpPr>
        <p:spPr>
          <a:xfrm>
            <a:off x="456063" y="310394"/>
            <a:ext cx="11279874" cy="443586"/>
          </a:xfrm>
        </p:spPr>
        <p:txBody>
          <a:bodyPr/>
          <a:lstStyle/>
          <a:p>
            <a:r>
              <a:rPr lang="en-US" dirty="0">
                <a:uFillTx/>
              </a:rPr>
              <a:t>Subject: Slide Title</a:t>
            </a:r>
          </a:p>
        </p:txBody>
      </p:sp>
      <p:sp>
        <p:nvSpPr>
          <p:cNvPr id="18" name="Subtitle 2"/>
          <p:cNvSpPr>
            <a:spLocks noGrp="1"/>
          </p:cNvSpPr>
          <p:nvPr>
            <p:ph type="subTitle" idx="22" hasCustomPrompt="1"/>
          </p:nvPr>
        </p:nvSpPr>
        <p:spPr>
          <a:xfrm>
            <a:off x="456063" y="880004"/>
            <a:ext cx="11279873" cy="274600"/>
          </a:xfrm>
        </p:spPr>
        <p:txBody>
          <a:bodyPr tIns="0"/>
          <a:lstStyle>
            <a:lvl1pPr marL="0" indent="0" algn="ctr">
              <a:buNone/>
              <a:defRPr sz="2400">
                <a:solidFill>
                  <a:schemeClr val="accent2"/>
                </a:solidFill>
                <a:uFillTx/>
              </a:defRPr>
            </a:lvl1pPr>
            <a:lvl2pPr marL="457200" indent="0" algn="ctr">
              <a:buNone/>
              <a:defRPr sz="2000">
                <a:uFillTx/>
              </a:defRPr>
            </a:lvl2pPr>
            <a:lvl3pPr marL="914400" indent="0" algn="ctr">
              <a:buNone/>
              <a:defRPr sz="1800">
                <a:uFillTx/>
              </a:defRPr>
            </a:lvl3pPr>
            <a:lvl4pPr marL="1371600" indent="0" algn="ctr">
              <a:buNone/>
              <a:defRPr sz="1600">
                <a:uFillTx/>
              </a:defRPr>
            </a:lvl4pPr>
            <a:lvl5pPr marL="1828800" indent="0" algn="ctr">
              <a:buNone/>
              <a:defRPr sz="1600">
                <a:uFillTx/>
              </a:defRPr>
            </a:lvl5pPr>
            <a:lvl6pPr marL="2286000" indent="0" algn="ctr">
              <a:buNone/>
              <a:defRPr sz="1600">
                <a:uFillTx/>
              </a:defRPr>
            </a:lvl6pPr>
            <a:lvl7pPr marL="2743200" indent="0" algn="ctr">
              <a:buNone/>
              <a:defRPr sz="1600">
                <a:uFillTx/>
              </a:defRPr>
            </a:lvl7pPr>
            <a:lvl8pPr marL="3200400" indent="0" algn="ctr">
              <a:buNone/>
              <a:defRPr sz="1600">
                <a:uFillTx/>
              </a:defRPr>
            </a:lvl8pPr>
            <a:lvl9pPr marL="3657600" indent="0" algn="ctr">
              <a:buNone/>
              <a:defRPr sz="1600">
                <a:uFillTx/>
              </a:defRPr>
            </a:lvl9pPr>
          </a:lstStyle>
          <a:p>
            <a:r>
              <a:rPr lang="en-US" dirty="0">
                <a:uFillTx/>
              </a:rPr>
              <a:t>A Subhead Would Help Explain Context and Topic</a:t>
            </a:r>
          </a:p>
        </p:txBody>
      </p:sp>
      <p:sp>
        <p:nvSpPr>
          <p:cNvPr id="23" name="Text Placeholder 64"/>
          <p:cNvSpPr>
            <a:spLocks noGrp="1" noChangeAspect="1"/>
          </p:cNvSpPr>
          <p:nvPr>
            <p:ph type="body" sz="quarter" idx="17" hasCustomPrompt="1"/>
          </p:nvPr>
        </p:nvSpPr>
        <p:spPr>
          <a:xfrm>
            <a:off x="456063" y="1874679"/>
            <a:ext cx="1909762" cy="1906739"/>
          </a:xfrm>
          <a:prstGeom prst="ellipse">
            <a:avLst/>
          </a:prstGeom>
          <a:solidFill>
            <a:schemeClr val="accent1"/>
          </a:solidFill>
        </p:spPr>
        <p:txBody>
          <a:bodyPr wrap="none" tIns="0" bIns="0" anchor="ctr"/>
          <a:lstStyle>
            <a:lvl1pPr marL="0" indent="1588" algn="ctr">
              <a:buFont typeface="Arial" panose="020B0604020202020204" pitchFamily="34" charset="0"/>
              <a:buChar char="​"/>
              <a:defRPr sz="4400" b="1">
                <a:solidFill>
                  <a:srgbClr val="FFFFFF"/>
                </a:solidFill>
                <a:uFillTx/>
              </a:defRPr>
            </a:lvl1pPr>
            <a:lvl2pPr marL="1588" indent="-1588">
              <a:buFont typeface="Arial" panose="020B0604020202020204" pitchFamily="34" charset="0"/>
              <a:buChar char="​"/>
              <a:defRPr b="1">
                <a:uFillTx/>
              </a:defRPr>
            </a:lvl2pPr>
            <a:lvl3pPr marL="231775" indent="-231775">
              <a:defRPr b="1">
                <a:uFillTx/>
              </a:defRPr>
            </a:lvl3pPr>
            <a:lvl4pPr marL="465138" indent="-230188">
              <a:defRPr b="1">
                <a:uFillTx/>
              </a:defRPr>
            </a:lvl4pPr>
            <a:lvl5pPr>
              <a:defRPr b="1">
                <a:uFillTx/>
              </a:defRPr>
            </a:lvl5pPr>
          </a:lstStyle>
          <a:p>
            <a:pPr lvl="0"/>
            <a:r>
              <a:rPr lang="en-US" dirty="0">
                <a:uFillTx/>
              </a:rPr>
              <a:t>##</a:t>
            </a:r>
          </a:p>
        </p:txBody>
      </p:sp>
      <p:sp>
        <p:nvSpPr>
          <p:cNvPr id="24" name="Text Placeholder 64"/>
          <p:cNvSpPr>
            <a:spLocks noGrp="1" noChangeAspect="1"/>
          </p:cNvSpPr>
          <p:nvPr>
            <p:ph type="body" sz="quarter" idx="18" hasCustomPrompt="1"/>
          </p:nvPr>
        </p:nvSpPr>
        <p:spPr>
          <a:xfrm>
            <a:off x="2798591" y="1874679"/>
            <a:ext cx="1909762" cy="1906739"/>
          </a:xfrm>
          <a:prstGeom prst="ellipse">
            <a:avLst/>
          </a:prstGeom>
          <a:solidFill>
            <a:schemeClr val="accent1"/>
          </a:solidFill>
          <a:ln>
            <a:noFill/>
          </a:ln>
        </p:spPr>
        <p:txBody>
          <a:bodyPr wrap="none" tIns="0" bIns="0" anchor="ctr"/>
          <a:lstStyle>
            <a:lvl1pPr marL="0" indent="1588" algn="ctr">
              <a:buFont typeface="Arial" panose="020B0604020202020204" pitchFamily="34" charset="0"/>
              <a:buChar char="​"/>
              <a:defRPr sz="4400" b="1">
                <a:solidFill>
                  <a:srgbClr val="FFFFFF"/>
                </a:solidFill>
                <a:uFillTx/>
              </a:defRPr>
            </a:lvl1pPr>
            <a:lvl2pPr marL="1588" indent="-1588">
              <a:buFont typeface="Arial" panose="020B0604020202020204" pitchFamily="34" charset="0"/>
              <a:buChar char="​"/>
              <a:defRPr b="1">
                <a:uFillTx/>
              </a:defRPr>
            </a:lvl2pPr>
            <a:lvl3pPr marL="231775" indent="-231775">
              <a:defRPr b="1">
                <a:uFillTx/>
              </a:defRPr>
            </a:lvl3pPr>
            <a:lvl4pPr marL="465138" indent="-230188">
              <a:defRPr b="1">
                <a:uFillTx/>
              </a:defRPr>
            </a:lvl4pPr>
            <a:lvl5pPr>
              <a:defRPr b="1">
                <a:uFillTx/>
              </a:defRPr>
            </a:lvl5pPr>
          </a:lstStyle>
          <a:p>
            <a:pPr lvl="0"/>
            <a:r>
              <a:rPr lang="en-US" dirty="0">
                <a:uFillTx/>
              </a:rPr>
              <a:t>##</a:t>
            </a:r>
          </a:p>
        </p:txBody>
      </p:sp>
      <p:sp>
        <p:nvSpPr>
          <p:cNvPr id="25" name="Text Placeholder 64"/>
          <p:cNvSpPr>
            <a:spLocks noGrp="1" noChangeAspect="1"/>
          </p:cNvSpPr>
          <p:nvPr>
            <p:ph type="body" sz="quarter" idx="19" hasCustomPrompt="1"/>
          </p:nvPr>
        </p:nvSpPr>
        <p:spPr>
          <a:xfrm>
            <a:off x="5141119" y="1874679"/>
            <a:ext cx="1909762" cy="1906739"/>
          </a:xfrm>
          <a:prstGeom prst="ellipse">
            <a:avLst/>
          </a:prstGeom>
          <a:solidFill>
            <a:schemeClr val="accent1"/>
          </a:solidFill>
        </p:spPr>
        <p:txBody>
          <a:bodyPr wrap="none" tIns="0" bIns="0" anchor="ctr"/>
          <a:lstStyle>
            <a:lvl1pPr marL="0" indent="1588" algn="ctr">
              <a:buFont typeface="Arial" panose="020B0604020202020204" pitchFamily="34" charset="0"/>
              <a:buChar char="​"/>
              <a:defRPr sz="4400" b="1">
                <a:solidFill>
                  <a:srgbClr val="FFFFFF"/>
                </a:solidFill>
                <a:uFillTx/>
              </a:defRPr>
            </a:lvl1pPr>
            <a:lvl2pPr marL="1588" indent="-1588">
              <a:buFont typeface="Arial" panose="020B0604020202020204" pitchFamily="34" charset="0"/>
              <a:buChar char="​"/>
              <a:defRPr b="1">
                <a:uFillTx/>
              </a:defRPr>
            </a:lvl2pPr>
            <a:lvl3pPr marL="231775" indent="-231775">
              <a:defRPr b="1">
                <a:uFillTx/>
              </a:defRPr>
            </a:lvl3pPr>
            <a:lvl4pPr marL="465138" indent="-230188">
              <a:defRPr b="1">
                <a:uFillTx/>
              </a:defRPr>
            </a:lvl4pPr>
            <a:lvl5pPr>
              <a:defRPr b="1">
                <a:uFillTx/>
              </a:defRPr>
            </a:lvl5pPr>
          </a:lstStyle>
          <a:p>
            <a:pPr lvl="0"/>
            <a:r>
              <a:rPr lang="en-US">
                <a:uFillTx/>
              </a:rPr>
              <a:t>##</a:t>
            </a:r>
            <a:endParaRPr lang="en-US" dirty="0">
              <a:uFillTx/>
            </a:endParaRPr>
          </a:p>
        </p:txBody>
      </p:sp>
      <p:sp>
        <p:nvSpPr>
          <p:cNvPr id="26" name="Text Placeholder 64"/>
          <p:cNvSpPr>
            <a:spLocks noGrp="1" noChangeAspect="1"/>
          </p:cNvSpPr>
          <p:nvPr>
            <p:ph type="body" sz="quarter" idx="20" hasCustomPrompt="1"/>
          </p:nvPr>
        </p:nvSpPr>
        <p:spPr>
          <a:xfrm>
            <a:off x="7483647" y="1874679"/>
            <a:ext cx="1909762" cy="1906739"/>
          </a:xfrm>
          <a:prstGeom prst="ellipse">
            <a:avLst/>
          </a:prstGeom>
          <a:solidFill>
            <a:schemeClr val="accent1"/>
          </a:solidFill>
        </p:spPr>
        <p:txBody>
          <a:bodyPr wrap="none" tIns="0" bIns="0" anchor="ctr"/>
          <a:lstStyle>
            <a:lvl1pPr marL="0" indent="1588" algn="ctr">
              <a:buFont typeface="Arial" panose="020B0604020202020204" pitchFamily="34" charset="0"/>
              <a:buChar char="​"/>
              <a:defRPr sz="4400" b="1">
                <a:solidFill>
                  <a:srgbClr val="FFFFFF"/>
                </a:solidFill>
                <a:uFillTx/>
              </a:defRPr>
            </a:lvl1pPr>
            <a:lvl2pPr marL="1588" indent="-1588">
              <a:buFont typeface="Arial" panose="020B0604020202020204" pitchFamily="34" charset="0"/>
              <a:buChar char="​"/>
              <a:defRPr b="1">
                <a:uFillTx/>
              </a:defRPr>
            </a:lvl2pPr>
            <a:lvl3pPr marL="231775" indent="-231775">
              <a:defRPr b="1">
                <a:uFillTx/>
              </a:defRPr>
            </a:lvl3pPr>
            <a:lvl4pPr marL="465138" indent="-230188">
              <a:defRPr b="1">
                <a:uFillTx/>
              </a:defRPr>
            </a:lvl4pPr>
            <a:lvl5pPr>
              <a:defRPr b="1">
                <a:uFillTx/>
              </a:defRPr>
            </a:lvl5pPr>
          </a:lstStyle>
          <a:p>
            <a:pPr lvl="0"/>
            <a:r>
              <a:rPr lang="en-US">
                <a:uFillTx/>
              </a:rPr>
              <a:t>##</a:t>
            </a:r>
            <a:endParaRPr lang="en-US" dirty="0">
              <a:uFillTx/>
            </a:endParaRPr>
          </a:p>
        </p:txBody>
      </p:sp>
      <p:sp>
        <p:nvSpPr>
          <p:cNvPr id="27" name="Text Placeholder 64"/>
          <p:cNvSpPr>
            <a:spLocks noGrp="1" noChangeAspect="1"/>
          </p:cNvSpPr>
          <p:nvPr>
            <p:ph type="body" sz="quarter" idx="21" hasCustomPrompt="1"/>
          </p:nvPr>
        </p:nvSpPr>
        <p:spPr>
          <a:xfrm>
            <a:off x="9826175" y="1874679"/>
            <a:ext cx="1909762" cy="1906739"/>
          </a:xfrm>
          <a:prstGeom prst="ellipse">
            <a:avLst/>
          </a:prstGeom>
          <a:solidFill>
            <a:schemeClr val="accent1"/>
          </a:solidFill>
        </p:spPr>
        <p:txBody>
          <a:bodyPr wrap="none" tIns="0" bIns="0" anchor="ctr"/>
          <a:lstStyle>
            <a:lvl1pPr marL="0" indent="1588" algn="ctr">
              <a:buFont typeface="Arial" panose="020B0604020202020204" pitchFamily="34" charset="0"/>
              <a:buChar char="​"/>
              <a:defRPr sz="4400" b="1">
                <a:solidFill>
                  <a:srgbClr val="FFFFFF"/>
                </a:solidFill>
                <a:uFillTx/>
              </a:defRPr>
            </a:lvl1pPr>
            <a:lvl2pPr marL="1588" indent="-1588">
              <a:buFont typeface="Arial" panose="020B0604020202020204" pitchFamily="34" charset="0"/>
              <a:buChar char="​"/>
              <a:defRPr b="1">
                <a:uFillTx/>
              </a:defRPr>
            </a:lvl2pPr>
            <a:lvl3pPr marL="231775" indent="-231775">
              <a:defRPr b="1">
                <a:uFillTx/>
              </a:defRPr>
            </a:lvl3pPr>
            <a:lvl4pPr marL="465138" indent="-230188">
              <a:defRPr b="1">
                <a:uFillTx/>
              </a:defRPr>
            </a:lvl4pPr>
            <a:lvl5pPr>
              <a:defRPr b="1">
                <a:uFillTx/>
              </a:defRPr>
            </a:lvl5pPr>
          </a:lstStyle>
          <a:p>
            <a:pPr lvl="0"/>
            <a:r>
              <a:rPr lang="en-US">
                <a:uFillTx/>
              </a:rPr>
              <a:t>##</a:t>
            </a:r>
            <a:endParaRPr lang="en-US" dirty="0">
              <a:uFillTx/>
            </a:endParaRPr>
          </a:p>
        </p:txBody>
      </p:sp>
    </p:spTree>
  </p:cSld>
  <p:clrMapOvr>
    <a:overrideClrMapping bg1="lt1" tx1="dk1" bg2="lt2" tx2="dk2" accent1="accent1" accent2="accent2" accent3="accent3" accent4="accent4" accent5="accent5" accent6="accent6" hlink="hlink" folHlink="folHlink"/>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3 Icons and Supporting Text">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452243" y="4104635"/>
            <a:ext cx="3644826" cy="1567742"/>
          </a:xfrm>
        </p:spPr>
        <p:txBody>
          <a:bodyPr/>
          <a:lstStyle>
            <a:lvl1pPr marL="0" indent="1588" algn="ctr">
              <a:buFont typeface="Arial" panose="020B0604020202020204" pitchFamily="34" charset="0"/>
              <a:buChar char="​"/>
              <a:defRPr>
                <a:uFillTx/>
              </a:defRPr>
            </a:lvl1pPr>
            <a:lvl2pPr marL="231775" indent="-231775">
              <a:defRPr>
                <a:uFillTx/>
              </a:defRPr>
            </a:lvl2pPr>
            <a:lvl3pPr marL="465138" indent="-231775">
              <a:defRPr>
                <a:uFillTx/>
              </a:defRPr>
            </a:lvl3pPr>
            <a:lvl4pPr marL="739775" indent="-230188">
              <a:defRPr>
                <a:uFillTx/>
              </a:defRPr>
            </a:lvl4pPr>
          </a:lstStyle>
          <a:p>
            <a:pPr lvl="0"/>
            <a:r>
              <a:rPr lang="en-US" dirty="0">
                <a:uFillTx/>
              </a:rPr>
              <a:t>Click to edit Master text styles</a:t>
            </a:r>
          </a:p>
        </p:txBody>
      </p:sp>
      <p:sp>
        <p:nvSpPr>
          <p:cNvPr id="60" name="Text Placeholder 58"/>
          <p:cNvSpPr>
            <a:spLocks noGrp="1"/>
          </p:cNvSpPr>
          <p:nvPr>
            <p:ph type="body" sz="quarter" idx="13" hasCustomPrompt="1"/>
          </p:nvPr>
        </p:nvSpPr>
        <p:spPr>
          <a:xfrm>
            <a:off x="4274418" y="4104635"/>
            <a:ext cx="3641005" cy="1567742"/>
          </a:xfrm>
        </p:spPr>
        <p:txBody>
          <a:bodyPr/>
          <a:lstStyle>
            <a:lvl1pPr marL="0" indent="1588" algn="ctr">
              <a:buFont typeface="Arial" panose="020B0604020202020204" pitchFamily="34" charset="0"/>
              <a:buChar char="​"/>
              <a:defRPr>
                <a:uFillTx/>
              </a:defRPr>
            </a:lvl1pPr>
            <a:lvl2pPr marL="231775" indent="-231775">
              <a:defRPr>
                <a:uFillTx/>
              </a:defRPr>
            </a:lvl2pPr>
            <a:lvl3pPr marL="465138" indent="-231775">
              <a:defRPr>
                <a:uFillTx/>
              </a:defRPr>
            </a:lvl3pPr>
            <a:lvl4pPr marL="739775" indent="-230188">
              <a:defRPr>
                <a:uFillTx/>
              </a:defRPr>
            </a:lvl4pPr>
          </a:lstStyle>
          <a:p>
            <a:pPr lvl="0"/>
            <a:r>
              <a:rPr lang="en-US" dirty="0">
                <a:uFillTx/>
              </a:rPr>
              <a:t>Click to edit Master text styles</a:t>
            </a:r>
          </a:p>
        </p:txBody>
      </p:sp>
      <p:sp>
        <p:nvSpPr>
          <p:cNvPr id="61" name="Text Placeholder 58"/>
          <p:cNvSpPr>
            <a:spLocks noGrp="1"/>
          </p:cNvSpPr>
          <p:nvPr>
            <p:ph type="body" sz="quarter" idx="14" hasCustomPrompt="1"/>
          </p:nvPr>
        </p:nvSpPr>
        <p:spPr>
          <a:xfrm>
            <a:off x="8092773" y="4104635"/>
            <a:ext cx="3637189" cy="1567742"/>
          </a:xfrm>
        </p:spPr>
        <p:txBody>
          <a:bodyPr/>
          <a:lstStyle>
            <a:lvl1pPr marL="0" indent="1588" algn="ctr">
              <a:buFont typeface="Arial" panose="020B0604020202020204" pitchFamily="34" charset="0"/>
              <a:buChar char="​"/>
              <a:defRPr>
                <a:uFillTx/>
              </a:defRPr>
            </a:lvl1pPr>
            <a:lvl2pPr marL="231775" indent="-231775">
              <a:defRPr>
                <a:uFillTx/>
              </a:defRPr>
            </a:lvl2pPr>
            <a:lvl3pPr marL="465138" indent="-231775">
              <a:defRPr>
                <a:uFillTx/>
              </a:defRPr>
            </a:lvl3pPr>
            <a:lvl4pPr marL="739775" indent="-230188">
              <a:defRPr>
                <a:uFillTx/>
              </a:defRPr>
            </a:lvl4pPr>
          </a:lstStyle>
          <a:p>
            <a:pPr lvl="0"/>
            <a:r>
              <a:rPr lang="en-US" dirty="0">
                <a:uFillTx/>
              </a:rPr>
              <a:t>Click to edit Master text styles</a:t>
            </a:r>
          </a:p>
        </p:txBody>
      </p:sp>
      <p:sp>
        <p:nvSpPr>
          <p:cNvPr id="2" name="Oval 1"/>
          <p:cNvSpPr>
            <a:spLocks/>
          </p:cNvSpPr>
          <p:nvPr/>
        </p:nvSpPr>
        <p:spPr bwMode="gray">
          <a:xfrm>
            <a:off x="1261968" y="1858238"/>
            <a:ext cx="2029195" cy="2029195"/>
          </a:xfrm>
          <a:prstGeom prst="ellipse">
            <a:avLst/>
          </a:prstGeom>
          <a:solidFill>
            <a:schemeClr val="accent1"/>
          </a:solidFill>
          <a:ln>
            <a:noFill/>
          </a:ln>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pPr>
            <a:endParaRPr lang="en-US" sz="4400" b="1" dirty="0">
              <a:solidFill>
                <a:schemeClr val="accent1"/>
              </a:solidFill>
              <a:uFillTx/>
            </a:endParaRPr>
          </a:p>
        </p:txBody>
      </p:sp>
      <p:sp>
        <p:nvSpPr>
          <p:cNvPr id="71" name="Oval 70"/>
          <p:cNvSpPr>
            <a:spLocks/>
          </p:cNvSpPr>
          <p:nvPr/>
        </p:nvSpPr>
        <p:spPr bwMode="gray">
          <a:xfrm>
            <a:off x="5051658" y="1858238"/>
            <a:ext cx="2029195" cy="2029195"/>
          </a:xfrm>
          <a:prstGeom prst="ellipse">
            <a:avLst/>
          </a:prstGeom>
          <a:solidFill>
            <a:schemeClr val="accent1"/>
          </a:solidFill>
          <a:ln>
            <a:noFill/>
          </a:ln>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pPr>
            <a:endParaRPr lang="en-US" sz="4400" b="1" dirty="0">
              <a:solidFill>
                <a:schemeClr val="accent1"/>
              </a:solidFill>
              <a:uFillTx/>
            </a:endParaRPr>
          </a:p>
        </p:txBody>
      </p:sp>
      <p:sp>
        <p:nvSpPr>
          <p:cNvPr id="72" name="Oval 71"/>
          <p:cNvSpPr>
            <a:spLocks/>
          </p:cNvSpPr>
          <p:nvPr/>
        </p:nvSpPr>
        <p:spPr bwMode="gray">
          <a:xfrm>
            <a:off x="8899268" y="1858238"/>
            <a:ext cx="2029195" cy="2029195"/>
          </a:xfrm>
          <a:prstGeom prst="ellipse">
            <a:avLst/>
          </a:prstGeom>
          <a:solidFill>
            <a:schemeClr val="accent1"/>
          </a:solidFill>
          <a:ln>
            <a:noFill/>
          </a:ln>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pPr>
            <a:endParaRPr lang="en-US" sz="4400" b="1" dirty="0">
              <a:solidFill>
                <a:schemeClr val="accent1"/>
              </a:solidFill>
              <a:uFillTx/>
            </a:endParaRPr>
          </a:p>
        </p:txBody>
      </p:sp>
      <p:sp>
        <p:nvSpPr>
          <p:cNvPr id="11" name="Title 1"/>
          <p:cNvSpPr>
            <a:spLocks noGrp="1"/>
          </p:cNvSpPr>
          <p:nvPr>
            <p:ph type="title" hasCustomPrompt="1"/>
          </p:nvPr>
        </p:nvSpPr>
        <p:spPr>
          <a:xfrm>
            <a:off x="456063" y="310394"/>
            <a:ext cx="11279874" cy="443586"/>
          </a:xfrm>
        </p:spPr>
        <p:txBody>
          <a:bodyPr/>
          <a:lstStyle/>
          <a:p>
            <a:r>
              <a:rPr lang="en-US" dirty="0">
                <a:uFillTx/>
              </a:rPr>
              <a:t>Subject: Slide Title</a:t>
            </a:r>
          </a:p>
        </p:txBody>
      </p:sp>
      <p:sp>
        <p:nvSpPr>
          <p:cNvPr id="12" name="Subtitle 2"/>
          <p:cNvSpPr>
            <a:spLocks noGrp="1"/>
          </p:cNvSpPr>
          <p:nvPr>
            <p:ph type="subTitle" idx="15" hasCustomPrompt="1"/>
          </p:nvPr>
        </p:nvSpPr>
        <p:spPr>
          <a:xfrm>
            <a:off x="456063" y="880004"/>
            <a:ext cx="11279873" cy="274600"/>
          </a:xfrm>
        </p:spPr>
        <p:txBody>
          <a:bodyPr tIns="0"/>
          <a:lstStyle>
            <a:lvl1pPr marL="0" indent="0" algn="ctr">
              <a:buNone/>
              <a:defRPr sz="2400">
                <a:solidFill>
                  <a:schemeClr val="accent3"/>
                </a:solidFill>
                <a:uFillTx/>
              </a:defRPr>
            </a:lvl1pPr>
            <a:lvl2pPr marL="457200" indent="0" algn="ctr">
              <a:buNone/>
              <a:defRPr sz="2000">
                <a:uFillTx/>
              </a:defRPr>
            </a:lvl2pPr>
            <a:lvl3pPr marL="914400" indent="0" algn="ctr">
              <a:buNone/>
              <a:defRPr sz="1800">
                <a:uFillTx/>
              </a:defRPr>
            </a:lvl3pPr>
            <a:lvl4pPr marL="1371600" indent="0" algn="ctr">
              <a:buNone/>
              <a:defRPr sz="1600">
                <a:uFillTx/>
              </a:defRPr>
            </a:lvl4pPr>
            <a:lvl5pPr marL="1828800" indent="0" algn="ctr">
              <a:buNone/>
              <a:defRPr sz="1600">
                <a:uFillTx/>
              </a:defRPr>
            </a:lvl5pPr>
            <a:lvl6pPr marL="2286000" indent="0" algn="ctr">
              <a:buNone/>
              <a:defRPr sz="1600">
                <a:uFillTx/>
              </a:defRPr>
            </a:lvl6pPr>
            <a:lvl7pPr marL="2743200" indent="0" algn="ctr">
              <a:buNone/>
              <a:defRPr sz="1600">
                <a:uFillTx/>
              </a:defRPr>
            </a:lvl7pPr>
            <a:lvl8pPr marL="3200400" indent="0" algn="ctr">
              <a:buNone/>
              <a:defRPr sz="1600">
                <a:uFillTx/>
              </a:defRPr>
            </a:lvl8pPr>
            <a:lvl9pPr marL="3657600" indent="0" algn="ctr">
              <a:buNone/>
              <a:defRPr sz="1600">
                <a:uFillTx/>
              </a:defRPr>
            </a:lvl9pPr>
          </a:lstStyle>
          <a:p>
            <a:r>
              <a:rPr lang="en-US" dirty="0">
                <a:uFillTx/>
              </a:rPr>
              <a:t>A Subhead Would Help Explain Context and Topic</a:t>
            </a: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3 Icons and Supporting Text - Dark">
    <p:bg>
      <p:bgRef idx="1001">
        <a:schemeClr val="bg2"/>
      </p:bgRef>
    </p:bg>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452243" y="4104635"/>
            <a:ext cx="3644826" cy="1567742"/>
          </a:xfrm>
        </p:spPr>
        <p:txBody>
          <a:bodyPr/>
          <a:lstStyle>
            <a:lvl1pPr marL="0" indent="1588" algn="ctr">
              <a:buFont typeface="Arial" panose="020B0604020202020204" pitchFamily="34" charset="0"/>
              <a:buChar char="​"/>
              <a:defRPr>
                <a:uFillTx/>
              </a:defRPr>
            </a:lvl1pPr>
            <a:lvl2pPr marL="231775" indent="-231775">
              <a:defRPr>
                <a:uFillTx/>
              </a:defRPr>
            </a:lvl2pPr>
            <a:lvl3pPr marL="465138" indent="-231775">
              <a:defRPr>
                <a:uFillTx/>
              </a:defRPr>
            </a:lvl3pPr>
            <a:lvl4pPr marL="739775" indent="-230188">
              <a:defRPr>
                <a:uFillTx/>
              </a:defRPr>
            </a:lvl4pPr>
          </a:lstStyle>
          <a:p>
            <a:pPr lvl="0"/>
            <a:r>
              <a:rPr lang="en-US" dirty="0">
                <a:uFillTx/>
              </a:rPr>
              <a:t>Click to edit Master text styles</a:t>
            </a:r>
          </a:p>
        </p:txBody>
      </p:sp>
      <p:sp>
        <p:nvSpPr>
          <p:cNvPr id="60" name="Text Placeholder 58"/>
          <p:cNvSpPr>
            <a:spLocks noGrp="1"/>
          </p:cNvSpPr>
          <p:nvPr>
            <p:ph type="body" sz="quarter" idx="13" hasCustomPrompt="1"/>
          </p:nvPr>
        </p:nvSpPr>
        <p:spPr>
          <a:xfrm>
            <a:off x="4274418" y="4104635"/>
            <a:ext cx="3641005" cy="1567742"/>
          </a:xfrm>
        </p:spPr>
        <p:txBody>
          <a:bodyPr/>
          <a:lstStyle>
            <a:lvl1pPr marL="0" indent="1588" algn="ctr">
              <a:buFont typeface="Arial" panose="020B0604020202020204" pitchFamily="34" charset="0"/>
              <a:buChar char="​"/>
              <a:defRPr>
                <a:uFillTx/>
              </a:defRPr>
            </a:lvl1pPr>
            <a:lvl2pPr marL="231775" indent="-231775">
              <a:defRPr>
                <a:uFillTx/>
              </a:defRPr>
            </a:lvl2pPr>
            <a:lvl3pPr marL="465138" indent="-231775">
              <a:defRPr>
                <a:uFillTx/>
              </a:defRPr>
            </a:lvl3pPr>
            <a:lvl4pPr marL="739775" indent="-230188">
              <a:defRPr>
                <a:uFillTx/>
              </a:defRPr>
            </a:lvl4pPr>
          </a:lstStyle>
          <a:p>
            <a:pPr lvl="0"/>
            <a:r>
              <a:rPr lang="en-US" dirty="0">
                <a:uFillTx/>
              </a:rPr>
              <a:t>Click to edit Master text styles</a:t>
            </a:r>
          </a:p>
        </p:txBody>
      </p:sp>
      <p:sp>
        <p:nvSpPr>
          <p:cNvPr id="61" name="Text Placeholder 58"/>
          <p:cNvSpPr>
            <a:spLocks noGrp="1"/>
          </p:cNvSpPr>
          <p:nvPr>
            <p:ph type="body" sz="quarter" idx="14" hasCustomPrompt="1"/>
          </p:nvPr>
        </p:nvSpPr>
        <p:spPr>
          <a:xfrm>
            <a:off x="8092773" y="4104635"/>
            <a:ext cx="3637189" cy="1567742"/>
          </a:xfrm>
        </p:spPr>
        <p:txBody>
          <a:bodyPr/>
          <a:lstStyle>
            <a:lvl1pPr marL="0" indent="1588" algn="ctr">
              <a:buFont typeface="Arial" panose="020B0604020202020204" pitchFamily="34" charset="0"/>
              <a:buChar char="​"/>
              <a:defRPr>
                <a:uFillTx/>
              </a:defRPr>
            </a:lvl1pPr>
            <a:lvl2pPr marL="231775" indent="-231775">
              <a:defRPr>
                <a:uFillTx/>
              </a:defRPr>
            </a:lvl2pPr>
            <a:lvl3pPr marL="465138" indent="-231775">
              <a:defRPr>
                <a:uFillTx/>
              </a:defRPr>
            </a:lvl3pPr>
            <a:lvl4pPr marL="739775" indent="-230188">
              <a:defRPr>
                <a:uFillTx/>
              </a:defRPr>
            </a:lvl4pPr>
          </a:lstStyle>
          <a:p>
            <a:pPr lvl="0"/>
            <a:r>
              <a:rPr lang="en-US" dirty="0">
                <a:uFillTx/>
              </a:rPr>
              <a:t>Click to edit Master text styles</a:t>
            </a:r>
          </a:p>
        </p:txBody>
      </p:sp>
      <p:sp>
        <p:nvSpPr>
          <p:cNvPr id="2" name="Oval 1"/>
          <p:cNvSpPr>
            <a:spLocks/>
          </p:cNvSpPr>
          <p:nvPr/>
        </p:nvSpPr>
        <p:spPr bwMode="gray">
          <a:xfrm>
            <a:off x="1261968" y="1858238"/>
            <a:ext cx="2029195" cy="2029195"/>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pPr>
            <a:endParaRPr lang="en-US" sz="4400" b="1" dirty="0">
              <a:solidFill>
                <a:schemeClr val="accent1"/>
              </a:solidFill>
              <a:uFillTx/>
            </a:endParaRPr>
          </a:p>
        </p:txBody>
      </p:sp>
      <p:sp>
        <p:nvSpPr>
          <p:cNvPr id="71" name="Oval 70"/>
          <p:cNvSpPr>
            <a:spLocks/>
          </p:cNvSpPr>
          <p:nvPr/>
        </p:nvSpPr>
        <p:spPr bwMode="gray">
          <a:xfrm>
            <a:off x="5051658" y="1858238"/>
            <a:ext cx="2029195" cy="2029195"/>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pPr>
            <a:endParaRPr lang="en-US" sz="4400" b="1" dirty="0">
              <a:solidFill>
                <a:schemeClr val="accent1"/>
              </a:solidFill>
              <a:uFillTx/>
            </a:endParaRPr>
          </a:p>
        </p:txBody>
      </p:sp>
      <p:sp>
        <p:nvSpPr>
          <p:cNvPr id="72" name="Oval 71"/>
          <p:cNvSpPr>
            <a:spLocks/>
          </p:cNvSpPr>
          <p:nvPr/>
        </p:nvSpPr>
        <p:spPr bwMode="gray">
          <a:xfrm>
            <a:off x="8899268" y="1858238"/>
            <a:ext cx="2029195" cy="2029195"/>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pPr>
            <a:endParaRPr lang="en-US" sz="4400" b="1" dirty="0">
              <a:solidFill>
                <a:schemeClr val="accent1"/>
              </a:solidFill>
              <a:uFillTx/>
            </a:endParaRPr>
          </a:p>
        </p:txBody>
      </p:sp>
      <p:sp>
        <p:nvSpPr>
          <p:cNvPr id="13" name="Title 1"/>
          <p:cNvSpPr>
            <a:spLocks noGrp="1"/>
          </p:cNvSpPr>
          <p:nvPr>
            <p:ph type="title" hasCustomPrompt="1"/>
          </p:nvPr>
        </p:nvSpPr>
        <p:spPr>
          <a:xfrm>
            <a:off x="456063" y="310394"/>
            <a:ext cx="11279874" cy="443586"/>
          </a:xfrm>
        </p:spPr>
        <p:txBody>
          <a:bodyPr/>
          <a:lstStyle/>
          <a:p>
            <a:r>
              <a:rPr lang="en-US" dirty="0">
                <a:uFillTx/>
              </a:rPr>
              <a:t>Subject: Slide Title</a:t>
            </a:r>
          </a:p>
        </p:txBody>
      </p:sp>
      <p:sp>
        <p:nvSpPr>
          <p:cNvPr id="14" name="Subtitle 2"/>
          <p:cNvSpPr>
            <a:spLocks noGrp="1"/>
          </p:cNvSpPr>
          <p:nvPr>
            <p:ph type="subTitle" idx="15" hasCustomPrompt="1"/>
          </p:nvPr>
        </p:nvSpPr>
        <p:spPr>
          <a:xfrm>
            <a:off x="456063" y="880004"/>
            <a:ext cx="11279873" cy="274600"/>
          </a:xfrm>
        </p:spPr>
        <p:txBody>
          <a:bodyPr tIns="0"/>
          <a:lstStyle>
            <a:lvl1pPr marL="0" indent="0" algn="ctr">
              <a:buNone/>
              <a:defRPr sz="2400">
                <a:solidFill>
                  <a:schemeClr val="accent2"/>
                </a:solidFill>
                <a:uFillTx/>
              </a:defRPr>
            </a:lvl1pPr>
            <a:lvl2pPr marL="457200" indent="0" algn="ctr">
              <a:buNone/>
              <a:defRPr sz="2000">
                <a:uFillTx/>
              </a:defRPr>
            </a:lvl2pPr>
            <a:lvl3pPr marL="914400" indent="0" algn="ctr">
              <a:buNone/>
              <a:defRPr sz="1800">
                <a:uFillTx/>
              </a:defRPr>
            </a:lvl3pPr>
            <a:lvl4pPr marL="1371600" indent="0" algn="ctr">
              <a:buNone/>
              <a:defRPr sz="1600">
                <a:uFillTx/>
              </a:defRPr>
            </a:lvl4pPr>
            <a:lvl5pPr marL="1828800" indent="0" algn="ctr">
              <a:buNone/>
              <a:defRPr sz="1600">
                <a:uFillTx/>
              </a:defRPr>
            </a:lvl5pPr>
            <a:lvl6pPr marL="2286000" indent="0" algn="ctr">
              <a:buNone/>
              <a:defRPr sz="1600">
                <a:uFillTx/>
              </a:defRPr>
            </a:lvl6pPr>
            <a:lvl7pPr marL="2743200" indent="0" algn="ctr">
              <a:buNone/>
              <a:defRPr sz="1600">
                <a:uFillTx/>
              </a:defRPr>
            </a:lvl7pPr>
            <a:lvl8pPr marL="3200400" indent="0" algn="ctr">
              <a:buNone/>
              <a:defRPr sz="1600">
                <a:uFillTx/>
              </a:defRPr>
            </a:lvl8pPr>
            <a:lvl9pPr marL="3657600" indent="0" algn="ctr">
              <a:buNone/>
              <a:defRPr sz="1600">
                <a:uFillTx/>
              </a:defRPr>
            </a:lvl9pPr>
          </a:lstStyle>
          <a:p>
            <a:r>
              <a:rPr lang="en-US" dirty="0">
                <a:uFillTx/>
              </a:rPr>
              <a:t>A Subhead Would Help Explain Context and Topic</a:t>
            </a:r>
          </a:p>
        </p:txBody>
      </p:sp>
      <p:pic>
        <p:nvPicPr>
          <p:cNvPr id="11" name="Picture 10"/>
          <p:cNvPicPr>
            <a:picLocks/>
          </p:cNvPicPr>
          <p:nvPr/>
        </p:nvPicPr>
        <p:blipFill>
          <a:blip r:embed="rId2"/>
          <a:stretch>
            <a:fillRect/>
          </a:stretch>
        </p:blipFill>
        <p:spPr>
          <a:xfrm>
            <a:off x="9746234" y="6365174"/>
            <a:ext cx="2139696" cy="301752"/>
          </a:xfrm>
          <a:prstGeom prst="rect">
            <a:avLst/>
          </a:prstGeom>
        </p:spPr>
      </p:pic>
    </p:spTree>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2" name="Content Placeholder 21"/>
          <p:cNvSpPr>
            <a:spLocks noGrp="1"/>
          </p:cNvSpPr>
          <p:nvPr>
            <p:ph sz="quarter" idx="10"/>
          </p:nvPr>
        </p:nvSpPr>
        <p:spPr>
          <a:xfrm>
            <a:off x="456063" y="1280629"/>
            <a:ext cx="11279872" cy="4623248"/>
          </a:xfrm>
        </p:spPr>
        <p:txBody>
          <a:body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endParaRPr lang="en-US" dirty="0">
              <a:uFillTx/>
            </a:endParaRPr>
          </a:p>
        </p:txBody>
      </p:sp>
      <p:sp>
        <p:nvSpPr>
          <p:cNvPr id="2" name="Title 1"/>
          <p:cNvSpPr>
            <a:spLocks noGrp="1"/>
          </p:cNvSpPr>
          <p:nvPr>
            <p:ph type="title" hasCustomPrompt="1"/>
          </p:nvPr>
        </p:nvSpPr>
        <p:spPr>
          <a:xfrm>
            <a:off x="456063" y="310394"/>
            <a:ext cx="11279874" cy="443586"/>
          </a:xfrm>
        </p:spPr>
        <p:txBody>
          <a:bodyPr/>
          <a:lstStyle/>
          <a:p>
            <a:r>
              <a:rPr lang="en-US" dirty="0">
                <a:uFillTx/>
              </a:rPr>
              <a:t>Subject: Slide Title</a:t>
            </a:r>
          </a:p>
        </p:txBody>
      </p:sp>
      <p:sp>
        <p:nvSpPr>
          <p:cNvPr id="6" name="Subtitle 2"/>
          <p:cNvSpPr>
            <a:spLocks noGrp="1"/>
          </p:cNvSpPr>
          <p:nvPr>
            <p:ph type="subTitle" idx="12" hasCustomPrompt="1"/>
          </p:nvPr>
        </p:nvSpPr>
        <p:spPr>
          <a:xfrm>
            <a:off x="456063" y="880004"/>
            <a:ext cx="11279873" cy="274600"/>
          </a:xfrm>
        </p:spPr>
        <p:txBody>
          <a:bodyPr tIns="0"/>
          <a:lstStyle>
            <a:lvl1pPr marL="0" indent="0" algn="ctr">
              <a:buNone/>
              <a:defRPr sz="2400">
                <a:solidFill>
                  <a:schemeClr val="accent3"/>
                </a:solidFill>
                <a:uFillTx/>
              </a:defRPr>
            </a:lvl1pPr>
            <a:lvl2pPr marL="457200" indent="0" algn="ctr">
              <a:buNone/>
              <a:defRPr sz="2000">
                <a:uFillTx/>
              </a:defRPr>
            </a:lvl2pPr>
            <a:lvl3pPr marL="914400" indent="0" algn="ctr">
              <a:buNone/>
              <a:defRPr sz="1800">
                <a:uFillTx/>
              </a:defRPr>
            </a:lvl3pPr>
            <a:lvl4pPr marL="1371600" indent="0" algn="ctr">
              <a:buNone/>
              <a:defRPr sz="1600">
                <a:uFillTx/>
              </a:defRPr>
            </a:lvl4pPr>
            <a:lvl5pPr marL="1828800" indent="0" algn="ctr">
              <a:buNone/>
              <a:defRPr sz="1600">
                <a:uFillTx/>
              </a:defRPr>
            </a:lvl5pPr>
            <a:lvl6pPr marL="2286000" indent="0" algn="ctr">
              <a:buNone/>
              <a:defRPr sz="1600">
                <a:uFillTx/>
              </a:defRPr>
            </a:lvl6pPr>
            <a:lvl7pPr marL="2743200" indent="0" algn="ctr">
              <a:buNone/>
              <a:defRPr sz="1600">
                <a:uFillTx/>
              </a:defRPr>
            </a:lvl7pPr>
            <a:lvl8pPr marL="3200400" indent="0" algn="ctr">
              <a:buNone/>
              <a:defRPr sz="1600">
                <a:uFillTx/>
              </a:defRPr>
            </a:lvl8pPr>
            <a:lvl9pPr marL="3657600" indent="0" algn="ctr">
              <a:buNone/>
              <a:defRPr sz="1600">
                <a:uFillTx/>
              </a:defRPr>
            </a:lvl9pPr>
          </a:lstStyle>
          <a:p>
            <a:r>
              <a:rPr lang="en-US" dirty="0">
                <a:uFillTx/>
              </a:rPr>
              <a:t>A Subhead Would Help Explain Context and Topic</a:t>
            </a: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4 Icons and Supporting Text">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452243" y="4104633"/>
            <a:ext cx="2686416" cy="1567744"/>
          </a:xfrm>
        </p:spPr>
        <p:txBody>
          <a:bodyPr/>
          <a:lstStyle>
            <a:lvl1pPr marL="0" indent="1588" algn="ctr">
              <a:buFont typeface="Arial" panose="020B0604020202020204" pitchFamily="34" charset="0"/>
              <a:buChar char="​"/>
              <a:defRPr>
                <a:uFillTx/>
              </a:defRPr>
            </a:lvl1pPr>
            <a:lvl2pPr marL="231775" indent="-231775">
              <a:defRPr>
                <a:uFillTx/>
              </a:defRPr>
            </a:lvl2pPr>
            <a:lvl3pPr marL="465138" indent="-231775">
              <a:defRPr>
                <a:uFillTx/>
              </a:defRPr>
            </a:lvl3pPr>
            <a:lvl4pPr marL="739775" indent="-230188">
              <a:defRPr>
                <a:uFillTx/>
              </a:defRPr>
            </a:lvl4pPr>
          </a:lstStyle>
          <a:p>
            <a:pPr lvl="0"/>
            <a:r>
              <a:rPr lang="en-US" dirty="0">
                <a:uFillTx/>
              </a:rPr>
              <a:t>Click to edit Master text styles</a:t>
            </a:r>
          </a:p>
        </p:txBody>
      </p:sp>
      <p:sp>
        <p:nvSpPr>
          <p:cNvPr id="60" name="Text Placeholder 58"/>
          <p:cNvSpPr>
            <a:spLocks noGrp="1"/>
          </p:cNvSpPr>
          <p:nvPr>
            <p:ph type="body" sz="quarter" idx="13" hasCustomPrompt="1"/>
          </p:nvPr>
        </p:nvSpPr>
        <p:spPr>
          <a:xfrm>
            <a:off x="3316009" y="4104633"/>
            <a:ext cx="2690237" cy="1567744"/>
          </a:xfrm>
        </p:spPr>
        <p:txBody>
          <a:bodyPr/>
          <a:lstStyle>
            <a:lvl1pPr marL="0" indent="1588" algn="ctr">
              <a:buFont typeface="Arial" panose="020B0604020202020204" pitchFamily="34" charset="0"/>
              <a:buChar char="​"/>
              <a:defRPr>
                <a:uFillTx/>
              </a:defRPr>
            </a:lvl1pPr>
            <a:lvl2pPr marL="231775" indent="-231775">
              <a:defRPr>
                <a:uFillTx/>
              </a:defRPr>
            </a:lvl2pPr>
            <a:lvl3pPr marL="465138" indent="-231775">
              <a:defRPr>
                <a:uFillTx/>
              </a:defRPr>
            </a:lvl3pPr>
            <a:lvl4pPr marL="739775" indent="-230188">
              <a:defRPr>
                <a:uFillTx/>
              </a:defRPr>
            </a:lvl4pPr>
          </a:lstStyle>
          <a:p>
            <a:pPr lvl="0"/>
            <a:r>
              <a:rPr lang="en-US" dirty="0">
                <a:uFillTx/>
              </a:rPr>
              <a:t>Click to edit Master text styles</a:t>
            </a:r>
          </a:p>
        </p:txBody>
      </p:sp>
      <p:sp>
        <p:nvSpPr>
          <p:cNvPr id="61" name="Text Placeholder 58"/>
          <p:cNvSpPr>
            <a:spLocks noGrp="1"/>
          </p:cNvSpPr>
          <p:nvPr>
            <p:ph type="body" sz="quarter" idx="14" hasCustomPrompt="1"/>
          </p:nvPr>
        </p:nvSpPr>
        <p:spPr>
          <a:xfrm>
            <a:off x="6187414" y="4104633"/>
            <a:ext cx="2682599" cy="1567744"/>
          </a:xfrm>
        </p:spPr>
        <p:txBody>
          <a:bodyPr/>
          <a:lstStyle>
            <a:lvl1pPr marL="0" indent="1588" algn="ctr">
              <a:buFont typeface="Arial" panose="020B0604020202020204" pitchFamily="34" charset="0"/>
              <a:buChar char="​"/>
              <a:defRPr>
                <a:uFillTx/>
              </a:defRPr>
            </a:lvl1pPr>
            <a:lvl2pPr marL="0" indent="0">
              <a:buNone/>
              <a:defRPr>
                <a:uFillTx/>
              </a:defRPr>
            </a:lvl2pPr>
            <a:lvl3pPr marL="465138" indent="-231775">
              <a:defRPr>
                <a:uFillTx/>
              </a:defRPr>
            </a:lvl3pPr>
            <a:lvl4pPr marL="739775" indent="-230188">
              <a:defRPr>
                <a:uFillTx/>
              </a:defRPr>
            </a:lvl4pPr>
          </a:lstStyle>
          <a:p>
            <a:pPr lvl="0"/>
            <a:r>
              <a:rPr lang="en-US" dirty="0">
                <a:uFillTx/>
              </a:rPr>
              <a:t>Click to edit Master text styles</a:t>
            </a:r>
          </a:p>
        </p:txBody>
      </p:sp>
      <p:sp>
        <p:nvSpPr>
          <p:cNvPr id="2" name="Oval 1"/>
          <p:cNvSpPr>
            <a:spLocks/>
          </p:cNvSpPr>
          <p:nvPr/>
        </p:nvSpPr>
        <p:spPr bwMode="gray">
          <a:xfrm>
            <a:off x="780854" y="1870107"/>
            <a:ext cx="2029195" cy="2029195"/>
          </a:xfrm>
          <a:prstGeom prst="ellipse">
            <a:avLst/>
          </a:prstGeom>
          <a:solidFill>
            <a:schemeClr val="accent1"/>
          </a:solidFill>
          <a:ln>
            <a:noFill/>
          </a:ln>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pPr>
            <a:endParaRPr lang="en-US" sz="4400" b="1" dirty="0">
              <a:solidFill>
                <a:schemeClr val="accent1"/>
              </a:solidFill>
              <a:uFillTx/>
            </a:endParaRPr>
          </a:p>
        </p:txBody>
      </p:sp>
      <p:sp>
        <p:nvSpPr>
          <p:cNvPr id="71" name="Oval 70"/>
          <p:cNvSpPr>
            <a:spLocks/>
          </p:cNvSpPr>
          <p:nvPr/>
        </p:nvSpPr>
        <p:spPr bwMode="gray">
          <a:xfrm>
            <a:off x="3646530" y="1870107"/>
            <a:ext cx="2029195" cy="2029195"/>
          </a:xfrm>
          <a:prstGeom prst="ellipse">
            <a:avLst/>
          </a:prstGeom>
          <a:solidFill>
            <a:schemeClr val="accent1"/>
          </a:solidFill>
          <a:ln>
            <a:noFill/>
          </a:ln>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pPr>
            <a:endParaRPr lang="en-US" sz="4400" b="1" dirty="0">
              <a:solidFill>
                <a:schemeClr val="accent1"/>
              </a:solidFill>
              <a:uFillTx/>
            </a:endParaRPr>
          </a:p>
        </p:txBody>
      </p:sp>
      <p:sp>
        <p:nvSpPr>
          <p:cNvPr id="63" name="Text Placeholder 58"/>
          <p:cNvSpPr>
            <a:spLocks noGrp="1"/>
          </p:cNvSpPr>
          <p:nvPr>
            <p:ph type="body" sz="quarter" idx="15" hasCustomPrompt="1"/>
          </p:nvPr>
        </p:nvSpPr>
        <p:spPr>
          <a:xfrm>
            <a:off x="9047362" y="4104633"/>
            <a:ext cx="2682599" cy="1567744"/>
          </a:xfrm>
        </p:spPr>
        <p:txBody>
          <a:bodyPr/>
          <a:lstStyle>
            <a:lvl1pPr marL="0" indent="1588" algn="ctr">
              <a:buFont typeface="Arial" panose="020B0604020202020204" pitchFamily="34" charset="0"/>
              <a:buChar char="​"/>
              <a:defRPr>
                <a:uFillTx/>
              </a:defRPr>
            </a:lvl1pPr>
            <a:lvl2pPr marL="231775" indent="-231775">
              <a:defRPr>
                <a:uFillTx/>
              </a:defRPr>
            </a:lvl2pPr>
            <a:lvl3pPr marL="465138" indent="-231775">
              <a:defRPr>
                <a:uFillTx/>
              </a:defRPr>
            </a:lvl3pPr>
            <a:lvl4pPr marL="739775" indent="-230188">
              <a:defRPr>
                <a:uFillTx/>
              </a:defRPr>
            </a:lvl4pPr>
          </a:lstStyle>
          <a:p>
            <a:pPr lvl="0"/>
            <a:r>
              <a:rPr lang="en-US" dirty="0">
                <a:uFillTx/>
              </a:rPr>
              <a:t>Click to edit Master text styles</a:t>
            </a:r>
          </a:p>
        </p:txBody>
      </p:sp>
      <p:sp>
        <p:nvSpPr>
          <p:cNvPr id="65" name="Oval 64"/>
          <p:cNvSpPr>
            <a:spLocks/>
          </p:cNvSpPr>
          <p:nvPr/>
        </p:nvSpPr>
        <p:spPr bwMode="gray">
          <a:xfrm>
            <a:off x="6514116" y="1870107"/>
            <a:ext cx="2029195" cy="2029195"/>
          </a:xfrm>
          <a:prstGeom prst="ellipse">
            <a:avLst/>
          </a:prstGeom>
          <a:solidFill>
            <a:schemeClr val="accent1"/>
          </a:solidFill>
          <a:ln>
            <a:noFill/>
          </a:ln>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pPr>
            <a:endParaRPr lang="en-US" sz="4400" b="1" dirty="0">
              <a:solidFill>
                <a:schemeClr val="accent1"/>
              </a:solidFill>
              <a:uFillTx/>
            </a:endParaRPr>
          </a:p>
        </p:txBody>
      </p:sp>
      <p:sp>
        <p:nvSpPr>
          <p:cNvPr id="68" name="Oval 67"/>
          <p:cNvSpPr>
            <a:spLocks/>
          </p:cNvSpPr>
          <p:nvPr/>
        </p:nvSpPr>
        <p:spPr bwMode="gray">
          <a:xfrm>
            <a:off x="9374064" y="1870107"/>
            <a:ext cx="2029195" cy="2029195"/>
          </a:xfrm>
          <a:prstGeom prst="ellipse">
            <a:avLst/>
          </a:prstGeom>
          <a:solidFill>
            <a:schemeClr val="accent1"/>
          </a:solidFill>
          <a:ln>
            <a:noFill/>
          </a:ln>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pPr>
            <a:endParaRPr lang="en-US" sz="4400" b="1" dirty="0">
              <a:solidFill>
                <a:schemeClr val="accent1"/>
              </a:solidFill>
              <a:uFillTx/>
            </a:endParaRPr>
          </a:p>
        </p:txBody>
      </p:sp>
      <p:sp>
        <p:nvSpPr>
          <p:cNvPr id="13" name="Title 1"/>
          <p:cNvSpPr>
            <a:spLocks noGrp="1"/>
          </p:cNvSpPr>
          <p:nvPr>
            <p:ph type="title" hasCustomPrompt="1"/>
          </p:nvPr>
        </p:nvSpPr>
        <p:spPr>
          <a:xfrm>
            <a:off x="456063" y="310394"/>
            <a:ext cx="11279874" cy="443586"/>
          </a:xfrm>
        </p:spPr>
        <p:txBody>
          <a:bodyPr/>
          <a:lstStyle/>
          <a:p>
            <a:r>
              <a:rPr lang="en-US" dirty="0">
                <a:uFillTx/>
              </a:rPr>
              <a:t>Subject: Slide Title</a:t>
            </a:r>
          </a:p>
        </p:txBody>
      </p:sp>
      <p:sp>
        <p:nvSpPr>
          <p:cNvPr id="14" name="Subtitle 2"/>
          <p:cNvSpPr>
            <a:spLocks noGrp="1"/>
          </p:cNvSpPr>
          <p:nvPr>
            <p:ph type="subTitle" idx="16" hasCustomPrompt="1"/>
          </p:nvPr>
        </p:nvSpPr>
        <p:spPr>
          <a:xfrm>
            <a:off x="456063" y="880004"/>
            <a:ext cx="11279873" cy="274600"/>
          </a:xfrm>
        </p:spPr>
        <p:txBody>
          <a:bodyPr tIns="0"/>
          <a:lstStyle>
            <a:lvl1pPr marL="0" indent="0" algn="ctr">
              <a:buNone/>
              <a:defRPr sz="2400">
                <a:solidFill>
                  <a:schemeClr val="accent3"/>
                </a:solidFill>
                <a:uFillTx/>
              </a:defRPr>
            </a:lvl1pPr>
            <a:lvl2pPr marL="457200" indent="0" algn="ctr">
              <a:buNone/>
              <a:defRPr sz="2000">
                <a:uFillTx/>
              </a:defRPr>
            </a:lvl2pPr>
            <a:lvl3pPr marL="914400" indent="0" algn="ctr">
              <a:buNone/>
              <a:defRPr sz="1800">
                <a:uFillTx/>
              </a:defRPr>
            </a:lvl3pPr>
            <a:lvl4pPr marL="1371600" indent="0" algn="ctr">
              <a:buNone/>
              <a:defRPr sz="1600">
                <a:uFillTx/>
              </a:defRPr>
            </a:lvl4pPr>
            <a:lvl5pPr marL="1828800" indent="0" algn="ctr">
              <a:buNone/>
              <a:defRPr sz="1600">
                <a:uFillTx/>
              </a:defRPr>
            </a:lvl5pPr>
            <a:lvl6pPr marL="2286000" indent="0" algn="ctr">
              <a:buNone/>
              <a:defRPr sz="1600">
                <a:uFillTx/>
              </a:defRPr>
            </a:lvl6pPr>
            <a:lvl7pPr marL="2743200" indent="0" algn="ctr">
              <a:buNone/>
              <a:defRPr sz="1600">
                <a:uFillTx/>
              </a:defRPr>
            </a:lvl7pPr>
            <a:lvl8pPr marL="3200400" indent="0" algn="ctr">
              <a:buNone/>
              <a:defRPr sz="1600">
                <a:uFillTx/>
              </a:defRPr>
            </a:lvl8pPr>
            <a:lvl9pPr marL="3657600" indent="0" algn="ctr">
              <a:buNone/>
              <a:defRPr sz="1600">
                <a:uFillTx/>
              </a:defRPr>
            </a:lvl9pPr>
          </a:lstStyle>
          <a:p>
            <a:r>
              <a:rPr lang="en-US" dirty="0">
                <a:uFillTx/>
              </a:rPr>
              <a:t>A Subhead Would Help Explain Context and Topic</a:t>
            </a: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4 Icons and Supporting Text - Dark">
    <p:bg>
      <p:bgRef idx="1001">
        <a:schemeClr val="bg2"/>
      </p:bgRef>
    </p:bg>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452243" y="4104633"/>
            <a:ext cx="2686416" cy="1567744"/>
          </a:xfrm>
        </p:spPr>
        <p:txBody>
          <a:bodyPr/>
          <a:lstStyle>
            <a:lvl1pPr marL="0" indent="1588" algn="ctr">
              <a:buFont typeface="Arial" panose="020B0604020202020204" pitchFamily="34" charset="0"/>
              <a:buChar char="​"/>
              <a:defRPr>
                <a:uFillTx/>
              </a:defRPr>
            </a:lvl1pPr>
            <a:lvl2pPr marL="231775" indent="-231775">
              <a:defRPr>
                <a:uFillTx/>
              </a:defRPr>
            </a:lvl2pPr>
            <a:lvl3pPr marL="465138" indent="-231775">
              <a:defRPr>
                <a:uFillTx/>
              </a:defRPr>
            </a:lvl3pPr>
            <a:lvl4pPr marL="739775" indent="-230188">
              <a:defRPr>
                <a:uFillTx/>
              </a:defRPr>
            </a:lvl4pPr>
          </a:lstStyle>
          <a:p>
            <a:pPr lvl="0"/>
            <a:r>
              <a:rPr lang="en-US" dirty="0">
                <a:uFillTx/>
              </a:rPr>
              <a:t>Click to edit Master text styles</a:t>
            </a:r>
          </a:p>
        </p:txBody>
      </p:sp>
      <p:sp>
        <p:nvSpPr>
          <p:cNvPr id="60" name="Text Placeholder 58"/>
          <p:cNvSpPr>
            <a:spLocks noGrp="1"/>
          </p:cNvSpPr>
          <p:nvPr>
            <p:ph type="body" sz="quarter" idx="13" hasCustomPrompt="1"/>
          </p:nvPr>
        </p:nvSpPr>
        <p:spPr>
          <a:xfrm>
            <a:off x="3316009" y="4104633"/>
            <a:ext cx="2690237" cy="1567744"/>
          </a:xfrm>
        </p:spPr>
        <p:txBody>
          <a:bodyPr/>
          <a:lstStyle>
            <a:lvl1pPr marL="0" indent="1588" algn="ctr">
              <a:buFont typeface="Arial" panose="020B0604020202020204" pitchFamily="34" charset="0"/>
              <a:buChar char="​"/>
              <a:defRPr>
                <a:uFillTx/>
              </a:defRPr>
            </a:lvl1pPr>
            <a:lvl2pPr marL="0" indent="0">
              <a:buNone/>
              <a:defRPr>
                <a:uFillTx/>
              </a:defRPr>
            </a:lvl2pPr>
            <a:lvl3pPr marL="465138" indent="-231775">
              <a:defRPr>
                <a:uFillTx/>
              </a:defRPr>
            </a:lvl3pPr>
            <a:lvl4pPr marL="739775" indent="-230188">
              <a:defRPr>
                <a:uFillTx/>
              </a:defRPr>
            </a:lvl4pPr>
          </a:lstStyle>
          <a:p>
            <a:pPr lvl="0"/>
            <a:r>
              <a:rPr lang="en-US" dirty="0">
                <a:uFillTx/>
              </a:rPr>
              <a:t>Click to edit Master text styles</a:t>
            </a:r>
          </a:p>
        </p:txBody>
      </p:sp>
      <p:sp>
        <p:nvSpPr>
          <p:cNvPr id="61" name="Text Placeholder 58"/>
          <p:cNvSpPr>
            <a:spLocks noGrp="1"/>
          </p:cNvSpPr>
          <p:nvPr>
            <p:ph type="body" sz="quarter" idx="14" hasCustomPrompt="1"/>
          </p:nvPr>
        </p:nvSpPr>
        <p:spPr>
          <a:xfrm>
            <a:off x="6187414" y="4104633"/>
            <a:ext cx="2682599" cy="1567744"/>
          </a:xfrm>
        </p:spPr>
        <p:txBody>
          <a:bodyPr/>
          <a:lstStyle>
            <a:lvl1pPr marL="0" indent="1588" algn="ctr">
              <a:buFont typeface="Arial" panose="020B0604020202020204" pitchFamily="34" charset="0"/>
              <a:buChar char="​"/>
              <a:defRPr>
                <a:uFillTx/>
              </a:defRPr>
            </a:lvl1pPr>
            <a:lvl2pPr marL="231775" indent="-231775">
              <a:defRPr>
                <a:uFillTx/>
              </a:defRPr>
            </a:lvl2pPr>
            <a:lvl3pPr marL="465138" indent="-231775">
              <a:defRPr>
                <a:uFillTx/>
              </a:defRPr>
            </a:lvl3pPr>
            <a:lvl4pPr marL="739775" indent="-230188">
              <a:defRPr>
                <a:uFillTx/>
              </a:defRPr>
            </a:lvl4pPr>
          </a:lstStyle>
          <a:p>
            <a:pPr lvl="0"/>
            <a:r>
              <a:rPr lang="en-US" dirty="0">
                <a:uFillTx/>
              </a:rPr>
              <a:t>Click to edit Master text styles</a:t>
            </a:r>
          </a:p>
        </p:txBody>
      </p:sp>
      <p:sp>
        <p:nvSpPr>
          <p:cNvPr id="2" name="Oval 1"/>
          <p:cNvSpPr>
            <a:spLocks/>
          </p:cNvSpPr>
          <p:nvPr/>
        </p:nvSpPr>
        <p:spPr bwMode="gray">
          <a:xfrm>
            <a:off x="780854" y="1870107"/>
            <a:ext cx="2029195" cy="2029195"/>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pPr>
            <a:endParaRPr lang="en-US" sz="4400" b="1" dirty="0">
              <a:solidFill>
                <a:schemeClr val="accent1"/>
              </a:solidFill>
              <a:uFillTx/>
            </a:endParaRPr>
          </a:p>
        </p:txBody>
      </p:sp>
      <p:sp>
        <p:nvSpPr>
          <p:cNvPr id="71" name="Oval 70"/>
          <p:cNvSpPr>
            <a:spLocks/>
          </p:cNvSpPr>
          <p:nvPr/>
        </p:nvSpPr>
        <p:spPr bwMode="gray">
          <a:xfrm>
            <a:off x="3646530" y="1870107"/>
            <a:ext cx="2029195" cy="2029195"/>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pPr>
            <a:endParaRPr lang="en-US" sz="4400" b="1" dirty="0">
              <a:solidFill>
                <a:schemeClr val="accent1"/>
              </a:solidFill>
              <a:uFillTx/>
            </a:endParaRPr>
          </a:p>
        </p:txBody>
      </p:sp>
      <p:sp>
        <p:nvSpPr>
          <p:cNvPr id="63" name="Text Placeholder 58"/>
          <p:cNvSpPr>
            <a:spLocks noGrp="1"/>
          </p:cNvSpPr>
          <p:nvPr>
            <p:ph type="body" sz="quarter" idx="15" hasCustomPrompt="1"/>
          </p:nvPr>
        </p:nvSpPr>
        <p:spPr>
          <a:xfrm>
            <a:off x="9047362" y="4104633"/>
            <a:ext cx="2682599" cy="1567744"/>
          </a:xfrm>
        </p:spPr>
        <p:txBody>
          <a:bodyPr/>
          <a:lstStyle>
            <a:lvl1pPr marL="0" indent="1588" algn="ctr">
              <a:buFont typeface="Arial" panose="020B0604020202020204" pitchFamily="34" charset="0"/>
              <a:buChar char="​"/>
              <a:defRPr>
                <a:uFillTx/>
              </a:defRPr>
            </a:lvl1pPr>
            <a:lvl2pPr marL="0" indent="0">
              <a:buNone/>
              <a:defRPr>
                <a:uFillTx/>
              </a:defRPr>
            </a:lvl2pPr>
            <a:lvl3pPr marL="465138" indent="-231775">
              <a:defRPr>
                <a:uFillTx/>
              </a:defRPr>
            </a:lvl3pPr>
            <a:lvl4pPr marL="739775" indent="-230188">
              <a:defRPr>
                <a:uFillTx/>
              </a:defRPr>
            </a:lvl4pPr>
          </a:lstStyle>
          <a:p>
            <a:pPr lvl="0"/>
            <a:r>
              <a:rPr lang="en-US" dirty="0">
                <a:uFillTx/>
              </a:rPr>
              <a:t>Click to edit Master text styles</a:t>
            </a:r>
          </a:p>
        </p:txBody>
      </p:sp>
      <p:sp>
        <p:nvSpPr>
          <p:cNvPr id="65" name="Oval 64"/>
          <p:cNvSpPr>
            <a:spLocks/>
          </p:cNvSpPr>
          <p:nvPr/>
        </p:nvSpPr>
        <p:spPr bwMode="gray">
          <a:xfrm>
            <a:off x="6514116" y="1870107"/>
            <a:ext cx="2029195" cy="2029195"/>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pPr>
            <a:endParaRPr lang="en-US" sz="4400" b="1" dirty="0">
              <a:solidFill>
                <a:schemeClr val="accent1"/>
              </a:solidFill>
              <a:uFillTx/>
            </a:endParaRPr>
          </a:p>
        </p:txBody>
      </p:sp>
      <p:sp>
        <p:nvSpPr>
          <p:cNvPr id="68" name="Oval 67"/>
          <p:cNvSpPr>
            <a:spLocks/>
          </p:cNvSpPr>
          <p:nvPr/>
        </p:nvSpPr>
        <p:spPr bwMode="gray">
          <a:xfrm>
            <a:off x="9374064" y="1870107"/>
            <a:ext cx="2029195" cy="2029195"/>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pPr>
            <a:endParaRPr lang="en-US" sz="4400" b="1" dirty="0">
              <a:solidFill>
                <a:schemeClr val="accent1"/>
              </a:solidFill>
              <a:uFillTx/>
            </a:endParaRPr>
          </a:p>
        </p:txBody>
      </p:sp>
      <p:pic>
        <p:nvPicPr>
          <p:cNvPr id="14" name="Picture 13"/>
          <p:cNvPicPr>
            <a:picLocks/>
          </p:cNvPicPr>
          <p:nvPr/>
        </p:nvPicPr>
        <p:blipFill>
          <a:blip r:embed="rId2"/>
          <a:stretch>
            <a:fillRect/>
          </a:stretch>
        </p:blipFill>
        <p:spPr>
          <a:xfrm>
            <a:off x="9746234" y="6365174"/>
            <a:ext cx="2139696" cy="301752"/>
          </a:xfrm>
          <a:prstGeom prst="rect">
            <a:avLst/>
          </a:prstGeom>
        </p:spPr>
      </p:pic>
      <p:sp>
        <p:nvSpPr>
          <p:cNvPr id="15" name="Title 1"/>
          <p:cNvSpPr>
            <a:spLocks noGrp="1"/>
          </p:cNvSpPr>
          <p:nvPr>
            <p:ph type="title" hasCustomPrompt="1"/>
          </p:nvPr>
        </p:nvSpPr>
        <p:spPr>
          <a:xfrm>
            <a:off x="456063" y="310394"/>
            <a:ext cx="11279874" cy="443586"/>
          </a:xfrm>
        </p:spPr>
        <p:txBody>
          <a:bodyPr/>
          <a:lstStyle/>
          <a:p>
            <a:r>
              <a:rPr lang="en-US" dirty="0">
                <a:uFillTx/>
              </a:rPr>
              <a:t>Subject: Slide Title</a:t>
            </a:r>
          </a:p>
        </p:txBody>
      </p:sp>
      <p:sp>
        <p:nvSpPr>
          <p:cNvPr id="16" name="Subtitle 2"/>
          <p:cNvSpPr>
            <a:spLocks noGrp="1"/>
          </p:cNvSpPr>
          <p:nvPr>
            <p:ph type="subTitle" idx="16" hasCustomPrompt="1"/>
          </p:nvPr>
        </p:nvSpPr>
        <p:spPr>
          <a:xfrm>
            <a:off x="456063" y="880004"/>
            <a:ext cx="11279873" cy="274600"/>
          </a:xfrm>
          <a:solidFill>
            <a:schemeClr val="bg1"/>
          </a:solidFill>
        </p:spPr>
        <p:txBody>
          <a:bodyPr tIns="0"/>
          <a:lstStyle>
            <a:lvl1pPr marL="0" indent="0" algn="ctr">
              <a:buNone/>
              <a:defRPr sz="2400">
                <a:solidFill>
                  <a:schemeClr val="accent2"/>
                </a:solidFill>
                <a:uFillTx/>
              </a:defRPr>
            </a:lvl1pPr>
            <a:lvl2pPr marL="457200" indent="0" algn="ctr">
              <a:buNone/>
              <a:defRPr sz="2000">
                <a:uFillTx/>
              </a:defRPr>
            </a:lvl2pPr>
            <a:lvl3pPr marL="914400" indent="0" algn="ctr">
              <a:buNone/>
              <a:defRPr sz="1800">
                <a:uFillTx/>
              </a:defRPr>
            </a:lvl3pPr>
            <a:lvl4pPr marL="1371600" indent="0" algn="ctr">
              <a:buNone/>
              <a:defRPr sz="1600">
                <a:uFillTx/>
              </a:defRPr>
            </a:lvl4pPr>
            <a:lvl5pPr marL="1828800" indent="0" algn="ctr">
              <a:buNone/>
              <a:defRPr sz="1600">
                <a:uFillTx/>
              </a:defRPr>
            </a:lvl5pPr>
            <a:lvl6pPr marL="2286000" indent="0" algn="ctr">
              <a:buNone/>
              <a:defRPr sz="1600">
                <a:uFillTx/>
              </a:defRPr>
            </a:lvl6pPr>
            <a:lvl7pPr marL="2743200" indent="0" algn="ctr">
              <a:buNone/>
              <a:defRPr sz="1600">
                <a:uFillTx/>
              </a:defRPr>
            </a:lvl7pPr>
            <a:lvl8pPr marL="3200400" indent="0" algn="ctr">
              <a:buNone/>
              <a:defRPr sz="1600">
                <a:uFillTx/>
              </a:defRPr>
            </a:lvl8pPr>
            <a:lvl9pPr marL="3657600" indent="0" algn="ctr">
              <a:buNone/>
              <a:defRPr sz="1600">
                <a:uFillTx/>
              </a:defRPr>
            </a:lvl9pPr>
          </a:lstStyle>
          <a:p>
            <a:r>
              <a:rPr lang="en-US" dirty="0">
                <a:uFillTx/>
              </a:rPr>
              <a:t>A Subhead Would Help Explain Context and Topic</a:t>
            </a:r>
          </a:p>
        </p:txBody>
      </p:sp>
    </p:spTree>
  </p:cSld>
  <p:clrMapOvr>
    <a:overrideClrMapping bg1="lt1" tx1="dk1" bg2="lt2" tx2="dk2" accent1="accent1" accent2="accent2" accent3="accent3" accent4="accent4" accent5="accent5" accent6="accent6" hlink="hlink" folHlink="folHlink"/>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5 Icons and Supporting Text">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459965" y="3886273"/>
            <a:ext cx="1909762" cy="1786104"/>
          </a:xfrm>
        </p:spPr>
        <p:txBody>
          <a:bodyPr/>
          <a:lstStyle>
            <a:lvl1pPr marL="0" indent="1588" algn="ctr">
              <a:buFont typeface="Arial" panose="020B0604020202020204" pitchFamily="34" charset="0"/>
              <a:buChar char="​"/>
              <a:defRPr>
                <a:uFillTx/>
              </a:defRPr>
            </a:lvl1pPr>
            <a:lvl2pPr marL="231775" indent="-231775">
              <a:defRPr>
                <a:uFillTx/>
              </a:defRPr>
            </a:lvl2pPr>
            <a:lvl3pPr marL="465138" indent="-231775">
              <a:defRPr>
                <a:uFillTx/>
              </a:defRPr>
            </a:lvl3pPr>
            <a:lvl4pPr marL="739775" indent="-230188">
              <a:defRPr>
                <a:uFillTx/>
              </a:defRPr>
            </a:lvl4pPr>
          </a:lstStyle>
          <a:p>
            <a:pPr lvl="0"/>
            <a:r>
              <a:rPr lang="en-US" dirty="0">
                <a:uFillTx/>
              </a:rPr>
              <a:t>Click to edit Master text styles</a:t>
            </a:r>
          </a:p>
        </p:txBody>
      </p:sp>
      <p:sp>
        <p:nvSpPr>
          <p:cNvPr id="60" name="Text Placeholder 58"/>
          <p:cNvSpPr>
            <a:spLocks noGrp="1"/>
          </p:cNvSpPr>
          <p:nvPr>
            <p:ph type="body" sz="quarter" idx="13" hasCustomPrompt="1"/>
          </p:nvPr>
        </p:nvSpPr>
        <p:spPr>
          <a:xfrm>
            <a:off x="2798254" y="3886273"/>
            <a:ext cx="1909762" cy="1786104"/>
          </a:xfrm>
        </p:spPr>
        <p:txBody>
          <a:bodyPr/>
          <a:lstStyle>
            <a:lvl1pPr marL="0" indent="1588" algn="ctr">
              <a:buFont typeface="Arial" panose="020B0604020202020204" pitchFamily="34" charset="0"/>
              <a:buChar char="​"/>
              <a:defRPr>
                <a:uFillTx/>
              </a:defRPr>
            </a:lvl1pPr>
            <a:lvl2pPr marL="231775" indent="-231775">
              <a:defRPr>
                <a:uFillTx/>
              </a:defRPr>
            </a:lvl2pPr>
            <a:lvl3pPr marL="465138" indent="-231775">
              <a:defRPr>
                <a:uFillTx/>
              </a:defRPr>
            </a:lvl3pPr>
            <a:lvl4pPr marL="739775" indent="-230188">
              <a:defRPr>
                <a:uFillTx/>
              </a:defRPr>
            </a:lvl4pPr>
          </a:lstStyle>
          <a:p>
            <a:pPr lvl="0"/>
            <a:r>
              <a:rPr lang="en-US" dirty="0">
                <a:uFillTx/>
              </a:rPr>
              <a:t>Click to edit Master text styles</a:t>
            </a:r>
          </a:p>
        </p:txBody>
      </p:sp>
      <p:sp>
        <p:nvSpPr>
          <p:cNvPr id="61" name="Text Placeholder 58"/>
          <p:cNvSpPr>
            <a:spLocks noGrp="1"/>
          </p:cNvSpPr>
          <p:nvPr>
            <p:ph type="body" sz="quarter" idx="14" hasCustomPrompt="1"/>
          </p:nvPr>
        </p:nvSpPr>
        <p:spPr>
          <a:xfrm>
            <a:off x="5141118" y="3886273"/>
            <a:ext cx="1909762" cy="1786104"/>
          </a:xfrm>
        </p:spPr>
        <p:txBody>
          <a:bodyPr/>
          <a:lstStyle>
            <a:lvl1pPr marL="0" indent="1588" algn="ctr">
              <a:buFont typeface="Arial" panose="020B0604020202020204" pitchFamily="34" charset="0"/>
              <a:buChar char="​"/>
              <a:defRPr>
                <a:uFillTx/>
              </a:defRPr>
            </a:lvl1pPr>
            <a:lvl2pPr marL="231775" indent="-231775">
              <a:defRPr>
                <a:uFillTx/>
              </a:defRPr>
            </a:lvl2pPr>
            <a:lvl3pPr marL="465138" indent="-231775">
              <a:defRPr>
                <a:uFillTx/>
              </a:defRPr>
            </a:lvl3pPr>
            <a:lvl4pPr marL="739775" indent="-230188">
              <a:defRPr>
                <a:uFillTx/>
              </a:defRPr>
            </a:lvl4pPr>
          </a:lstStyle>
          <a:p>
            <a:pPr lvl="0"/>
            <a:r>
              <a:rPr lang="en-US" dirty="0">
                <a:uFillTx/>
              </a:rPr>
              <a:t>Click to edit Master text styles</a:t>
            </a:r>
          </a:p>
        </p:txBody>
      </p:sp>
      <p:sp>
        <p:nvSpPr>
          <p:cNvPr id="62" name="Text Placeholder 58"/>
          <p:cNvSpPr>
            <a:spLocks noGrp="1"/>
          </p:cNvSpPr>
          <p:nvPr>
            <p:ph type="body" sz="quarter" idx="15" hasCustomPrompt="1"/>
          </p:nvPr>
        </p:nvSpPr>
        <p:spPr>
          <a:xfrm>
            <a:off x="7483535" y="3886273"/>
            <a:ext cx="1909762" cy="1786104"/>
          </a:xfrm>
        </p:spPr>
        <p:txBody>
          <a:bodyPr/>
          <a:lstStyle>
            <a:lvl1pPr marL="0" indent="1588" algn="ctr">
              <a:buFont typeface="Arial" panose="020B0604020202020204" pitchFamily="34" charset="0"/>
              <a:buChar char="​"/>
              <a:defRPr>
                <a:uFillTx/>
              </a:defRPr>
            </a:lvl1pPr>
            <a:lvl2pPr marL="231775" indent="-231775">
              <a:defRPr>
                <a:uFillTx/>
              </a:defRPr>
            </a:lvl2pPr>
            <a:lvl3pPr marL="465138" indent="-231775">
              <a:defRPr>
                <a:uFillTx/>
              </a:defRPr>
            </a:lvl3pPr>
            <a:lvl4pPr marL="739775" indent="-230188">
              <a:defRPr>
                <a:uFillTx/>
              </a:defRPr>
            </a:lvl4pPr>
          </a:lstStyle>
          <a:p>
            <a:pPr lvl="0"/>
            <a:r>
              <a:rPr lang="en-US" dirty="0">
                <a:uFillTx/>
              </a:rPr>
              <a:t>Click to edit Master text styles</a:t>
            </a:r>
          </a:p>
        </p:txBody>
      </p:sp>
      <p:sp>
        <p:nvSpPr>
          <p:cNvPr id="63" name="Text Placeholder 58"/>
          <p:cNvSpPr>
            <a:spLocks noGrp="1"/>
          </p:cNvSpPr>
          <p:nvPr>
            <p:ph type="body" sz="quarter" idx="16" hasCustomPrompt="1"/>
          </p:nvPr>
        </p:nvSpPr>
        <p:spPr>
          <a:xfrm>
            <a:off x="9834747" y="3886273"/>
            <a:ext cx="1909762" cy="1786104"/>
          </a:xfrm>
        </p:spPr>
        <p:txBody>
          <a:bodyPr/>
          <a:lstStyle>
            <a:lvl1pPr marL="0" indent="1588" algn="ctr">
              <a:buFont typeface="Arial" panose="020B0604020202020204" pitchFamily="34" charset="0"/>
              <a:buChar char="​"/>
              <a:defRPr>
                <a:uFillTx/>
              </a:defRPr>
            </a:lvl1pPr>
            <a:lvl2pPr marL="231775" indent="-231775">
              <a:defRPr>
                <a:uFillTx/>
              </a:defRPr>
            </a:lvl2pPr>
            <a:lvl3pPr marL="465138" indent="-231775">
              <a:defRPr>
                <a:uFillTx/>
              </a:defRPr>
            </a:lvl3pPr>
            <a:lvl4pPr marL="739775" indent="-230188">
              <a:defRPr>
                <a:uFillTx/>
              </a:defRPr>
            </a:lvl4pPr>
          </a:lstStyle>
          <a:p>
            <a:pPr lvl="0"/>
            <a:r>
              <a:rPr lang="en-US" dirty="0">
                <a:uFillTx/>
              </a:rPr>
              <a:t>Click to edit Master text styles</a:t>
            </a:r>
          </a:p>
        </p:txBody>
      </p:sp>
      <p:sp>
        <p:nvSpPr>
          <p:cNvPr id="72" name="Oval 71"/>
          <p:cNvSpPr>
            <a:spLocks/>
          </p:cNvSpPr>
          <p:nvPr/>
        </p:nvSpPr>
        <p:spPr bwMode="gray">
          <a:xfrm>
            <a:off x="459966"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pPr>
            <a:endParaRPr lang="en-US" sz="4400" b="1" dirty="0">
              <a:solidFill>
                <a:schemeClr val="accent1"/>
              </a:solidFill>
              <a:uFillTx/>
            </a:endParaRPr>
          </a:p>
        </p:txBody>
      </p:sp>
      <p:sp>
        <p:nvSpPr>
          <p:cNvPr id="75" name="Oval 74"/>
          <p:cNvSpPr>
            <a:spLocks/>
          </p:cNvSpPr>
          <p:nvPr/>
        </p:nvSpPr>
        <p:spPr bwMode="gray">
          <a:xfrm>
            <a:off x="2791668"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pPr>
            <a:endParaRPr lang="en-US" sz="4400" b="1" dirty="0">
              <a:solidFill>
                <a:schemeClr val="accent1"/>
              </a:solidFill>
              <a:uFillTx/>
            </a:endParaRPr>
          </a:p>
        </p:txBody>
      </p:sp>
      <p:sp>
        <p:nvSpPr>
          <p:cNvPr id="78" name="Oval 77"/>
          <p:cNvSpPr>
            <a:spLocks/>
          </p:cNvSpPr>
          <p:nvPr/>
        </p:nvSpPr>
        <p:spPr bwMode="gray">
          <a:xfrm>
            <a:off x="5141119"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pPr>
            <a:endParaRPr lang="en-US" sz="4400" b="1" dirty="0">
              <a:solidFill>
                <a:schemeClr val="accent1"/>
              </a:solidFill>
              <a:uFillTx/>
            </a:endParaRPr>
          </a:p>
        </p:txBody>
      </p:sp>
      <p:sp>
        <p:nvSpPr>
          <p:cNvPr id="81" name="Oval 80"/>
          <p:cNvSpPr>
            <a:spLocks/>
          </p:cNvSpPr>
          <p:nvPr/>
        </p:nvSpPr>
        <p:spPr bwMode="gray">
          <a:xfrm>
            <a:off x="7490569"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pPr>
            <a:endParaRPr lang="en-US" sz="4400" b="1" dirty="0">
              <a:solidFill>
                <a:schemeClr val="accent1"/>
              </a:solidFill>
              <a:uFillTx/>
            </a:endParaRPr>
          </a:p>
        </p:txBody>
      </p:sp>
      <p:sp>
        <p:nvSpPr>
          <p:cNvPr id="84" name="Oval 83"/>
          <p:cNvSpPr>
            <a:spLocks/>
          </p:cNvSpPr>
          <p:nvPr/>
        </p:nvSpPr>
        <p:spPr bwMode="gray">
          <a:xfrm>
            <a:off x="9834748"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pPr>
            <a:endParaRPr lang="en-US" sz="4400" b="1" dirty="0">
              <a:solidFill>
                <a:schemeClr val="accent1"/>
              </a:solidFill>
              <a:uFillTx/>
            </a:endParaRPr>
          </a:p>
        </p:txBody>
      </p:sp>
      <p:sp>
        <p:nvSpPr>
          <p:cNvPr id="15" name="Title 1"/>
          <p:cNvSpPr>
            <a:spLocks noGrp="1"/>
          </p:cNvSpPr>
          <p:nvPr>
            <p:ph type="title" hasCustomPrompt="1"/>
          </p:nvPr>
        </p:nvSpPr>
        <p:spPr>
          <a:xfrm>
            <a:off x="456063" y="310394"/>
            <a:ext cx="11279874" cy="443586"/>
          </a:xfrm>
        </p:spPr>
        <p:txBody>
          <a:bodyPr/>
          <a:lstStyle/>
          <a:p>
            <a:r>
              <a:rPr lang="en-US" dirty="0">
                <a:uFillTx/>
              </a:rPr>
              <a:t>Subject: Slide Title</a:t>
            </a:r>
          </a:p>
        </p:txBody>
      </p:sp>
      <p:sp>
        <p:nvSpPr>
          <p:cNvPr id="16" name="Subtitle 2"/>
          <p:cNvSpPr>
            <a:spLocks noGrp="1"/>
          </p:cNvSpPr>
          <p:nvPr>
            <p:ph type="subTitle" idx="17" hasCustomPrompt="1"/>
          </p:nvPr>
        </p:nvSpPr>
        <p:spPr>
          <a:xfrm>
            <a:off x="456063" y="880004"/>
            <a:ext cx="11279873" cy="274600"/>
          </a:xfrm>
        </p:spPr>
        <p:txBody>
          <a:bodyPr tIns="0"/>
          <a:lstStyle>
            <a:lvl1pPr marL="0" indent="0" algn="ctr">
              <a:buNone/>
              <a:defRPr sz="2400">
                <a:solidFill>
                  <a:schemeClr val="accent3"/>
                </a:solidFill>
                <a:uFillTx/>
              </a:defRPr>
            </a:lvl1pPr>
            <a:lvl2pPr marL="457200" indent="0" algn="ctr">
              <a:buNone/>
              <a:defRPr sz="2000">
                <a:uFillTx/>
              </a:defRPr>
            </a:lvl2pPr>
            <a:lvl3pPr marL="914400" indent="0" algn="ctr">
              <a:buNone/>
              <a:defRPr sz="1800">
                <a:uFillTx/>
              </a:defRPr>
            </a:lvl3pPr>
            <a:lvl4pPr marL="1371600" indent="0" algn="ctr">
              <a:buNone/>
              <a:defRPr sz="1600">
                <a:uFillTx/>
              </a:defRPr>
            </a:lvl4pPr>
            <a:lvl5pPr marL="1828800" indent="0" algn="ctr">
              <a:buNone/>
              <a:defRPr sz="1600">
                <a:uFillTx/>
              </a:defRPr>
            </a:lvl5pPr>
            <a:lvl6pPr marL="2286000" indent="0" algn="ctr">
              <a:buNone/>
              <a:defRPr sz="1600">
                <a:uFillTx/>
              </a:defRPr>
            </a:lvl6pPr>
            <a:lvl7pPr marL="2743200" indent="0" algn="ctr">
              <a:buNone/>
              <a:defRPr sz="1600">
                <a:uFillTx/>
              </a:defRPr>
            </a:lvl7pPr>
            <a:lvl8pPr marL="3200400" indent="0" algn="ctr">
              <a:buNone/>
              <a:defRPr sz="1600">
                <a:uFillTx/>
              </a:defRPr>
            </a:lvl8pPr>
            <a:lvl9pPr marL="3657600" indent="0" algn="ctr">
              <a:buNone/>
              <a:defRPr sz="1600">
                <a:uFillTx/>
              </a:defRPr>
            </a:lvl9pPr>
          </a:lstStyle>
          <a:p>
            <a:r>
              <a:rPr lang="en-US" dirty="0">
                <a:uFillTx/>
              </a:rPr>
              <a:t>A Subhead Would Help Explain Context and Topic</a:t>
            </a: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5 Icons and Supporting Text - Dark">
    <p:bg>
      <p:bgRef idx="1001">
        <a:schemeClr val="bg2"/>
      </p:bgRef>
    </p:bg>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459965" y="3886273"/>
            <a:ext cx="1909762" cy="1786104"/>
          </a:xfrm>
        </p:spPr>
        <p:txBody>
          <a:bodyPr/>
          <a:lstStyle>
            <a:lvl1pPr marL="0" indent="1588" algn="ctr">
              <a:buFont typeface="Arial" panose="020B0604020202020204" pitchFamily="34" charset="0"/>
              <a:buChar char="​"/>
              <a:defRPr>
                <a:uFillTx/>
              </a:defRPr>
            </a:lvl1pPr>
            <a:lvl2pPr marL="231775" indent="-231775">
              <a:defRPr>
                <a:uFillTx/>
              </a:defRPr>
            </a:lvl2pPr>
            <a:lvl3pPr marL="465138" indent="-231775">
              <a:defRPr>
                <a:uFillTx/>
              </a:defRPr>
            </a:lvl3pPr>
            <a:lvl4pPr marL="739775" indent="-230188">
              <a:defRPr>
                <a:uFillTx/>
              </a:defRPr>
            </a:lvl4pPr>
          </a:lstStyle>
          <a:p>
            <a:pPr lvl="0"/>
            <a:r>
              <a:rPr lang="en-US" dirty="0">
                <a:uFillTx/>
              </a:rPr>
              <a:t>Click to edit Master text styles</a:t>
            </a:r>
          </a:p>
        </p:txBody>
      </p:sp>
      <p:sp>
        <p:nvSpPr>
          <p:cNvPr id="60" name="Text Placeholder 58"/>
          <p:cNvSpPr>
            <a:spLocks noGrp="1"/>
          </p:cNvSpPr>
          <p:nvPr>
            <p:ph type="body" sz="quarter" idx="13" hasCustomPrompt="1"/>
          </p:nvPr>
        </p:nvSpPr>
        <p:spPr>
          <a:xfrm>
            <a:off x="2798254" y="3886273"/>
            <a:ext cx="1909762" cy="1786104"/>
          </a:xfrm>
        </p:spPr>
        <p:txBody>
          <a:bodyPr/>
          <a:lstStyle>
            <a:lvl1pPr marL="0" indent="1588" algn="ctr">
              <a:buFont typeface="Arial" panose="020B0604020202020204" pitchFamily="34" charset="0"/>
              <a:buChar char="​"/>
              <a:defRPr>
                <a:uFillTx/>
              </a:defRPr>
            </a:lvl1pPr>
            <a:lvl2pPr marL="0" indent="0">
              <a:buNone/>
              <a:defRPr>
                <a:uFillTx/>
              </a:defRPr>
            </a:lvl2pPr>
            <a:lvl3pPr marL="465138" indent="-231775">
              <a:defRPr>
                <a:uFillTx/>
              </a:defRPr>
            </a:lvl3pPr>
            <a:lvl4pPr marL="739775" indent="-230188">
              <a:defRPr>
                <a:uFillTx/>
              </a:defRPr>
            </a:lvl4pPr>
          </a:lstStyle>
          <a:p>
            <a:pPr lvl="0"/>
            <a:r>
              <a:rPr lang="en-US" dirty="0">
                <a:uFillTx/>
              </a:rPr>
              <a:t>Click to edit Master text styles</a:t>
            </a:r>
          </a:p>
        </p:txBody>
      </p:sp>
      <p:sp>
        <p:nvSpPr>
          <p:cNvPr id="61" name="Text Placeholder 58"/>
          <p:cNvSpPr>
            <a:spLocks noGrp="1"/>
          </p:cNvSpPr>
          <p:nvPr>
            <p:ph type="body" sz="quarter" idx="14" hasCustomPrompt="1"/>
          </p:nvPr>
        </p:nvSpPr>
        <p:spPr>
          <a:xfrm>
            <a:off x="5141118" y="3886273"/>
            <a:ext cx="1909762" cy="1786104"/>
          </a:xfrm>
        </p:spPr>
        <p:txBody>
          <a:bodyPr/>
          <a:lstStyle>
            <a:lvl1pPr marL="0" indent="1588" algn="ctr">
              <a:buFont typeface="Arial" panose="020B0604020202020204" pitchFamily="34" charset="0"/>
              <a:buChar char="​"/>
              <a:defRPr>
                <a:uFillTx/>
              </a:defRPr>
            </a:lvl1pPr>
            <a:lvl2pPr marL="231775" indent="-231775">
              <a:defRPr>
                <a:uFillTx/>
              </a:defRPr>
            </a:lvl2pPr>
            <a:lvl3pPr marL="465138" indent="-231775">
              <a:defRPr>
                <a:uFillTx/>
              </a:defRPr>
            </a:lvl3pPr>
            <a:lvl4pPr marL="739775" indent="-230188">
              <a:defRPr>
                <a:uFillTx/>
              </a:defRPr>
            </a:lvl4pPr>
          </a:lstStyle>
          <a:p>
            <a:pPr lvl="0"/>
            <a:r>
              <a:rPr lang="en-US" dirty="0">
                <a:uFillTx/>
              </a:rPr>
              <a:t>Click to edit Master text styles</a:t>
            </a:r>
          </a:p>
        </p:txBody>
      </p:sp>
      <p:sp>
        <p:nvSpPr>
          <p:cNvPr id="62" name="Text Placeholder 58"/>
          <p:cNvSpPr>
            <a:spLocks noGrp="1"/>
          </p:cNvSpPr>
          <p:nvPr>
            <p:ph type="body" sz="quarter" idx="15" hasCustomPrompt="1"/>
          </p:nvPr>
        </p:nvSpPr>
        <p:spPr>
          <a:xfrm>
            <a:off x="7483535" y="3886273"/>
            <a:ext cx="1909762" cy="1786104"/>
          </a:xfrm>
        </p:spPr>
        <p:txBody>
          <a:bodyPr/>
          <a:lstStyle>
            <a:lvl1pPr marL="0" indent="1588" algn="ctr">
              <a:buFont typeface="Arial" panose="020B0604020202020204" pitchFamily="34" charset="0"/>
              <a:buChar char="​"/>
              <a:defRPr>
                <a:uFillTx/>
              </a:defRPr>
            </a:lvl1pPr>
            <a:lvl2pPr marL="231775" indent="-231775">
              <a:defRPr>
                <a:uFillTx/>
              </a:defRPr>
            </a:lvl2pPr>
            <a:lvl3pPr marL="465138" indent="-231775">
              <a:defRPr>
                <a:uFillTx/>
              </a:defRPr>
            </a:lvl3pPr>
            <a:lvl4pPr marL="739775" indent="-230188">
              <a:defRPr>
                <a:uFillTx/>
              </a:defRPr>
            </a:lvl4pPr>
          </a:lstStyle>
          <a:p>
            <a:pPr lvl="0"/>
            <a:r>
              <a:rPr lang="en-US" dirty="0">
                <a:uFillTx/>
              </a:rPr>
              <a:t>Click to edit Master text styles</a:t>
            </a:r>
          </a:p>
        </p:txBody>
      </p:sp>
      <p:sp>
        <p:nvSpPr>
          <p:cNvPr id="63" name="Text Placeholder 58"/>
          <p:cNvSpPr>
            <a:spLocks noGrp="1"/>
          </p:cNvSpPr>
          <p:nvPr>
            <p:ph type="body" sz="quarter" idx="16" hasCustomPrompt="1"/>
          </p:nvPr>
        </p:nvSpPr>
        <p:spPr>
          <a:xfrm>
            <a:off x="9834747" y="3886273"/>
            <a:ext cx="1909762" cy="1786104"/>
          </a:xfrm>
        </p:spPr>
        <p:txBody>
          <a:bodyPr/>
          <a:lstStyle>
            <a:lvl1pPr marL="0" indent="1588" algn="ctr">
              <a:buFont typeface="Arial" panose="020B0604020202020204" pitchFamily="34" charset="0"/>
              <a:buChar char="​"/>
              <a:defRPr>
                <a:uFillTx/>
              </a:defRPr>
            </a:lvl1pPr>
            <a:lvl2pPr marL="231775" indent="-231775">
              <a:defRPr>
                <a:uFillTx/>
              </a:defRPr>
            </a:lvl2pPr>
            <a:lvl3pPr marL="465138" indent="-231775">
              <a:defRPr>
                <a:uFillTx/>
              </a:defRPr>
            </a:lvl3pPr>
            <a:lvl4pPr marL="739775" indent="-230188">
              <a:defRPr>
                <a:uFillTx/>
              </a:defRPr>
            </a:lvl4pPr>
          </a:lstStyle>
          <a:p>
            <a:pPr lvl="0"/>
            <a:r>
              <a:rPr lang="en-US" dirty="0">
                <a:uFillTx/>
              </a:rPr>
              <a:t>Click to edit Master text styles</a:t>
            </a:r>
          </a:p>
        </p:txBody>
      </p:sp>
      <p:pic>
        <p:nvPicPr>
          <p:cNvPr id="16" name="Picture 15"/>
          <p:cNvPicPr>
            <a:picLocks/>
          </p:cNvPicPr>
          <p:nvPr/>
        </p:nvPicPr>
        <p:blipFill>
          <a:blip r:embed="rId2"/>
          <a:stretch>
            <a:fillRect/>
          </a:stretch>
        </p:blipFill>
        <p:spPr>
          <a:xfrm>
            <a:off x="9746234" y="6365174"/>
            <a:ext cx="2139696" cy="301752"/>
          </a:xfrm>
          <a:prstGeom prst="rect">
            <a:avLst/>
          </a:prstGeom>
        </p:spPr>
      </p:pic>
      <p:sp>
        <p:nvSpPr>
          <p:cNvPr id="17" name="Title 1"/>
          <p:cNvSpPr>
            <a:spLocks noGrp="1"/>
          </p:cNvSpPr>
          <p:nvPr>
            <p:ph type="title" hasCustomPrompt="1"/>
          </p:nvPr>
        </p:nvSpPr>
        <p:spPr>
          <a:xfrm>
            <a:off x="456063" y="310394"/>
            <a:ext cx="11279874" cy="443586"/>
          </a:xfrm>
        </p:spPr>
        <p:txBody>
          <a:bodyPr/>
          <a:lstStyle/>
          <a:p>
            <a:r>
              <a:rPr lang="en-US" dirty="0">
                <a:uFillTx/>
              </a:rPr>
              <a:t>Subject: Slide Title</a:t>
            </a:r>
          </a:p>
        </p:txBody>
      </p:sp>
      <p:sp>
        <p:nvSpPr>
          <p:cNvPr id="18" name="Subtitle 2"/>
          <p:cNvSpPr>
            <a:spLocks noGrp="1"/>
          </p:cNvSpPr>
          <p:nvPr>
            <p:ph type="subTitle" idx="17" hasCustomPrompt="1"/>
          </p:nvPr>
        </p:nvSpPr>
        <p:spPr>
          <a:xfrm>
            <a:off x="456063" y="880004"/>
            <a:ext cx="11279873" cy="274600"/>
          </a:xfrm>
        </p:spPr>
        <p:txBody>
          <a:bodyPr tIns="0"/>
          <a:lstStyle>
            <a:lvl1pPr marL="0" indent="0" algn="ctr">
              <a:buNone/>
              <a:defRPr sz="2400">
                <a:solidFill>
                  <a:schemeClr val="accent2"/>
                </a:solidFill>
                <a:uFillTx/>
              </a:defRPr>
            </a:lvl1pPr>
            <a:lvl2pPr marL="457200" indent="0" algn="ctr">
              <a:buNone/>
              <a:defRPr sz="2000">
                <a:uFillTx/>
              </a:defRPr>
            </a:lvl2pPr>
            <a:lvl3pPr marL="914400" indent="0" algn="ctr">
              <a:buNone/>
              <a:defRPr sz="1800">
                <a:uFillTx/>
              </a:defRPr>
            </a:lvl3pPr>
            <a:lvl4pPr marL="1371600" indent="0" algn="ctr">
              <a:buNone/>
              <a:defRPr sz="1600">
                <a:uFillTx/>
              </a:defRPr>
            </a:lvl4pPr>
            <a:lvl5pPr marL="1828800" indent="0" algn="ctr">
              <a:buNone/>
              <a:defRPr sz="1600">
                <a:uFillTx/>
              </a:defRPr>
            </a:lvl5pPr>
            <a:lvl6pPr marL="2286000" indent="0" algn="ctr">
              <a:buNone/>
              <a:defRPr sz="1600">
                <a:uFillTx/>
              </a:defRPr>
            </a:lvl6pPr>
            <a:lvl7pPr marL="2743200" indent="0" algn="ctr">
              <a:buNone/>
              <a:defRPr sz="1600">
                <a:uFillTx/>
              </a:defRPr>
            </a:lvl7pPr>
            <a:lvl8pPr marL="3200400" indent="0" algn="ctr">
              <a:buNone/>
              <a:defRPr sz="1600">
                <a:uFillTx/>
              </a:defRPr>
            </a:lvl8pPr>
            <a:lvl9pPr marL="3657600" indent="0" algn="ctr">
              <a:buNone/>
              <a:defRPr sz="1600">
                <a:uFillTx/>
              </a:defRPr>
            </a:lvl9pPr>
          </a:lstStyle>
          <a:p>
            <a:r>
              <a:rPr lang="en-US" dirty="0">
                <a:uFillTx/>
              </a:rPr>
              <a:t>A Subhead Would Help Explain Context and Topic</a:t>
            </a:r>
          </a:p>
        </p:txBody>
      </p:sp>
      <p:sp>
        <p:nvSpPr>
          <p:cNvPr id="15" name="Oval 14"/>
          <p:cNvSpPr>
            <a:spLocks/>
          </p:cNvSpPr>
          <p:nvPr/>
        </p:nvSpPr>
        <p:spPr bwMode="gray">
          <a:xfrm>
            <a:off x="459966"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pPr>
            <a:endParaRPr lang="en-US" sz="4400" b="1" dirty="0">
              <a:solidFill>
                <a:schemeClr val="accent1"/>
              </a:solidFill>
              <a:uFillTx/>
            </a:endParaRPr>
          </a:p>
        </p:txBody>
      </p:sp>
      <p:sp>
        <p:nvSpPr>
          <p:cNvPr id="19" name="Oval 18"/>
          <p:cNvSpPr>
            <a:spLocks/>
          </p:cNvSpPr>
          <p:nvPr/>
        </p:nvSpPr>
        <p:spPr bwMode="gray">
          <a:xfrm>
            <a:off x="2791668"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pPr>
            <a:endParaRPr lang="en-US" sz="4400" b="1" dirty="0">
              <a:solidFill>
                <a:schemeClr val="accent1"/>
              </a:solidFill>
              <a:uFillTx/>
            </a:endParaRPr>
          </a:p>
        </p:txBody>
      </p:sp>
      <p:sp>
        <p:nvSpPr>
          <p:cNvPr id="20" name="Oval 19"/>
          <p:cNvSpPr>
            <a:spLocks/>
          </p:cNvSpPr>
          <p:nvPr/>
        </p:nvSpPr>
        <p:spPr bwMode="gray">
          <a:xfrm>
            <a:off x="5141119"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pPr>
            <a:endParaRPr lang="en-US" sz="4400" b="1" dirty="0">
              <a:solidFill>
                <a:schemeClr val="accent1"/>
              </a:solidFill>
              <a:uFillTx/>
            </a:endParaRPr>
          </a:p>
        </p:txBody>
      </p:sp>
      <p:sp>
        <p:nvSpPr>
          <p:cNvPr id="21" name="Oval 20"/>
          <p:cNvSpPr>
            <a:spLocks/>
          </p:cNvSpPr>
          <p:nvPr/>
        </p:nvSpPr>
        <p:spPr bwMode="gray">
          <a:xfrm>
            <a:off x="7490569"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pPr>
            <a:endParaRPr lang="en-US" sz="4400" b="1" dirty="0">
              <a:solidFill>
                <a:schemeClr val="accent1"/>
              </a:solidFill>
              <a:uFillTx/>
            </a:endParaRPr>
          </a:p>
        </p:txBody>
      </p:sp>
      <p:sp>
        <p:nvSpPr>
          <p:cNvPr id="22" name="Oval 21"/>
          <p:cNvSpPr>
            <a:spLocks/>
          </p:cNvSpPr>
          <p:nvPr/>
        </p:nvSpPr>
        <p:spPr bwMode="gray">
          <a:xfrm>
            <a:off x="9834748"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pPr>
            <a:endParaRPr lang="en-US" sz="4400" b="1" dirty="0">
              <a:solidFill>
                <a:schemeClr val="accent1"/>
              </a:solidFill>
              <a:uFillTx/>
            </a:endParaRPr>
          </a:p>
        </p:txBody>
      </p:sp>
    </p:spTree>
  </p:cSld>
  <p:clrMapOvr>
    <a:overrideClrMapping bg1="lt1" tx1="dk1" bg2="lt2" tx2="dk2" accent1="accent1" accent2="accent2" accent3="accent3" accent4="accent4" accent5="accent5" accent6="accent6" hlink="hlink" folHlink="folHlink"/>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p:cSld name="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0" name="Subtitle 2"/>
          <p:cNvSpPr>
            <a:spLocks noGrp="1"/>
          </p:cNvSpPr>
          <p:nvPr>
            <p:ph type="subTitle" idx="1" hasCustomPrompt="1"/>
          </p:nvPr>
        </p:nvSpPr>
        <p:spPr>
          <a:xfrm>
            <a:off x="1434895" y="4429937"/>
            <a:ext cx="9322209" cy="479814"/>
          </a:xfrm>
        </p:spPr>
        <p:txBody>
          <a:bodyPr tIns="0"/>
          <a:lstStyle>
            <a:lvl1pPr marL="0" indent="0" algn="ctr">
              <a:buNone/>
              <a:defRPr sz="2000">
                <a:solidFill>
                  <a:schemeClr val="accent2"/>
                </a:solidFill>
                <a:uFillTx/>
              </a:defRPr>
            </a:lvl1pPr>
            <a:lvl2pPr marL="457200" indent="0" algn="ctr">
              <a:buNone/>
              <a:defRPr sz="2000">
                <a:uFillTx/>
              </a:defRPr>
            </a:lvl2pPr>
            <a:lvl3pPr marL="914400" indent="0" algn="ctr">
              <a:buNone/>
              <a:defRPr sz="1800">
                <a:uFillTx/>
              </a:defRPr>
            </a:lvl3pPr>
            <a:lvl4pPr marL="1371600" indent="0" algn="ctr">
              <a:buNone/>
              <a:defRPr sz="1600">
                <a:uFillTx/>
              </a:defRPr>
            </a:lvl4pPr>
            <a:lvl5pPr marL="1828800" indent="0" algn="ctr">
              <a:buNone/>
              <a:defRPr sz="1600">
                <a:uFillTx/>
              </a:defRPr>
            </a:lvl5pPr>
            <a:lvl6pPr marL="2286000" indent="0" algn="ctr">
              <a:buNone/>
              <a:defRPr sz="1600">
                <a:uFillTx/>
              </a:defRPr>
            </a:lvl6pPr>
            <a:lvl7pPr marL="2743200" indent="0" algn="ctr">
              <a:buNone/>
              <a:defRPr sz="1600">
                <a:uFillTx/>
              </a:defRPr>
            </a:lvl7pPr>
            <a:lvl8pPr marL="3200400" indent="0" algn="ctr">
              <a:buNone/>
              <a:defRPr sz="1600">
                <a:uFillTx/>
              </a:defRPr>
            </a:lvl8pPr>
            <a:lvl9pPr marL="3657600" indent="0" algn="ctr">
              <a:buNone/>
              <a:defRPr sz="1600">
                <a:uFillTx/>
              </a:defRPr>
            </a:lvl9pPr>
          </a:lstStyle>
          <a:p>
            <a:r>
              <a:rPr lang="en-US">
                <a:uFillTx/>
              </a:rPr>
              <a:t>A Subhead Would Help Explain Context and Topic</a:t>
            </a:r>
            <a:endParaRPr lang="en-US" dirty="0">
              <a:uFillTx/>
            </a:endParaRPr>
          </a:p>
        </p:txBody>
      </p:sp>
      <p:sp>
        <p:nvSpPr>
          <p:cNvPr id="51" name="Title 50"/>
          <p:cNvSpPr>
            <a:spLocks noGrp="1"/>
          </p:cNvSpPr>
          <p:nvPr>
            <p:ph type="title"/>
          </p:nvPr>
        </p:nvSpPr>
        <p:spPr>
          <a:xfrm>
            <a:off x="1434895" y="299207"/>
            <a:ext cx="9322210" cy="3368067"/>
          </a:xfrm>
        </p:spPr>
        <p:txBody>
          <a:bodyPr lIns="0" bIns="91440" anchor="b"/>
          <a:lstStyle>
            <a:lvl1pPr marL="228600" indent="-228600">
              <a:buSzPct val="120000"/>
              <a:buFont typeface="Arial" panose="020B0604020202020204" pitchFamily="34" charset="0"/>
              <a:buChar char="“"/>
              <a:defRPr sz="4800">
                <a:uFillTx/>
              </a:defRPr>
            </a:lvl1pPr>
          </a:lstStyle>
          <a:p>
            <a:r>
              <a:rPr lang="en-US">
                <a:uFillTx/>
              </a:rPr>
              <a:t>Click to edit Master title style</a:t>
            </a:r>
            <a:endParaRPr lang="en-US" dirty="0">
              <a:uFillTx/>
            </a:endParaRPr>
          </a:p>
        </p:txBody>
      </p:sp>
      <p:cxnSp>
        <p:nvCxnSpPr>
          <p:cNvPr id="8" name="Straight Connector 7"/>
          <p:cNvCxnSpPr/>
          <p:nvPr/>
        </p:nvCxnSpPr>
        <p:spPr bwMode="gray">
          <a:xfrm>
            <a:off x="3893222" y="4068865"/>
            <a:ext cx="4376840" cy="0"/>
          </a:xfrm>
          <a:prstGeom prst="line">
            <a:avLst/>
          </a:prstGeom>
          <a:ln w="38100" cap="rnd">
            <a:solidFill>
              <a:schemeClr val="accent1"/>
            </a:solidFill>
          </a:ln>
        </p:spPr>
        <p:style>
          <a:lnRef idx="1">
            <a:schemeClr val="accent1"/>
          </a:lnRef>
          <a:fillRef idx="0">
            <a:schemeClr val="accent1"/>
          </a:fillRef>
          <a:effectRef idx="0">
            <a:schemeClr val="accent1"/>
          </a:effectRef>
          <a:fontRef idx="minor">
            <a:schemeClr val="tx1"/>
          </a:fontRef>
        </p:style>
      </p:cxnSp>
      <p:pic>
        <p:nvPicPr>
          <p:cNvPr id="7" name="Picture 6"/>
          <p:cNvPicPr>
            <a:picLocks/>
          </p:cNvPicPr>
          <p:nvPr/>
        </p:nvPicPr>
        <p:blipFill>
          <a:blip r:embed="rId3"/>
          <a:stretch>
            <a:fillRect/>
          </a:stretch>
        </p:blipFill>
        <p:spPr>
          <a:xfrm>
            <a:off x="9746234" y="6365174"/>
            <a:ext cx="2139696" cy="301752"/>
          </a:xfrm>
          <a:prstGeom prst="rect">
            <a:avLst/>
          </a:prstGeom>
        </p:spPr>
      </p:pic>
      <p:sp>
        <p:nvSpPr>
          <p:cNvPr id="6" name="TextBox 5"/>
          <p:cNvSpPr txBox="1">
            <a:spLocks/>
          </p:cNvSpPr>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uFillTx/>
              </a:rPr>
              <a:t>© 2017 Splunk Inc.</a:t>
            </a:r>
          </a:p>
        </p:txBody>
      </p:sp>
    </p:spTree>
  </p:cSld>
  <p:clrMapOvr>
    <a:overrideClrMapping bg1="lt1" tx1="dk1" bg2="lt2" tx2="dk2" accent1="accent1" accent2="accent2" accent3="accent3" accent4="accent4" accent5="accent5" accent6="accent6" hlink="hlink" folHlink="folHlink"/>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p:cSld name="Photo and Title">
    <p:bg>
      <p:bgPr>
        <a:blipFill>
          <a:blip r:embed="rId2"/>
          <a:stretch>
            <a:fillRect/>
          </a:stretch>
        </a:blipFill>
        <a:effectLst/>
      </p:bgPr>
    </p:bg>
    <p:spTree>
      <p:nvGrpSpPr>
        <p:cNvPr id="1" name=""/>
        <p:cNvGrpSpPr/>
        <p:nvPr/>
      </p:nvGrpSpPr>
      <p:grpSpPr>
        <a:xfrm>
          <a:off x="0" y="0"/>
          <a:ext cx="0" cy="0"/>
          <a:chOff x="0" y="0"/>
          <a:chExt cx="0" cy="0"/>
        </a:xfrm>
      </p:grpSpPr>
      <p:sp>
        <p:nvSpPr>
          <p:cNvPr id="3" name="Rectangle 2"/>
          <p:cNvSpPr>
            <a:spLocks/>
          </p:cNvSpPr>
          <p:nvPr/>
        </p:nvSpPr>
        <p:spPr bwMode="gray">
          <a:xfrm>
            <a:off x="0" y="0"/>
            <a:ext cx="12192000" cy="1872537"/>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uFillTx/>
            </a:endParaRPr>
          </a:p>
        </p:txBody>
      </p:sp>
      <p:sp>
        <p:nvSpPr>
          <p:cNvPr id="4" name="Title 3"/>
          <p:cNvSpPr>
            <a:spLocks noGrp="1"/>
          </p:cNvSpPr>
          <p:nvPr>
            <p:ph type="title"/>
          </p:nvPr>
        </p:nvSpPr>
        <p:spPr bwMode="gray"/>
        <p:txBody>
          <a:bodyPr anchor="b"/>
          <a:lstStyle/>
          <a:p>
            <a:r>
              <a:rPr lang="en-US">
                <a:uFillTx/>
              </a:rPr>
              <a:t>Click to edit Master title style</a:t>
            </a:r>
            <a:endParaRPr lang="en-US" dirty="0">
              <a:uFillTx/>
            </a:endParaRPr>
          </a:p>
        </p:txBody>
      </p:sp>
      <p:sp>
        <p:nvSpPr>
          <p:cNvPr id="6" name="Subtitle 2"/>
          <p:cNvSpPr>
            <a:spLocks noGrp="1"/>
          </p:cNvSpPr>
          <p:nvPr>
            <p:ph type="subTitle" idx="12" hasCustomPrompt="1"/>
          </p:nvPr>
        </p:nvSpPr>
        <p:spPr bwMode="gray">
          <a:xfrm>
            <a:off x="456063" y="1305388"/>
            <a:ext cx="11279873" cy="302060"/>
          </a:xfrm>
        </p:spPr>
        <p:txBody>
          <a:bodyPr tIns="0"/>
          <a:lstStyle>
            <a:lvl1pPr marL="0" indent="0" algn="ctr">
              <a:buNone/>
              <a:defRPr sz="2400">
                <a:solidFill>
                  <a:schemeClr val="accent2"/>
                </a:solidFill>
                <a:uFillTx/>
              </a:defRPr>
            </a:lvl1pPr>
            <a:lvl2pPr marL="457200" indent="0" algn="ctr">
              <a:buNone/>
              <a:defRPr sz="2000">
                <a:uFillTx/>
              </a:defRPr>
            </a:lvl2pPr>
            <a:lvl3pPr marL="914400" indent="0" algn="ctr">
              <a:buNone/>
              <a:defRPr sz="1800">
                <a:uFillTx/>
              </a:defRPr>
            </a:lvl3pPr>
            <a:lvl4pPr marL="1371600" indent="0" algn="ctr">
              <a:buNone/>
              <a:defRPr sz="1600">
                <a:uFillTx/>
              </a:defRPr>
            </a:lvl4pPr>
            <a:lvl5pPr marL="1828800" indent="0" algn="ctr">
              <a:buNone/>
              <a:defRPr sz="1600">
                <a:uFillTx/>
              </a:defRPr>
            </a:lvl5pPr>
            <a:lvl6pPr marL="2286000" indent="0" algn="ctr">
              <a:buNone/>
              <a:defRPr sz="1600">
                <a:uFillTx/>
              </a:defRPr>
            </a:lvl6pPr>
            <a:lvl7pPr marL="2743200" indent="0" algn="ctr">
              <a:buNone/>
              <a:defRPr sz="1600">
                <a:uFillTx/>
              </a:defRPr>
            </a:lvl7pPr>
            <a:lvl8pPr marL="3200400" indent="0" algn="ctr">
              <a:buNone/>
              <a:defRPr sz="1600">
                <a:uFillTx/>
              </a:defRPr>
            </a:lvl8pPr>
            <a:lvl9pPr marL="3657600" indent="0" algn="ctr">
              <a:buNone/>
              <a:defRPr sz="1600">
                <a:uFillTx/>
              </a:defRPr>
            </a:lvl9pPr>
          </a:lstStyle>
          <a:p>
            <a:r>
              <a:rPr lang="en-US">
                <a:uFillTx/>
              </a:rPr>
              <a:t>A Subhead Would Help Explain Context and Topic</a:t>
            </a:r>
            <a:endParaRPr lang="en-US" dirty="0">
              <a:uFillTx/>
            </a:endParaRPr>
          </a:p>
        </p:txBody>
      </p:sp>
      <p:pic>
        <p:nvPicPr>
          <p:cNvPr id="7" name="Picture 6"/>
          <p:cNvPicPr>
            <a:picLocks/>
          </p:cNvPicPr>
          <p:nvPr/>
        </p:nvPicPr>
        <p:blipFill>
          <a:blip r:embed="rId3"/>
          <a:stretch>
            <a:fillRect/>
          </a:stretch>
        </p:blipFill>
        <p:spPr>
          <a:xfrm>
            <a:off x="9746234" y="6365174"/>
            <a:ext cx="2139696" cy="301752"/>
          </a:xfrm>
          <a:prstGeom prst="rect">
            <a:avLst/>
          </a:prstGeom>
        </p:spPr>
      </p:pic>
      <p:sp>
        <p:nvSpPr>
          <p:cNvPr id="8" name="TextBox 7"/>
          <p:cNvSpPr txBox="1">
            <a:spLocks/>
          </p:cNvSpPr>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uFillTx/>
              </a:rPr>
              <a:t>© 2017 Splunk Inc.</a:t>
            </a:r>
          </a:p>
        </p:txBody>
      </p:sp>
    </p:spTree>
  </p:cSld>
  <p:clrMapOvr>
    <a:overrideClrMapping bg1="lt1" tx1="dk1" bg2="lt2" tx2="dk2" accent1="accent1" accent2="accent2" accent3="accent3" accent4="accent4" accent5="accent5" accent6="accent6" hlink="hlink" folHlink="folHlink"/>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p:cSld name="Photo and Title in Circ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Oval 2"/>
          <p:cNvSpPr>
            <a:spLocks/>
          </p:cNvSpPr>
          <p:nvPr/>
        </p:nvSpPr>
        <p:spPr bwMode="gray">
          <a:xfrm>
            <a:off x="6418815" y="787227"/>
            <a:ext cx="5063925" cy="5063925"/>
          </a:xfrm>
          <a:prstGeom prst="ellipse">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uFillTx/>
            </a:endParaRPr>
          </a:p>
        </p:txBody>
      </p:sp>
      <p:sp>
        <p:nvSpPr>
          <p:cNvPr id="4" name="Title 3"/>
          <p:cNvSpPr>
            <a:spLocks noGrp="1"/>
          </p:cNvSpPr>
          <p:nvPr>
            <p:ph type="title"/>
          </p:nvPr>
        </p:nvSpPr>
        <p:spPr bwMode="gray">
          <a:xfrm>
            <a:off x="6798377" y="2672904"/>
            <a:ext cx="4304801" cy="899929"/>
          </a:xfrm>
        </p:spPr>
        <p:txBody>
          <a:bodyPr/>
          <a:lstStyle/>
          <a:p>
            <a:r>
              <a:rPr lang="en-US">
                <a:uFillTx/>
              </a:rPr>
              <a:t>Click to edit Master title style</a:t>
            </a:r>
            <a:endParaRPr lang="en-US" dirty="0">
              <a:uFillTx/>
            </a:endParaRPr>
          </a:p>
        </p:txBody>
      </p:sp>
      <p:sp>
        <p:nvSpPr>
          <p:cNvPr id="6" name="Subtitle 2"/>
          <p:cNvSpPr>
            <a:spLocks noGrp="1"/>
          </p:cNvSpPr>
          <p:nvPr>
            <p:ph type="subTitle" idx="12" hasCustomPrompt="1"/>
          </p:nvPr>
        </p:nvSpPr>
        <p:spPr bwMode="gray">
          <a:xfrm>
            <a:off x="6798377" y="3667899"/>
            <a:ext cx="4304800" cy="302060"/>
          </a:xfrm>
        </p:spPr>
        <p:txBody>
          <a:bodyPr tIns="0"/>
          <a:lstStyle>
            <a:lvl1pPr marL="0" indent="0" algn="ctr">
              <a:buNone/>
              <a:defRPr sz="2400">
                <a:solidFill>
                  <a:schemeClr val="accent2"/>
                </a:solidFill>
                <a:uFillTx/>
              </a:defRPr>
            </a:lvl1pPr>
            <a:lvl2pPr marL="457200" indent="0" algn="ctr">
              <a:buNone/>
              <a:defRPr sz="2000">
                <a:uFillTx/>
              </a:defRPr>
            </a:lvl2pPr>
            <a:lvl3pPr marL="914400" indent="0" algn="ctr">
              <a:buNone/>
              <a:defRPr sz="1800">
                <a:uFillTx/>
              </a:defRPr>
            </a:lvl3pPr>
            <a:lvl4pPr marL="1371600" indent="0" algn="ctr">
              <a:buNone/>
              <a:defRPr sz="1600">
                <a:uFillTx/>
              </a:defRPr>
            </a:lvl4pPr>
            <a:lvl5pPr marL="1828800" indent="0" algn="ctr">
              <a:buNone/>
              <a:defRPr sz="1600">
                <a:uFillTx/>
              </a:defRPr>
            </a:lvl5pPr>
            <a:lvl6pPr marL="2286000" indent="0" algn="ctr">
              <a:buNone/>
              <a:defRPr sz="1600">
                <a:uFillTx/>
              </a:defRPr>
            </a:lvl6pPr>
            <a:lvl7pPr marL="2743200" indent="0" algn="ctr">
              <a:buNone/>
              <a:defRPr sz="1600">
                <a:uFillTx/>
              </a:defRPr>
            </a:lvl7pPr>
            <a:lvl8pPr marL="3200400" indent="0" algn="ctr">
              <a:buNone/>
              <a:defRPr sz="1600">
                <a:uFillTx/>
              </a:defRPr>
            </a:lvl8pPr>
            <a:lvl9pPr marL="3657600" indent="0" algn="ctr">
              <a:buNone/>
              <a:defRPr sz="1600">
                <a:uFillTx/>
              </a:defRPr>
            </a:lvl9pPr>
          </a:lstStyle>
          <a:p>
            <a:r>
              <a:rPr lang="en-US">
                <a:uFillTx/>
              </a:rPr>
              <a:t>A Subhead Would Help Explain Context and Topic</a:t>
            </a:r>
            <a:endParaRPr lang="en-US" dirty="0">
              <a:uFillTx/>
            </a:endParaRPr>
          </a:p>
        </p:txBody>
      </p:sp>
      <p:pic>
        <p:nvPicPr>
          <p:cNvPr id="7" name="Picture 6"/>
          <p:cNvPicPr>
            <a:picLocks/>
          </p:cNvPicPr>
          <p:nvPr/>
        </p:nvPicPr>
        <p:blipFill>
          <a:blip r:embed="rId3"/>
          <a:stretch>
            <a:fillRect/>
          </a:stretch>
        </p:blipFill>
        <p:spPr>
          <a:xfrm>
            <a:off x="9746234" y="6365174"/>
            <a:ext cx="2139696" cy="301752"/>
          </a:xfrm>
          <a:prstGeom prst="rect">
            <a:avLst/>
          </a:prstGeom>
        </p:spPr>
      </p:pic>
      <p:sp>
        <p:nvSpPr>
          <p:cNvPr id="8" name="TextBox 7"/>
          <p:cNvSpPr txBox="1">
            <a:spLocks/>
          </p:cNvSpPr>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uFillTx/>
              </a:rPr>
              <a:t>© 2017 Splunk Inc.</a:t>
            </a:r>
          </a:p>
        </p:txBody>
      </p:sp>
    </p:spTree>
  </p:cSld>
  <p:clrMapOvr>
    <a:overrideClrMapping bg1="lt1" tx1="dk1" bg2="lt2" tx2="dk2" accent1="accent1" accent2="accent2" accent3="accent3" accent4="accent4" accent5="accent5" accent6="accent6" hlink="hlink" folHlink="folHlink"/>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p:cSld name="Photo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Rectangle 2"/>
          <p:cNvSpPr>
            <a:spLocks/>
          </p:cNvSpPr>
          <p:nvPr/>
        </p:nvSpPr>
        <p:spPr bwMode="gray">
          <a:xfrm>
            <a:off x="6553200" y="0"/>
            <a:ext cx="5638800"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uFillTx/>
            </a:endParaRPr>
          </a:p>
        </p:txBody>
      </p:sp>
      <p:sp>
        <p:nvSpPr>
          <p:cNvPr id="4" name="Title 3"/>
          <p:cNvSpPr>
            <a:spLocks noGrp="1"/>
          </p:cNvSpPr>
          <p:nvPr>
            <p:ph type="title"/>
          </p:nvPr>
        </p:nvSpPr>
        <p:spPr bwMode="gray">
          <a:xfrm>
            <a:off x="6960837" y="444863"/>
            <a:ext cx="4775100" cy="899929"/>
          </a:xfrm>
        </p:spPr>
        <p:txBody>
          <a:bodyPr/>
          <a:lstStyle/>
          <a:p>
            <a:r>
              <a:rPr lang="en-US">
                <a:uFillTx/>
              </a:rPr>
              <a:t>Click to edit Master title style</a:t>
            </a:r>
            <a:endParaRPr lang="en-US" dirty="0">
              <a:uFillTx/>
            </a:endParaRPr>
          </a:p>
        </p:txBody>
      </p:sp>
      <p:sp>
        <p:nvSpPr>
          <p:cNvPr id="6" name="Subtitle 2"/>
          <p:cNvSpPr>
            <a:spLocks noGrp="1"/>
          </p:cNvSpPr>
          <p:nvPr>
            <p:ph type="subTitle" idx="12" hasCustomPrompt="1"/>
          </p:nvPr>
        </p:nvSpPr>
        <p:spPr bwMode="gray">
          <a:xfrm>
            <a:off x="6960837" y="1439858"/>
            <a:ext cx="4775099" cy="302060"/>
          </a:xfrm>
        </p:spPr>
        <p:txBody>
          <a:bodyPr tIns="0"/>
          <a:lstStyle>
            <a:lvl1pPr marL="0" indent="0" algn="ctr">
              <a:buNone/>
              <a:defRPr sz="2400">
                <a:solidFill>
                  <a:schemeClr val="accent2"/>
                </a:solidFill>
                <a:uFillTx/>
              </a:defRPr>
            </a:lvl1pPr>
            <a:lvl2pPr marL="457200" indent="0" algn="ctr">
              <a:buNone/>
              <a:defRPr sz="2000">
                <a:uFillTx/>
              </a:defRPr>
            </a:lvl2pPr>
            <a:lvl3pPr marL="914400" indent="0" algn="ctr">
              <a:buNone/>
              <a:defRPr sz="1800">
                <a:uFillTx/>
              </a:defRPr>
            </a:lvl3pPr>
            <a:lvl4pPr marL="1371600" indent="0" algn="ctr">
              <a:buNone/>
              <a:defRPr sz="1600">
                <a:uFillTx/>
              </a:defRPr>
            </a:lvl4pPr>
            <a:lvl5pPr marL="1828800" indent="0" algn="ctr">
              <a:buNone/>
              <a:defRPr sz="1600">
                <a:uFillTx/>
              </a:defRPr>
            </a:lvl5pPr>
            <a:lvl6pPr marL="2286000" indent="0" algn="ctr">
              <a:buNone/>
              <a:defRPr sz="1600">
                <a:uFillTx/>
              </a:defRPr>
            </a:lvl6pPr>
            <a:lvl7pPr marL="2743200" indent="0" algn="ctr">
              <a:buNone/>
              <a:defRPr sz="1600">
                <a:uFillTx/>
              </a:defRPr>
            </a:lvl7pPr>
            <a:lvl8pPr marL="3200400" indent="0" algn="ctr">
              <a:buNone/>
              <a:defRPr sz="1600">
                <a:uFillTx/>
              </a:defRPr>
            </a:lvl8pPr>
            <a:lvl9pPr marL="3657600" indent="0" algn="ctr">
              <a:buNone/>
              <a:defRPr sz="1600">
                <a:uFillTx/>
              </a:defRPr>
            </a:lvl9pPr>
          </a:lstStyle>
          <a:p>
            <a:r>
              <a:rPr lang="en-US" dirty="0">
                <a:uFillTx/>
              </a:rPr>
              <a:t>A Subhead Would Help Explain Context and Topic</a:t>
            </a:r>
          </a:p>
        </p:txBody>
      </p:sp>
      <p:sp>
        <p:nvSpPr>
          <p:cNvPr id="53" name="Content Placeholder 52"/>
          <p:cNvSpPr>
            <a:spLocks noGrp="1"/>
          </p:cNvSpPr>
          <p:nvPr>
            <p:ph sz="quarter" idx="13"/>
          </p:nvPr>
        </p:nvSpPr>
        <p:spPr bwMode="gray">
          <a:xfrm>
            <a:off x="6961188" y="2320925"/>
            <a:ext cx="4774749" cy="3816588"/>
          </a:xfrm>
        </p:spPr>
        <p:txBody>
          <a:body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p>
        </p:txBody>
      </p:sp>
      <p:pic>
        <p:nvPicPr>
          <p:cNvPr id="9" name="Picture 8"/>
          <p:cNvPicPr>
            <a:picLocks/>
          </p:cNvPicPr>
          <p:nvPr/>
        </p:nvPicPr>
        <p:blipFill>
          <a:blip r:embed="rId3"/>
          <a:stretch>
            <a:fillRect/>
          </a:stretch>
        </p:blipFill>
        <p:spPr>
          <a:xfrm>
            <a:off x="9746234" y="6365174"/>
            <a:ext cx="2139696" cy="301752"/>
          </a:xfrm>
          <a:prstGeom prst="rect">
            <a:avLst/>
          </a:prstGeom>
        </p:spPr>
      </p:pic>
      <p:sp>
        <p:nvSpPr>
          <p:cNvPr id="10" name="TextBox 9"/>
          <p:cNvSpPr txBox="1">
            <a:spLocks/>
          </p:cNvSpPr>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uFillTx/>
              </a:rPr>
              <a:t>© 2017 Splunk Inc.</a:t>
            </a:r>
          </a:p>
        </p:txBody>
      </p:sp>
    </p:spTree>
  </p:cSld>
  <p:clrMapOvr>
    <a:overrideClrMapping bg1="lt1" tx1="dk1" bg2="lt2" tx2="dk2" accent1="accent1" accent2="accent2" accent3="accent3" accent4="accent4" accent5="accent5" accent6="accent6" hlink="hlink" folHlink="folHlink"/>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p:cSld name="Photo and Title with Bullet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p:cNvSpPr>
            <a:spLocks/>
          </p:cNvSpPr>
          <p:nvPr/>
        </p:nvSpPr>
        <p:spPr bwMode="gray">
          <a:xfrm>
            <a:off x="0" y="0"/>
            <a:ext cx="12192000" cy="1872537"/>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uFillTx/>
            </a:endParaRPr>
          </a:p>
        </p:txBody>
      </p:sp>
      <p:sp>
        <p:nvSpPr>
          <p:cNvPr id="4" name="Title 3"/>
          <p:cNvSpPr>
            <a:spLocks noGrp="1"/>
          </p:cNvSpPr>
          <p:nvPr>
            <p:ph type="title"/>
          </p:nvPr>
        </p:nvSpPr>
        <p:spPr bwMode="gray"/>
        <p:txBody>
          <a:bodyPr anchor="b"/>
          <a:lstStyle/>
          <a:p>
            <a:r>
              <a:rPr lang="en-US">
                <a:uFillTx/>
              </a:rPr>
              <a:t>Click to edit Master title style</a:t>
            </a:r>
            <a:endParaRPr lang="en-US" dirty="0">
              <a:uFillTx/>
            </a:endParaRPr>
          </a:p>
        </p:txBody>
      </p:sp>
      <p:sp>
        <p:nvSpPr>
          <p:cNvPr id="6" name="Subtitle 2"/>
          <p:cNvSpPr>
            <a:spLocks noGrp="1"/>
          </p:cNvSpPr>
          <p:nvPr>
            <p:ph type="subTitle" idx="12" hasCustomPrompt="1"/>
          </p:nvPr>
        </p:nvSpPr>
        <p:spPr bwMode="gray">
          <a:xfrm>
            <a:off x="456063" y="1305388"/>
            <a:ext cx="11279873" cy="302060"/>
          </a:xfrm>
        </p:spPr>
        <p:txBody>
          <a:bodyPr tIns="0"/>
          <a:lstStyle>
            <a:lvl1pPr marL="0" indent="0" algn="ctr">
              <a:buNone/>
              <a:defRPr sz="2400">
                <a:solidFill>
                  <a:schemeClr val="accent2"/>
                </a:solidFill>
                <a:uFillTx/>
              </a:defRPr>
            </a:lvl1pPr>
            <a:lvl2pPr marL="457200" indent="0" algn="ctr">
              <a:buNone/>
              <a:defRPr sz="2000">
                <a:uFillTx/>
              </a:defRPr>
            </a:lvl2pPr>
            <a:lvl3pPr marL="914400" indent="0" algn="ctr">
              <a:buNone/>
              <a:defRPr sz="1800">
                <a:uFillTx/>
              </a:defRPr>
            </a:lvl3pPr>
            <a:lvl4pPr marL="1371600" indent="0" algn="ctr">
              <a:buNone/>
              <a:defRPr sz="1600">
                <a:uFillTx/>
              </a:defRPr>
            </a:lvl4pPr>
            <a:lvl5pPr marL="1828800" indent="0" algn="ctr">
              <a:buNone/>
              <a:defRPr sz="1600">
                <a:uFillTx/>
              </a:defRPr>
            </a:lvl5pPr>
            <a:lvl6pPr marL="2286000" indent="0" algn="ctr">
              <a:buNone/>
              <a:defRPr sz="1600">
                <a:uFillTx/>
              </a:defRPr>
            </a:lvl6pPr>
            <a:lvl7pPr marL="2743200" indent="0" algn="ctr">
              <a:buNone/>
              <a:defRPr sz="1600">
                <a:uFillTx/>
              </a:defRPr>
            </a:lvl7pPr>
            <a:lvl8pPr marL="3200400" indent="0" algn="ctr">
              <a:buNone/>
              <a:defRPr sz="1600">
                <a:uFillTx/>
              </a:defRPr>
            </a:lvl8pPr>
            <a:lvl9pPr marL="3657600" indent="0" algn="ctr">
              <a:buNone/>
              <a:defRPr sz="1600">
                <a:uFillTx/>
              </a:defRPr>
            </a:lvl9pPr>
          </a:lstStyle>
          <a:p>
            <a:r>
              <a:rPr lang="en-US">
                <a:uFillTx/>
              </a:rPr>
              <a:t>A Subhead Would Help Explain Context and Topic</a:t>
            </a:r>
            <a:endParaRPr lang="en-US" dirty="0">
              <a:uFillTx/>
            </a:endParaRPr>
          </a:p>
        </p:txBody>
      </p:sp>
      <p:sp>
        <p:nvSpPr>
          <p:cNvPr id="7" name="Text Placeholder 6"/>
          <p:cNvSpPr>
            <a:spLocks noGrp="1"/>
          </p:cNvSpPr>
          <p:nvPr>
            <p:ph type="body" sz="quarter" idx="13"/>
          </p:nvPr>
        </p:nvSpPr>
        <p:spPr bwMode="gray">
          <a:xfrm>
            <a:off x="6183596" y="2085977"/>
            <a:ext cx="5552342" cy="671889"/>
          </a:xfrm>
          <a:prstGeom prst="roundRect">
            <a:avLst>
              <a:gd name="adj" fmla="val 1483"/>
            </a:avLst>
          </a:prstGeom>
          <a:solidFill>
            <a:schemeClr val="bg1">
              <a:alpha val="75000"/>
            </a:schemeClr>
          </a:solidFill>
        </p:spPr>
        <p:txBody>
          <a:bodyPr lIns="182880" tIns="182880" rIns="182880"/>
          <a:lstStyle/>
          <a:p>
            <a:pPr lvl="0"/>
            <a:r>
              <a:rPr lang="en-US">
                <a:uFillTx/>
              </a:rPr>
              <a:t>Click to edit Master text styles</a:t>
            </a:r>
          </a:p>
        </p:txBody>
      </p:sp>
      <p:sp>
        <p:nvSpPr>
          <p:cNvPr id="11" name="Text Placeholder 6"/>
          <p:cNvSpPr>
            <a:spLocks noGrp="1"/>
          </p:cNvSpPr>
          <p:nvPr>
            <p:ph type="body" sz="quarter" idx="14"/>
          </p:nvPr>
        </p:nvSpPr>
        <p:spPr bwMode="gray">
          <a:xfrm>
            <a:off x="6183596" y="2991356"/>
            <a:ext cx="5552342" cy="671889"/>
          </a:xfrm>
          <a:prstGeom prst="roundRect">
            <a:avLst>
              <a:gd name="adj" fmla="val 1483"/>
            </a:avLst>
          </a:prstGeom>
          <a:solidFill>
            <a:schemeClr val="bg1">
              <a:alpha val="75000"/>
            </a:schemeClr>
          </a:solidFill>
        </p:spPr>
        <p:txBody>
          <a:bodyPr lIns="182880" tIns="182880" rIns="182880"/>
          <a:lstStyle/>
          <a:p>
            <a:pPr lvl="0"/>
            <a:r>
              <a:rPr lang="en-US">
                <a:uFillTx/>
              </a:rPr>
              <a:t>Click to edit Master text styles</a:t>
            </a:r>
          </a:p>
        </p:txBody>
      </p:sp>
      <p:sp>
        <p:nvSpPr>
          <p:cNvPr id="12" name="Text Placeholder 6"/>
          <p:cNvSpPr>
            <a:spLocks noGrp="1"/>
          </p:cNvSpPr>
          <p:nvPr>
            <p:ph type="body" sz="quarter" idx="15"/>
          </p:nvPr>
        </p:nvSpPr>
        <p:spPr bwMode="gray">
          <a:xfrm>
            <a:off x="6183596" y="3887213"/>
            <a:ext cx="5552342" cy="671889"/>
          </a:xfrm>
          <a:prstGeom prst="roundRect">
            <a:avLst>
              <a:gd name="adj" fmla="val 1483"/>
            </a:avLst>
          </a:prstGeom>
          <a:solidFill>
            <a:schemeClr val="bg1">
              <a:alpha val="75000"/>
            </a:schemeClr>
          </a:solidFill>
        </p:spPr>
        <p:txBody>
          <a:bodyPr lIns="182880" tIns="182880" rIns="182880"/>
          <a:lstStyle/>
          <a:p>
            <a:pPr lvl="0"/>
            <a:r>
              <a:rPr lang="en-US">
                <a:uFillTx/>
              </a:rPr>
              <a:t>Click to edit Master text styles</a:t>
            </a:r>
          </a:p>
        </p:txBody>
      </p:sp>
      <p:sp>
        <p:nvSpPr>
          <p:cNvPr id="13" name="Text Placeholder 6"/>
          <p:cNvSpPr>
            <a:spLocks noGrp="1"/>
          </p:cNvSpPr>
          <p:nvPr>
            <p:ph type="body" sz="quarter" idx="16"/>
          </p:nvPr>
        </p:nvSpPr>
        <p:spPr bwMode="gray">
          <a:xfrm>
            <a:off x="6183596" y="4786043"/>
            <a:ext cx="5552342" cy="671889"/>
          </a:xfrm>
          <a:prstGeom prst="roundRect">
            <a:avLst>
              <a:gd name="adj" fmla="val 1483"/>
            </a:avLst>
          </a:prstGeom>
          <a:solidFill>
            <a:schemeClr val="bg1">
              <a:alpha val="75000"/>
            </a:schemeClr>
          </a:solidFill>
        </p:spPr>
        <p:txBody>
          <a:bodyPr lIns="182880" tIns="182880" rIns="182880"/>
          <a:lstStyle/>
          <a:p>
            <a:pPr lvl="0"/>
            <a:r>
              <a:rPr lang="en-US">
                <a:uFillTx/>
              </a:rPr>
              <a:t>Click to edit Master text styles</a:t>
            </a:r>
          </a:p>
        </p:txBody>
      </p:sp>
      <p:pic>
        <p:nvPicPr>
          <p:cNvPr id="10" name="Picture 9"/>
          <p:cNvPicPr>
            <a:picLocks/>
          </p:cNvPicPr>
          <p:nvPr/>
        </p:nvPicPr>
        <p:blipFill>
          <a:blip r:embed="rId3"/>
          <a:stretch>
            <a:fillRect/>
          </a:stretch>
        </p:blipFill>
        <p:spPr>
          <a:xfrm>
            <a:off x="9746234" y="6365174"/>
            <a:ext cx="2139696" cy="301752"/>
          </a:xfrm>
          <a:prstGeom prst="rect">
            <a:avLst/>
          </a:prstGeom>
        </p:spPr>
      </p:pic>
      <p:sp>
        <p:nvSpPr>
          <p:cNvPr id="15" name="TextBox 14"/>
          <p:cNvSpPr txBox="1">
            <a:spLocks/>
          </p:cNvSpPr>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uFillTx/>
              </a:rPr>
              <a:t>© 2017 Splunk Inc.</a:t>
            </a:r>
          </a:p>
        </p:txBody>
      </p:sp>
    </p:spTree>
  </p:cSld>
  <p:clrMapOvr>
    <a:overrideClrMapping bg1="lt1" tx1="dk1" bg2="lt2" tx2="dk2" accent1="accent1" accent2="accent2" accent3="accent3" accent4="accent4" accent5="accent5" accent6="accent6" hlink="hlink" folHlink="folHlink"/>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Photo Background">
    <p:bg>
      <p:bgRef idx="1001">
        <a:schemeClr val="bg1"/>
      </p:bgRef>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2000" cy="6858000"/>
          </a:xfrm>
          <a:prstGeom prst="rect">
            <a:avLst/>
          </a:prstGeom>
        </p:spPr>
      </p:pic>
      <p:pic>
        <p:nvPicPr>
          <p:cNvPr id="5" name="Picture 4"/>
          <p:cNvPicPr>
            <a:picLocks/>
          </p:cNvPicPr>
          <p:nvPr/>
        </p:nvPicPr>
        <p:blipFill>
          <a:blip r:embed="rId3"/>
          <a:stretch>
            <a:fillRect/>
          </a:stretch>
        </p:blipFill>
        <p:spPr>
          <a:xfrm>
            <a:off x="9746234" y="6365174"/>
            <a:ext cx="2139696" cy="301752"/>
          </a:xfrm>
          <a:prstGeom prst="rect">
            <a:avLst/>
          </a:prstGeom>
        </p:spPr>
      </p:pic>
      <p:sp>
        <p:nvSpPr>
          <p:cNvPr id="4" name="TextBox 3"/>
          <p:cNvSpPr txBox="1">
            <a:spLocks/>
          </p:cNvSpPr>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uFillTx/>
              </a:rPr>
              <a:t>© 2019 Splunk Inc.</a:t>
            </a:r>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nd Content – Dark">
    <p:bg>
      <p:bgRef idx="1001">
        <a:schemeClr val="bg1"/>
      </p:bgRef>
    </p:bg>
    <p:spTree>
      <p:nvGrpSpPr>
        <p:cNvPr id="1" name=""/>
        <p:cNvGrpSpPr/>
        <p:nvPr/>
      </p:nvGrpSpPr>
      <p:grpSpPr>
        <a:xfrm>
          <a:off x="0" y="0"/>
          <a:ext cx="0" cy="0"/>
          <a:chOff x="0" y="0"/>
          <a:chExt cx="0" cy="0"/>
        </a:xfrm>
      </p:grpSpPr>
      <p:pic>
        <p:nvPicPr>
          <p:cNvPr id="11" name="Picture 10"/>
          <p:cNvPicPr>
            <a:picLocks/>
          </p:cNvPicPr>
          <p:nvPr/>
        </p:nvPicPr>
        <p:blipFill>
          <a:blip r:embed="rId2"/>
          <a:stretch>
            <a:fillRect/>
          </a:stretch>
        </p:blipFill>
        <p:spPr>
          <a:xfrm>
            <a:off x="9746234" y="6365174"/>
            <a:ext cx="2139696" cy="301752"/>
          </a:xfrm>
          <a:prstGeom prst="rect">
            <a:avLst/>
          </a:prstGeom>
        </p:spPr>
      </p:pic>
      <p:sp>
        <p:nvSpPr>
          <p:cNvPr id="18" name="Content Placeholder 21"/>
          <p:cNvSpPr>
            <a:spLocks noGrp="1"/>
          </p:cNvSpPr>
          <p:nvPr>
            <p:ph sz="quarter" idx="10"/>
          </p:nvPr>
        </p:nvSpPr>
        <p:spPr>
          <a:xfrm>
            <a:off x="456063" y="1379621"/>
            <a:ext cx="11279872" cy="4524256"/>
          </a:xfrm>
        </p:spPr>
        <p:txBody>
          <a:body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endParaRPr lang="en-US" dirty="0">
              <a:uFillTx/>
            </a:endParaRPr>
          </a:p>
        </p:txBody>
      </p:sp>
      <p:sp>
        <p:nvSpPr>
          <p:cNvPr id="19" name="Title 1"/>
          <p:cNvSpPr>
            <a:spLocks noGrp="1"/>
          </p:cNvSpPr>
          <p:nvPr>
            <p:ph type="title" hasCustomPrompt="1"/>
          </p:nvPr>
        </p:nvSpPr>
        <p:spPr>
          <a:xfrm>
            <a:off x="456063" y="310394"/>
            <a:ext cx="11279874" cy="443586"/>
          </a:xfrm>
        </p:spPr>
        <p:txBody>
          <a:bodyPr/>
          <a:lstStyle/>
          <a:p>
            <a:r>
              <a:rPr lang="en-US" dirty="0">
                <a:uFillTx/>
              </a:rPr>
              <a:t>Subject: Slide Title</a:t>
            </a:r>
          </a:p>
        </p:txBody>
      </p:sp>
      <p:sp>
        <p:nvSpPr>
          <p:cNvPr id="20" name="Subtitle 2"/>
          <p:cNvSpPr>
            <a:spLocks noGrp="1"/>
          </p:cNvSpPr>
          <p:nvPr>
            <p:ph type="subTitle" idx="12" hasCustomPrompt="1"/>
          </p:nvPr>
        </p:nvSpPr>
        <p:spPr>
          <a:xfrm>
            <a:off x="456063" y="880004"/>
            <a:ext cx="11279873" cy="274600"/>
          </a:xfrm>
        </p:spPr>
        <p:txBody>
          <a:bodyPr tIns="0"/>
          <a:lstStyle>
            <a:lvl1pPr marL="0" indent="0" algn="ctr">
              <a:buNone/>
              <a:defRPr sz="2400">
                <a:solidFill>
                  <a:schemeClr val="accent2"/>
                </a:solidFill>
                <a:uFillTx/>
              </a:defRPr>
            </a:lvl1pPr>
            <a:lvl2pPr marL="457200" indent="0" algn="ctr">
              <a:buNone/>
              <a:defRPr sz="2000">
                <a:uFillTx/>
              </a:defRPr>
            </a:lvl2pPr>
            <a:lvl3pPr marL="914400" indent="0" algn="ctr">
              <a:buNone/>
              <a:defRPr sz="1800">
                <a:uFillTx/>
              </a:defRPr>
            </a:lvl3pPr>
            <a:lvl4pPr marL="1371600" indent="0" algn="ctr">
              <a:buNone/>
              <a:defRPr sz="1600">
                <a:uFillTx/>
              </a:defRPr>
            </a:lvl4pPr>
            <a:lvl5pPr marL="1828800" indent="0" algn="ctr">
              <a:buNone/>
              <a:defRPr sz="1600">
                <a:uFillTx/>
              </a:defRPr>
            </a:lvl5pPr>
            <a:lvl6pPr marL="2286000" indent="0" algn="ctr">
              <a:buNone/>
              <a:defRPr sz="1600">
                <a:uFillTx/>
              </a:defRPr>
            </a:lvl6pPr>
            <a:lvl7pPr marL="2743200" indent="0" algn="ctr">
              <a:buNone/>
              <a:defRPr sz="1600">
                <a:uFillTx/>
              </a:defRPr>
            </a:lvl7pPr>
            <a:lvl8pPr marL="3200400" indent="0" algn="ctr">
              <a:buNone/>
              <a:defRPr sz="1600">
                <a:uFillTx/>
              </a:defRPr>
            </a:lvl8pPr>
            <a:lvl9pPr marL="3657600" indent="0" algn="ctr">
              <a:buNone/>
              <a:defRPr sz="1600">
                <a:uFillTx/>
              </a:defRPr>
            </a:lvl9pPr>
          </a:lstStyle>
          <a:p>
            <a:r>
              <a:rPr lang="en-US" dirty="0">
                <a:uFillTx/>
              </a:rPr>
              <a:t>A Subhead Would Help Explain Context and Topic</a:t>
            </a:r>
          </a:p>
        </p:txBody>
      </p:sp>
    </p:spTree>
  </p:cSld>
  <p:clrMapOvr>
    <a:overrideClrMapping bg1="lt1" tx1="dk1" bg2="lt2" tx2="dk2" accent1="accent1" accent2="accent2" accent3="accent3" accent4="accent4" accent5="accent5" accent6="accent6" hlink="hlink" folHlink="folHlink"/>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p:cSld name="Customer Slide – 2 Bullets">
    <p:bg>
      <p:bgPr>
        <a:solidFill>
          <a:schemeClr val="bg1"/>
        </a:solidFill>
        <a:effectLst/>
      </p:bgPr>
    </p:bg>
    <p:spTree>
      <p:nvGrpSpPr>
        <p:cNvPr id="1" name=""/>
        <p:cNvGrpSpPr/>
        <p:nvPr/>
      </p:nvGrpSpPr>
      <p:grpSpPr>
        <a:xfrm>
          <a:off x="0" y="0"/>
          <a:ext cx="0" cy="0"/>
          <a:chOff x="0" y="0"/>
          <a:chExt cx="0" cy="0"/>
        </a:xfrm>
      </p:grpSpPr>
      <p:pic>
        <p:nvPicPr>
          <p:cNvPr id="6" name="Picture 5"/>
          <p:cNvPicPr>
            <a:picLocks/>
          </p:cNvPicPr>
          <p:nvPr/>
        </p:nvPicPr>
        <p:blipFill rotWithShape="1">
          <a:blip r:embed="rId2"/>
          <a:srcRect r="70280"/>
          <a:stretch/>
        </p:blipFill>
        <p:spPr>
          <a:xfrm>
            <a:off x="0" y="0"/>
            <a:ext cx="3602736" cy="6857143"/>
          </a:xfrm>
          <a:prstGeom prst="rect">
            <a:avLst/>
          </a:prstGeom>
        </p:spPr>
      </p:pic>
      <p:sp>
        <p:nvSpPr>
          <p:cNvPr id="22" name="Content Placeholder 21"/>
          <p:cNvSpPr>
            <a:spLocks noGrp="1"/>
          </p:cNvSpPr>
          <p:nvPr>
            <p:ph sz="quarter" idx="10"/>
          </p:nvPr>
        </p:nvSpPr>
        <p:spPr>
          <a:xfrm>
            <a:off x="4097069" y="1874570"/>
            <a:ext cx="7638868" cy="4239462"/>
          </a:xfrm>
        </p:spPr>
        <p:txBody>
          <a:body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endParaRPr lang="en-US" dirty="0">
              <a:uFillTx/>
            </a:endParaRPr>
          </a:p>
        </p:txBody>
      </p:sp>
      <p:sp>
        <p:nvSpPr>
          <p:cNvPr id="5" name="Oval 4"/>
          <p:cNvSpPr>
            <a:spLocks noChangeAspect="1"/>
          </p:cNvSpPr>
          <p:nvPr/>
        </p:nvSpPr>
        <p:spPr>
          <a:xfrm>
            <a:off x="750079" y="1202177"/>
            <a:ext cx="2103120" cy="210312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uFillTx/>
            </a:endParaRPr>
          </a:p>
        </p:txBody>
      </p:sp>
      <p:grpSp>
        <p:nvGrpSpPr>
          <p:cNvPr id="13" name="Group 12" hidden="1"/>
          <p:cNvGrpSpPr/>
          <p:nvPr/>
        </p:nvGrpSpPr>
        <p:grpSpPr>
          <a:xfrm>
            <a:off x="762" y="-432"/>
            <a:ext cx="12192008" cy="6858003"/>
            <a:chOff x="-7" y="0"/>
            <a:chExt cx="12192008" cy="6858003"/>
          </a:xfrm>
        </p:grpSpPr>
        <p:grpSp>
          <p:nvGrpSpPr>
            <p:cNvPr id="14" name="Group 13" hidden="1"/>
            <p:cNvGrpSpPr/>
            <p:nvPr/>
          </p:nvGrpSpPr>
          <p:grpSpPr>
            <a:xfrm>
              <a:off x="-7" y="0"/>
              <a:ext cx="12192008" cy="6858003"/>
              <a:chOff x="-7" y="0"/>
              <a:chExt cx="12192008" cy="6858003"/>
            </a:xfrm>
            <a:solidFill>
              <a:srgbClr val="7030A0">
                <a:alpha val="10000"/>
              </a:srgbClr>
            </a:solidFill>
          </p:grpSpPr>
          <p:sp>
            <p:nvSpPr>
              <p:cNvPr id="58" name="Rectangle 57" hidden="1"/>
              <p:cNvSpPr>
                <a:spLocks/>
              </p:cNvSpPr>
              <p:nvPr/>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uFillTx/>
                </a:endParaRPr>
              </a:p>
            </p:txBody>
          </p:sp>
          <p:sp>
            <p:nvSpPr>
              <p:cNvPr id="59" name="Rectangle 58" hidden="1"/>
              <p:cNvSpPr>
                <a:spLocks/>
              </p:cNvSpPr>
              <p:nvPr/>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uFillTx/>
                </a:endParaRPr>
              </a:p>
            </p:txBody>
          </p:sp>
          <p:sp>
            <p:nvSpPr>
              <p:cNvPr id="60" name="Rectangle 59" hidden="1"/>
              <p:cNvSpPr>
                <a:spLocks/>
              </p:cNvSpPr>
              <p:nvPr/>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uFillTx/>
                </a:endParaRPr>
              </a:p>
            </p:txBody>
          </p:sp>
          <p:sp>
            <p:nvSpPr>
              <p:cNvPr id="61" name="Rectangle 60" hidden="1"/>
              <p:cNvSpPr>
                <a:spLocks/>
              </p:cNvSpPr>
              <p:nvPr/>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uFillTx/>
                </a:endParaRPr>
              </a:p>
            </p:txBody>
          </p:sp>
          <p:sp>
            <p:nvSpPr>
              <p:cNvPr id="62" name="Rectangle 61" hidden="1"/>
              <p:cNvSpPr>
                <a:spLocks/>
              </p:cNvSpPr>
              <p:nvPr/>
            </p:nvSpPr>
            <p:spPr bwMode="blackGray">
              <a:xfrm rot="5400000">
                <a:off x="5872035" y="-4223457"/>
                <a:ext cx="447930"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uFillTx/>
                </a:endParaRPr>
              </a:p>
            </p:txBody>
          </p:sp>
        </p:grpSp>
        <p:grpSp>
          <p:nvGrpSpPr>
            <p:cNvPr id="15" name="Group 14" hidden="1"/>
            <p:cNvGrpSpPr/>
            <p:nvPr/>
          </p:nvGrpSpPr>
          <p:grpSpPr>
            <a:xfrm>
              <a:off x="456062" y="304801"/>
              <a:ext cx="11279875" cy="5599075"/>
              <a:chOff x="0" y="304801"/>
              <a:chExt cx="12192000" cy="5599075"/>
            </a:xfrm>
          </p:grpSpPr>
          <p:cxnSp>
            <p:nvCxnSpPr>
              <p:cNvPr id="32" name="Straight Connector 31" hidden="1"/>
              <p:cNvCxnSpPr/>
              <p:nvPr/>
            </p:nvCxnSpPr>
            <p:spPr bwMode="blackGray">
              <a:xfrm>
                <a:off x="0" y="52876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hidden="1"/>
              <p:cNvCxnSpPr/>
              <p:nvPr/>
            </p:nvCxnSpPr>
            <p:spPr bwMode="blackGray">
              <a:xfrm>
                <a:off x="0" y="30480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hidden="1"/>
              <p:cNvCxnSpPr/>
              <p:nvPr/>
            </p:nvCxnSpPr>
            <p:spPr bwMode="blackGray">
              <a:xfrm>
                <a:off x="0" y="75272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hidden="1"/>
              <p:cNvCxnSpPr/>
              <p:nvPr/>
            </p:nvCxnSpPr>
            <p:spPr bwMode="blackGray">
              <a:xfrm>
                <a:off x="0" y="97669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hidden="1"/>
              <p:cNvCxnSpPr/>
              <p:nvPr/>
            </p:nvCxnSpPr>
            <p:spPr bwMode="blackGray">
              <a:xfrm>
                <a:off x="0" y="120065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hidden="1"/>
              <p:cNvCxnSpPr/>
              <p:nvPr/>
            </p:nvCxnSpPr>
            <p:spPr bwMode="blackGray">
              <a:xfrm>
                <a:off x="0" y="142461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hidden="1"/>
              <p:cNvCxnSpPr/>
              <p:nvPr/>
            </p:nvCxnSpPr>
            <p:spPr bwMode="blackGray">
              <a:xfrm>
                <a:off x="0" y="164857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hidden="1"/>
              <p:cNvCxnSpPr/>
              <p:nvPr/>
            </p:nvCxnSpPr>
            <p:spPr bwMode="blackGray">
              <a:xfrm>
                <a:off x="0" y="187254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hidden="1"/>
              <p:cNvCxnSpPr/>
              <p:nvPr/>
            </p:nvCxnSpPr>
            <p:spPr bwMode="blackGray">
              <a:xfrm>
                <a:off x="0" y="209650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hidden="1"/>
              <p:cNvCxnSpPr/>
              <p:nvPr/>
            </p:nvCxnSpPr>
            <p:spPr bwMode="blackGray">
              <a:xfrm>
                <a:off x="0" y="232046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hidden="1"/>
              <p:cNvCxnSpPr/>
              <p:nvPr/>
            </p:nvCxnSpPr>
            <p:spPr bwMode="blackGray">
              <a:xfrm>
                <a:off x="0" y="254443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hidden="1"/>
              <p:cNvCxnSpPr/>
              <p:nvPr/>
            </p:nvCxnSpPr>
            <p:spPr bwMode="blackGray">
              <a:xfrm>
                <a:off x="0" y="299235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hidden="1"/>
              <p:cNvCxnSpPr/>
              <p:nvPr/>
            </p:nvCxnSpPr>
            <p:spPr bwMode="blackGray">
              <a:xfrm>
                <a:off x="0" y="276839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hidden="1"/>
              <p:cNvCxnSpPr/>
              <p:nvPr/>
            </p:nvCxnSpPr>
            <p:spPr bwMode="blackGray">
              <a:xfrm>
                <a:off x="0" y="344028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hidden="1"/>
              <p:cNvCxnSpPr/>
              <p:nvPr/>
            </p:nvCxnSpPr>
            <p:spPr bwMode="blackGray">
              <a:xfrm>
                <a:off x="0" y="321632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hidden="1"/>
              <p:cNvCxnSpPr/>
              <p:nvPr/>
            </p:nvCxnSpPr>
            <p:spPr bwMode="blackGray">
              <a:xfrm>
                <a:off x="0" y="366424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hidden="1"/>
              <p:cNvCxnSpPr/>
              <p:nvPr/>
            </p:nvCxnSpPr>
            <p:spPr bwMode="blackGray">
              <a:xfrm>
                <a:off x="0" y="388820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hidden="1"/>
              <p:cNvCxnSpPr/>
              <p:nvPr/>
            </p:nvCxnSpPr>
            <p:spPr bwMode="blackGray">
              <a:xfrm>
                <a:off x="0" y="411217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hidden="1"/>
              <p:cNvCxnSpPr/>
              <p:nvPr/>
            </p:nvCxnSpPr>
            <p:spPr bwMode="blackGray">
              <a:xfrm>
                <a:off x="0" y="433613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hidden="1"/>
              <p:cNvCxnSpPr/>
              <p:nvPr/>
            </p:nvCxnSpPr>
            <p:spPr bwMode="blackGray">
              <a:xfrm>
                <a:off x="0" y="456009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hidden="1"/>
              <p:cNvCxnSpPr/>
              <p:nvPr/>
            </p:nvCxnSpPr>
            <p:spPr bwMode="blackGray">
              <a:xfrm>
                <a:off x="0" y="478406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hidden="1"/>
              <p:cNvCxnSpPr/>
              <p:nvPr/>
            </p:nvCxnSpPr>
            <p:spPr bwMode="blackGray">
              <a:xfrm>
                <a:off x="0" y="500802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hidden="1"/>
              <p:cNvCxnSpPr/>
              <p:nvPr/>
            </p:nvCxnSpPr>
            <p:spPr bwMode="blackGray">
              <a:xfrm>
                <a:off x="0" y="523198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hidden="1"/>
              <p:cNvCxnSpPr/>
              <p:nvPr/>
            </p:nvCxnSpPr>
            <p:spPr bwMode="blackGray">
              <a:xfrm>
                <a:off x="0" y="545595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hidden="1"/>
              <p:cNvCxnSpPr/>
              <p:nvPr/>
            </p:nvCxnSpPr>
            <p:spPr bwMode="blackGray">
              <a:xfrm>
                <a:off x="0" y="590387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hidden="1"/>
              <p:cNvCxnSpPr/>
              <p:nvPr/>
            </p:nvCxnSpPr>
            <p:spPr bwMode="blackGray">
              <a:xfrm>
                <a:off x="0" y="567991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7" name="Group 16" hidden="1"/>
            <p:cNvGrpSpPr/>
            <p:nvPr/>
          </p:nvGrpSpPr>
          <p:grpSpPr>
            <a:xfrm>
              <a:off x="456062" y="304801"/>
              <a:ext cx="11277720" cy="5599075"/>
              <a:chOff x="456062" y="304801"/>
              <a:chExt cx="11277720" cy="5817450"/>
            </a:xfrm>
          </p:grpSpPr>
          <p:sp>
            <p:nvSpPr>
              <p:cNvPr id="19" name="Rectangle 18" hidden="1"/>
              <p:cNvSpPr>
                <a:spLocks/>
              </p:cNvSpPr>
              <p:nvPr/>
            </p:nvSpPr>
            <p:spPr bwMode="blackGray">
              <a:xfrm>
                <a:off x="7138185"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uFillTx/>
                </a:endParaRPr>
              </a:p>
            </p:txBody>
          </p:sp>
          <p:sp>
            <p:nvSpPr>
              <p:cNvPr id="20" name="Rectangle 19" hidden="1"/>
              <p:cNvSpPr>
                <a:spLocks/>
              </p:cNvSpPr>
              <p:nvPr/>
            </p:nvSpPr>
            <p:spPr bwMode="blackGray">
              <a:xfrm>
                <a:off x="5229007"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uFillTx/>
                </a:endParaRPr>
              </a:p>
            </p:txBody>
          </p:sp>
          <p:sp>
            <p:nvSpPr>
              <p:cNvPr id="21" name="Rectangle 20" hidden="1"/>
              <p:cNvSpPr>
                <a:spLocks/>
              </p:cNvSpPr>
              <p:nvPr/>
            </p:nvSpPr>
            <p:spPr bwMode="blackGray">
              <a:xfrm>
                <a:off x="4274418"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uFillTx/>
                </a:endParaRPr>
              </a:p>
            </p:txBody>
          </p:sp>
          <p:sp>
            <p:nvSpPr>
              <p:cNvPr id="23" name="Rectangle 22" hidden="1"/>
              <p:cNvSpPr>
                <a:spLocks/>
              </p:cNvSpPr>
              <p:nvPr/>
            </p:nvSpPr>
            <p:spPr bwMode="blackGray">
              <a:xfrm>
                <a:off x="3319829"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uFillTx/>
                </a:endParaRPr>
              </a:p>
            </p:txBody>
          </p:sp>
          <p:sp>
            <p:nvSpPr>
              <p:cNvPr id="24" name="Rectangle 23" hidden="1"/>
              <p:cNvSpPr>
                <a:spLocks/>
              </p:cNvSpPr>
              <p:nvPr/>
            </p:nvSpPr>
            <p:spPr bwMode="blackGray">
              <a:xfrm>
                <a:off x="2365240"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uFillTx/>
                </a:endParaRPr>
              </a:p>
            </p:txBody>
          </p:sp>
          <p:sp>
            <p:nvSpPr>
              <p:cNvPr id="25" name="Rectangle 24" hidden="1"/>
              <p:cNvSpPr>
                <a:spLocks/>
              </p:cNvSpPr>
              <p:nvPr/>
            </p:nvSpPr>
            <p:spPr bwMode="blackGray">
              <a:xfrm>
                <a:off x="1410651"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uFillTx/>
                </a:endParaRPr>
              </a:p>
            </p:txBody>
          </p:sp>
          <p:sp>
            <p:nvSpPr>
              <p:cNvPr id="26" name="Rectangle 25" hidden="1"/>
              <p:cNvSpPr>
                <a:spLocks/>
              </p:cNvSpPr>
              <p:nvPr/>
            </p:nvSpPr>
            <p:spPr bwMode="blackGray">
              <a:xfrm>
                <a:off x="45606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uFillTx/>
                </a:endParaRPr>
              </a:p>
            </p:txBody>
          </p:sp>
          <p:sp>
            <p:nvSpPr>
              <p:cNvPr id="27" name="Rectangle 26" hidden="1"/>
              <p:cNvSpPr>
                <a:spLocks/>
              </p:cNvSpPr>
              <p:nvPr/>
            </p:nvSpPr>
            <p:spPr bwMode="blackGray">
              <a:xfrm>
                <a:off x="6183596"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uFillTx/>
                </a:endParaRPr>
              </a:p>
            </p:txBody>
          </p:sp>
          <p:sp>
            <p:nvSpPr>
              <p:cNvPr id="28" name="Rectangle 27" hidden="1"/>
              <p:cNvSpPr>
                <a:spLocks/>
              </p:cNvSpPr>
              <p:nvPr/>
            </p:nvSpPr>
            <p:spPr bwMode="blackGray">
              <a:xfrm>
                <a:off x="8092774"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uFillTx/>
                </a:endParaRPr>
              </a:p>
            </p:txBody>
          </p:sp>
          <p:sp>
            <p:nvSpPr>
              <p:cNvPr id="29" name="Rectangle 28" hidden="1"/>
              <p:cNvSpPr>
                <a:spLocks/>
              </p:cNvSpPr>
              <p:nvPr/>
            </p:nvSpPr>
            <p:spPr bwMode="blackGray">
              <a:xfrm>
                <a:off x="9047363"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uFillTx/>
                </a:endParaRPr>
              </a:p>
            </p:txBody>
          </p:sp>
          <p:sp>
            <p:nvSpPr>
              <p:cNvPr id="30" name="Rectangle 29" hidden="1"/>
              <p:cNvSpPr>
                <a:spLocks/>
              </p:cNvSpPr>
              <p:nvPr/>
            </p:nvSpPr>
            <p:spPr bwMode="blackGray">
              <a:xfrm>
                <a:off x="1000195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uFillTx/>
                </a:endParaRPr>
              </a:p>
            </p:txBody>
          </p:sp>
          <p:sp>
            <p:nvSpPr>
              <p:cNvPr id="31" name="Rectangle 30" hidden="1"/>
              <p:cNvSpPr>
                <a:spLocks/>
              </p:cNvSpPr>
              <p:nvPr/>
            </p:nvSpPr>
            <p:spPr bwMode="blackGray">
              <a:xfrm>
                <a:off x="1095654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uFillTx/>
                </a:endParaRPr>
              </a:p>
            </p:txBody>
          </p:sp>
        </p:grpSp>
      </p:grpSp>
      <p:sp>
        <p:nvSpPr>
          <p:cNvPr id="11" name="Text Placeholder 10"/>
          <p:cNvSpPr>
            <a:spLocks noGrp="1"/>
          </p:cNvSpPr>
          <p:nvPr>
            <p:ph type="body" sz="quarter" idx="14" hasCustomPrompt="1"/>
          </p:nvPr>
        </p:nvSpPr>
        <p:spPr bwMode="white">
          <a:xfrm>
            <a:off x="4097069" y="304369"/>
            <a:ext cx="7638868" cy="206846"/>
          </a:xfrm>
          <a:solidFill>
            <a:schemeClr val="bg1">
              <a:alpha val="15000"/>
            </a:schemeClr>
          </a:solidFill>
        </p:spPr>
        <p:txBody>
          <a:bodyPr tIns="0" rIns="0" bIns="0" anchor="ctr">
            <a:noAutofit/>
          </a:bodyPr>
          <a:lstStyle>
            <a:lvl1pPr marL="9525" indent="0" algn="ctr">
              <a:lnSpc>
                <a:spcPct val="100000"/>
              </a:lnSpc>
              <a:spcBef>
                <a:spcPts val="0"/>
              </a:spcBef>
              <a:spcAft>
                <a:spcPts val="300"/>
              </a:spcAft>
              <a:buFont typeface="Arial" panose="020B0604020202020204" pitchFamily="34" charset="0"/>
              <a:buChar char="​"/>
              <a:defRPr sz="1600" b="1" cap="all" spc="50" baseline="0">
                <a:solidFill>
                  <a:schemeClr val="accent1"/>
                </a:solidFill>
                <a:uFillTx/>
              </a:defRPr>
            </a:lvl1pPr>
            <a:lvl2pPr marL="231775" indent="-3175">
              <a:spcBef>
                <a:spcPts val="0"/>
              </a:spcBef>
              <a:spcAft>
                <a:spcPts val="300"/>
              </a:spcAft>
              <a:buFont typeface="Arial" panose="020B0604020202020204" pitchFamily="34" charset="0"/>
              <a:buChar char="​"/>
              <a:defRPr sz="1400" b="1">
                <a:solidFill>
                  <a:schemeClr val="accent1"/>
                </a:solidFill>
                <a:uFillTx/>
              </a:defRPr>
            </a:lvl2pPr>
            <a:lvl3pPr marL="231775" indent="-3175">
              <a:spcBef>
                <a:spcPts val="0"/>
              </a:spcBef>
              <a:spcAft>
                <a:spcPts val="300"/>
              </a:spcAft>
              <a:buFont typeface="Arial" panose="020B0604020202020204" pitchFamily="34" charset="0"/>
              <a:buChar char="​"/>
              <a:defRPr sz="1200">
                <a:uFillTx/>
              </a:defRPr>
            </a:lvl3pPr>
            <a:lvl4pPr marL="230188" indent="-1588">
              <a:spcBef>
                <a:spcPts val="0"/>
              </a:spcBef>
              <a:spcAft>
                <a:spcPts val="300"/>
              </a:spcAft>
              <a:buFont typeface="Arial" panose="020B0604020202020204" pitchFamily="34" charset="0"/>
              <a:buChar char="​"/>
              <a:defRPr sz="1200">
                <a:uFillTx/>
              </a:defRPr>
            </a:lvl4pPr>
            <a:lvl5pPr marL="228600" indent="0">
              <a:spcBef>
                <a:spcPts val="0"/>
              </a:spcBef>
              <a:spcAft>
                <a:spcPts val="300"/>
              </a:spcAft>
              <a:defRPr sz="1200">
                <a:uFillTx/>
              </a:defRPr>
            </a:lvl5pPr>
          </a:lstStyle>
          <a:p>
            <a:pPr lvl="0"/>
            <a:r>
              <a:rPr lang="en-US" dirty="0">
                <a:uFillTx/>
              </a:rPr>
              <a:t>INDUSTRY AND USE CASE HERE</a:t>
            </a:r>
          </a:p>
        </p:txBody>
      </p:sp>
      <p:sp>
        <p:nvSpPr>
          <p:cNvPr id="4" name="Title 3"/>
          <p:cNvSpPr>
            <a:spLocks noGrp="1"/>
          </p:cNvSpPr>
          <p:nvPr>
            <p:ph type="title"/>
          </p:nvPr>
        </p:nvSpPr>
        <p:spPr>
          <a:xfrm>
            <a:off x="4097069" y="752994"/>
            <a:ext cx="7638868" cy="668732"/>
          </a:xfrm>
        </p:spPr>
        <p:txBody>
          <a:bodyPr/>
          <a:lstStyle>
            <a:lvl1pPr>
              <a:defRPr>
                <a:uFillTx/>
              </a:defRPr>
            </a:lvl1pPr>
          </a:lstStyle>
          <a:p>
            <a:r>
              <a:rPr lang="en-US">
                <a:uFillTx/>
              </a:rPr>
              <a:t>Click to edit Master title style</a:t>
            </a:r>
            <a:endParaRPr lang="en-US" dirty="0">
              <a:uFillTx/>
            </a:endParaRPr>
          </a:p>
        </p:txBody>
      </p:sp>
      <p:cxnSp>
        <p:nvCxnSpPr>
          <p:cNvPr id="63" name="Straight Connector 62"/>
          <p:cNvCxnSpPr/>
          <p:nvPr/>
        </p:nvCxnSpPr>
        <p:spPr bwMode="gray">
          <a:xfrm>
            <a:off x="7544477" y="704601"/>
            <a:ext cx="744053" cy="0"/>
          </a:xfrm>
          <a:prstGeom prst="line">
            <a:avLst/>
          </a:prstGeom>
          <a:ln w="12700" cap="rnd">
            <a:solidFill>
              <a:schemeClr val="accent1"/>
            </a:solidFill>
          </a:ln>
        </p:spPr>
        <p:style>
          <a:lnRef idx="1">
            <a:schemeClr val="accent1"/>
          </a:lnRef>
          <a:fillRef idx="0">
            <a:schemeClr val="accent1"/>
          </a:fillRef>
          <a:effectRef idx="0">
            <a:schemeClr val="accent1"/>
          </a:effectRef>
          <a:fontRef idx="minor">
            <a:schemeClr val="tx1"/>
          </a:fontRef>
        </p:style>
      </p:cxnSp>
      <p:pic>
        <p:nvPicPr>
          <p:cNvPr id="64" name="Picture 63"/>
          <p:cNvPicPr>
            <a:picLocks/>
          </p:cNvPicPr>
          <p:nvPr/>
        </p:nvPicPr>
        <p:blipFill>
          <a:blip r:embed="rId3"/>
          <a:stretch>
            <a:fillRect/>
          </a:stretch>
        </p:blipFill>
        <p:spPr>
          <a:xfrm>
            <a:off x="9746234" y="6365174"/>
            <a:ext cx="2139696" cy="301752"/>
          </a:xfrm>
          <a:prstGeom prst="rect">
            <a:avLst/>
          </a:prstGeom>
        </p:spPr>
      </p:pic>
      <p:sp>
        <p:nvSpPr>
          <p:cNvPr id="65" name="TextBox 64"/>
          <p:cNvSpPr txBox="1">
            <a:spLocks/>
          </p:cNvSpPr>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uFillTx/>
              </a:rPr>
              <a:t>© 2019 Splunk Inc.</a:t>
            </a:r>
          </a:p>
        </p:txBody>
      </p:sp>
    </p:spTree>
  </p:cSld>
  <p:clrMapOvr>
    <a:overrideClrMapping bg1="lt1" tx1="dk1" bg2="lt2" tx2="dk2" accent1="accent1" accent2="accent2" accent3="accent3" accent4="accent4" accent5="accent5" accent6="accent6" hlink="hlink" folHlink="folHlink"/>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p:cSld name="Customer Slide – 2 Bullets &amp; Quote">
    <p:bg>
      <p:bgPr>
        <a:solidFill>
          <a:schemeClr val="bg1"/>
        </a:solidFill>
        <a:effectLst/>
      </p:bgPr>
    </p:bg>
    <p:spTree>
      <p:nvGrpSpPr>
        <p:cNvPr id="1" name=""/>
        <p:cNvGrpSpPr/>
        <p:nvPr/>
      </p:nvGrpSpPr>
      <p:grpSpPr>
        <a:xfrm>
          <a:off x="0" y="0"/>
          <a:ext cx="0" cy="0"/>
          <a:chOff x="0" y="0"/>
          <a:chExt cx="0" cy="0"/>
        </a:xfrm>
      </p:grpSpPr>
      <p:pic>
        <p:nvPicPr>
          <p:cNvPr id="67" name="Picture 66"/>
          <p:cNvPicPr>
            <a:picLocks/>
          </p:cNvPicPr>
          <p:nvPr/>
        </p:nvPicPr>
        <p:blipFill rotWithShape="1">
          <a:blip r:embed="rId2"/>
          <a:srcRect r="70280"/>
          <a:stretch/>
        </p:blipFill>
        <p:spPr>
          <a:xfrm>
            <a:off x="0" y="0"/>
            <a:ext cx="3602736" cy="6857143"/>
          </a:xfrm>
          <a:prstGeom prst="rect">
            <a:avLst/>
          </a:prstGeom>
        </p:spPr>
      </p:pic>
      <p:grpSp>
        <p:nvGrpSpPr>
          <p:cNvPr id="13" name="Group 12" hidden="1"/>
          <p:cNvGrpSpPr/>
          <p:nvPr/>
        </p:nvGrpSpPr>
        <p:grpSpPr>
          <a:xfrm>
            <a:off x="762" y="-432"/>
            <a:ext cx="12192008" cy="6858003"/>
            <a:chOff x="-7" y="0"/>
            <a:chExt cx="12192008" cy="6858003"/>
          </a:xfrm>
        </p:grpSpPr>
        <p:grpSp>
          <p:nvGrpSpPr>
            <p:cNvPr id="14" name="Group 13" hidden="1"/>
            <p:cNvGrpSpPr/>
            <p:nvPr/>
          </p:nvGrpSpPr>
          <p:grpSpPr>
            <a:xfrm>
              <a:off x="-7" y="0"/>
              <a:ext cx="12192008" cy="6858003"/>
              <a:chOff x="-7" y="0"/>
              <a:chExt cx="12192008" cy="6858003"/>
            </a:xfrm>
            <a:solidFill>
              <a:srgbClr val="7030A0">
                <a:alpha val="10000"/>
              </a:srgbClr>
            </a:solidFill>
          </p:grpSpPr>
          <p:sp>
            <p:nvSpPr>
              <p:cNvPr id="58" name="Rectangle 57" hidden="1"/>
              <p:cNvSpPr>
                <a:spLocks/>
              </p:cNvSpPr>
              <p:nvPr/>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uFillTx/>
                </a:endParaRPr>
              </a:p>
            </p:txBody>
          </p:sp>
          <p:sp>
            <p:nvSpPr>
              <p:cNvPr id="59" name="Rectangle 58" hidden="1"/>
              <p:cNvSpPr>
                <a:spLocks/>
              </p:cNvSpPr>
              <p:nvPr/>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uFillTx/>
                </a:endParaRPr>
              </a:p>
            </p:txBody>
          </p:sp>
          <p:sp>
            <p:nvSpPr>
              <p:cNvPr id="60" name="Rectangle 59" hidden="1"/>
              <p:cNvSpPr>
                <a:spLocks/>
              </p:cNvSpPr>
              <p:nvPr/>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uFillTx/>
                </a:endParaRPr>
              </a:p>
            </p:txBody>
          </p:sp>
          <p:sp>
            <p:nvSpPr>
              <p:cNvPr id="61" name="Rectangle 60" hidden="1"/>
              <p:cNvSpPr>
                <a:spLocks/>
              </p:cNvSpPr>
              <p:nvPr/>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uFillTx/>
                </a:endParaRPr>
              </a:p>
            </p:txBody>
          </p:sp>
          <p:sp>
            <p:nvSpPr>
              <p:cNvPr id="62" name="Rectangle 61" hidden="1"/>
              <p:cNvSpPr>
                <a:spLocks/>
              </p:cNvSpPr>
              <p:nvPr/>
            </p:nvSpPr>
            <p:spPr bwMode="blackGray">
              <a:xfrm rot="5400000">
                <a:off x="5872035" y="-4223457"/>
                <a:ext cx="447930"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uFillTx/>
                </a:endParaRPr>
              </a:p>
            </p:txBody>
          </p:sp>
        </p:grpSp>
        <p:grpSp>
          <p:nvGrpSpPr>
            <p:cNvPr id="15" name="Group 14" hidden="1"/>
            <p:cNvGrpSpPr/>
            <p:nvPr/>
          </p:nvGrpSpPr>
          <p:grpSpPr>
            <a:xfrm>
              <a:off x="456062" y="304801"/>
              <a:ext cx="11279875" cy="5599075"/>
              <a:chOff x="0" y="304801"/>
              <a:chExt cx="12192000" cy="5599075"/>
            </a:xfrm>
          </p:grpSpPr>
          <p:cxnSp>
            <p:nvCxnSpPr>
              <p:cNvPr id="32" name="Straight Connector 31" hidden="1"/>
              <p:cNvCxnSpPr/>
              <p:nvPr/>
            </p:nvCxnSpPr>
            <p:spPr bwMode="blackGray">
              <a:xfrm>
                <a:off x="0" y="52876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hidden="1"/>
              <p:cNvCxnSpPr/>
              <p:nvPr/>
            </p:nvCxnSpPr>
            <p:spPr bwMode="blackGray">
              <a:xfrm>
                <a:off x="0" y="30480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hidden="1"/>
              <p:cNvCxnSpPr/>
              <p:nvPr/>
            </p:nvCxnSpPr>
            <p:spPr bwMode="blackGray">
              <a:xfrm>
                <a:off x="0" y="75272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hidden="1"/>
              <p:cNvCxnSpPr/>
              <p:nvPr/>
            </p:nvCxnSpPr>
            <p:spPr bwMode="blackGray">
              <a:xfrm>
                <a:off x="0" y="97669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hidden="1"/>
              <p:cNvCxnSpPr/>
              <p:nvPr/>
            </p:nvCxnSpPr>
            <p:spPr bwMode="blackGray">
              <a:xfrm>
                <a:off x="0" y="120065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hidden="1"/>
              <p:cNvCxnSpPr/>
              <p:nvPr/>
            </p:nvCxnSpPr>
            <p:spPr bwMode="blackGray">
              <a:xfrm>
                <a:off x="0" y="142461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hidden="1"/>
              <p:cNvCxnSpPr/>
              <p:nvPr/>
            </p:nvCxnSpPr>
            <p:spPr bwMode="blackGray">
              <a:xfrm>
                <a:off x="0" y="164857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hidden="1"/>
              <p:cNvCxnSpPr/>
              <p:nvPr/>
            </p:nvCxnSpPr>
            <p:spPr bwMode="blackGray">
              <a:xfrm>
                <a:off x="0" y="187254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hidden="1"/>
              <p:cNvCxnSpPr/>
              <p:nvPr/>
            </p:nvCxnSpPr>
            <p:spPr bwMode="blackGray">
              <a:xfrm>
                <a:off x="0" y="209650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hidden="1"/>
              <p:cNvCxnSpPr/>
              <p:nvPr/>
            </p:nvCxnSpPr>
            <p:spPr bwMode="blackGray">
              <a:xfrm>
                <a:off x="0" y="232046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hidden="1"/>
              <p:cNvCxnSpPr/>
              <p:nvPr/>
            </p:nvCxnSpPr>
            <p:spPr bwMode="blackGray">
              <a:xfrm>
                <a:off x="0" y="254443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hidden="1"/>
              <p:cNvCxnSpPr/>
              <p:nvPr/>
            </p:nvCxnSpPr>
            <p:spPr bwMode="blackGray">
              <a:xfrm>
                <a:off x="0" y="299235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hidden="1"/>
              <p:cNvCxnSpPr/>
              <p:nvPr/>
            </p:nvCxnSpPr>
            <p:spPr bwMode="blackGray">
              <a:xfrm>
                <a:off x="0" y="276839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hidden="1"/>
              <p:cNvCxnSpPr/>
              <p:nvPr/>
            </p:nvCxnSpPr>
            <p:spPr bwMode="blackGray">
              <a:xfrm>
                <a:off x="0" y="344028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hidden="1"/>
              <p:cNvCxnSpPr/>
              <p:nvPr/>
            </p:nvCxnSpPr>
            <p:spPr bwMode="blackGray">
              <a:xfrm>
                <a:off x="0" y="321632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hidden="1"/>
              <p:cNvCxnSpPr/>
              <p:nvPr/>
            </p:nvCxnSpPr>
            <p:spPr bwMode="blackGray">
              <a:xfrm>
                <a:off x="0" y="366424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hidden="1"/>
              <p:cNvCxnSpPr/>
              <p:nvPr/>
            </p:nvCxnSpPr>
            <p:spPr bwMode="blackGray">
              <a:xfrm>
                <a:off x="0" y="388820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hidden="1"/>
              <p:cNvCxnSpPr/>
              <p:nvPr/>
            </p:nvCxnSpPr>
            <p:spPr bwMode="blackGray">
              <a:xfrm>
                <a:off x="0" y="411217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hidden="1"/>
              <p:cNvCxnSpPr/>
              <p:nvPr/>
            </p:nvCxnSpPr>
            <p:spPr bwMode="blackGray">
              <a:xfrm>
                <a:off x="0" y="433613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hidden="1"/>
              <p:cNvCxnSpPr/>
              <p:nvPr/>
            </p:nvCxnSpPr>
            <p:spPr bwMode="blackGray">
              <a:xfrm>
                <a:off x="0" y="456009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hidden="1"/>
              <p:cNvCxnSpPr/>
              <p:nvPr/>
            </p:nvCxnSpPr>
            <p:spPr bwMode="blackGray">
              <a:xfrm>
                <a:off x="0" y="478406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hidden="1"/>
              <p:cNvCxnSpPr/>
              <p:nvPr/>
            </p:nvCxnSpPr>
            <p:spPr bwMode="blackGray">
              <a:xfrm>
                <a:off x="0" y="500802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hidden="1"/>
              <p:cNvCxnSpPr/>
              <p:nvPr/>
            </p:nvCxnSpPr>
            <p:spPr bwMode="blackGray">
              <a:xfrm>
                <a:off x="0" y="523198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hidden="1"/>
              <p:cNvCxnSpPr/>
              <p:nvPr/>
            </p:nvCxnSpPr>
            <p:spPr bwMode="blackGray">
              <a:xfrm>
                <a:off x="0" y="545595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hidden="1"/>
              <p:cNvCxnSpPr/>
              <p:nvPr/>
            </p:nvCxnSpPr>
            <p:spPr bwMode="blackGray">
              <a:xfrm>
                <a:off x="0" y="590387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hidden="1"/>
              <p:cNvCxnSpPr/>
              <p:nvPr/>
            </p:nvCxnSpPr>
            <p:spPr bwMode="blackGray">
              <a:xfrm>
                <a:off x="0" y="567991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7" name="Group 16" hidden="1"/>
            <p:cNvGrpSpPr/>
            <p:nvPr/>
          </p:nvGrpSpPr>
          <p:grpSpPr>
            <a:xfrm>
              <a:off x="456062" y="304801"/>
              <a:ext cx="11277720" cy="5599075"/>
              <a:chOff x="456062" y="304801"/>
              <a:chExt cx="11277720" cy="5817450"/>
            </a:xfrm>
          </p:grpSpPr>
          <p:sp>
            <p:nvSpPr>
              <p:cNvPr id="18" name="Rectangle 17" hidden="1"/>
              <p:cNvSpPr>
                <a:spLocks/>
              </p:cNvSpPr>
              <p:nvPr/>
            </p:nvSpPr>
            <p:spPr bwMode="blackGray">
              <a:xfrm>
                <a:off x="7138185"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uFillTx/>
                </a:endParaRPr>
              </a:p>
            </p:txBody>
          </p:sp>
          <p:sp>
            <p:nvSpPr>
              <p:cNvPr id="19" name="Rectangle 18" hidden="1"/>
              <p:cNvSpPr>
                <a:spLocks/>
              </p:cNvSpPr>
              <p:nvPr/>
            </p:nvSpPr>
            <p:spPr bwMode="blackGray">
              <a:xfrm>
                <a:off x="5229007"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uFillTx/>
                </a:endParaRPr>
              </a:p>
            </p:txBody>
          </p:sp>
          <p:sp>
            <p:nvSpPr>
              <p:cNvPr id="21" name="Rectangle 20" hidden="1"/>
              <p:cNvSpPr>
                <a:spLocks/>
              </p:cNvSpPr>
              <p:nvPr/>
            </p:nvSpPr>
            <p:spPr bwMode="blackGray">
              <a:xfrm>
                <a:off x="4274418"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uFillTx/>
                </a:endParaRPr>
              </a:p>
            </p:txBody>
          </p:sp>
          <p:sp>
            <p:nvSpPr>
              <p:cNvPr id="23" name="Rectangle 22" hidden="1"/>
              <p:cNvSpPr>
                <a:spLocks/>
              </p:cNvSpPr>
              <p:nvPr/>
            </p:nvSpPr>
            <p:spPr bwMode="blackGray">
              <a:xfrm>
                <a:off x="3319829"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uFillTx/>
                </a:endParaRPr>
              </a:p>
            </p:txBody>
          </p:sp>
          <p:sp>
            <p:nvSpPr>
              <p:cNvPr id="24" name="Rectangle 23" hidden="1"/>
              <p:cNvSpPr>
                <a:spLocks/>
              </p:cNvSpPr>
              <p:nvPr/>
            </p:nvSpPr>
            <p:spPr bwMode="blackGray">
              <a:xfrm>
                <a:off x="2365240"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uFillTx/>
                </a:endParaRPr>
              </a:p>
            </p:txBody>
          </p:sp>
          <p:sp>
            <p:nvSpPr>
              <p:cNvPr id="25" name="Rectangle 24" hidden="1"/>
              <p:cNvSpPr>
                <a:spLocks/>
              </p:cNvSpPr>
              <p:nvPr/>
            </p:nvSpPr>
            <p:spPr bwMode="blackGray">
              <a:xfrm>
                <a:off x="1410651"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uFillTx/>
                </a:endParaRPr>
              </a:p>
            </p:txBody>
          </p:sp>
          <p:sp>
            <p:nvSpPr>
              <p:cNvPr id="26" name="Rectangle 25" hidden="1"/>
              <p:cNvSpPr>
                <a:spLocks/>
              </p:cNvSpPr>
              <p:nvPr/>
            </p:nvSpPr>
            <p:spPr bwMode="blackGray">
              <a:xfrm>
                <a:off x="45606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uFillTx/>
                </a:endParaRPr>
              </a:p>
            </p:txBody>
          </p:sp>
          <p:sp>
            <p:nvSpPr>
              <p:cNvPr id="27" name="Rectangle 26" hidden="1"/>
              <p:cNvSpPr>
                <a:spLocks/>
              </p:cNvSpPr>
              <p:nvPr/>
            </p:nvSpPr>
            <p:spPr bwMode="blackGray">
              <a:xfrm>
                <a:off x="6183596"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uFillTx/>
                </a:endParaRPr>
              </a:p>
            </p:txBody>
          </p:sp>
          <p:sp>
            <p:nvSpPr>
              <p:cNvPr id="28" name="Rectangle 27" hidden="1"/>
              <p:cNvSpPr>
                <a:spLocks/>
              </p:cNvSpPr>
              <p:nvPr/>
            </p:nvSpPr>
            <p:spPr bwMode="blackGray">
              <a:xfrm>
                <a:off x="8092774"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uFillTx/>
                </a:endParaRPr>
              </a:p>
            </p:txBody>
          </p:sp>
          <p:sp>
            <p:nvSpPr>
              <p:cNvPr id="29" name="Rectangle 28" hidden="1"/>
              <p:cNvSpPr>
                <a:spLocks/>
              </p:cNvSpPr>
              <p:nvPr/>
            </p:nvSpPr>
            <p:spPr bwMode="blackGray">
              <a:xfrm>
                <a:off x="9047363"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uFillTx/>
                </a:endParaRPr>
              </a:p>
            </p:txBody>
          </p:sp>
          <p:sp>
            <p:nvSpPr>
              <p:cNvPr id="30" name="Rectangle 29" hidden="1"/>
              <p:cNvSpPr>
                <a:spLocks/>
              </p:cNvSpPr>
              <p:nvPr/>
            </p:nvSpPr>
            <p:spPr bwMode="blackGray">
              <a:xfrm>
                <a:off x="1000195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uFillTx/>
                </a:endParaRPr>
              </a:p>
            </p:txBody>
          </p:sp>
          <p:sp>
            <p:nvSpPr>
              <p:cNvPr id="31" name="Rectangle 30" hidden="1"/>
              <p:cNvSpPr>
                <a:spLocks/>
              </p:cNvSpPr>
              <p:nvPr/>
            </p:nvSpPr>
            <p:spPr bwMode="blackGray">
              <a:xfrm>
                <a:off x="1095654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uFillTx/>
                </a:endParaRPr>
              </a:p>
            </p:txBody>
          </p:sp>
        </p:grpSp>
      </p:grpSp>
      <p:sp>
        <p:nvSpPr>
          <p:cNvPr id="22" name="Content Placeholder 21"/>
          <p:cNvSpPr>
            <a:spLocks noGrp="1"/>
          </p:cNvSpPr>
          <p:nvPr>
            <p:ph sz="quarter" idx="10"/>
          </p:nvPr>
        </p:nvSpPr>
        <p:spPr>
          <a:xfrm>
            <a:off x="4097069" y="3453146"/>
            <a:ext cx="7638868" cy="2660885"/>
          </a:xfrm>
        </p:spPr>
        <p:txBody>
          <a:body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endParaRPr lang="en-US" dirty="0">
              <a:uFillTx/>
            </a:endParaRPr>
          </a:p>
        </p:txBody>
      </p:sp>
      <p:sp>
        <p:nvSpPr>
          <p:cNvPr id="4" name="Title 3"/>
          <p:cNvSpPr>
            <a:spLocks noGrp="1"/>
          </p:cNvSpPr>
          <p:nvPr>
            <p:ph type="title"/>
          </p:nvPr>
        </p:nvSpPr>
        <p:spPr>
          <a:xfrm>
            <a:off x="4097069" y="752295"/>
            <a:ext cx="7638868" cy="669431"/>
          </a:xfrm>
        </p:spPr>
        <p:txBody>
          <a:bodyPr/>
          <a:lstStyle/>
          <a:p>
            <a:r>
              <a:rPr lang="en-US">
                <a:uFillTx/>
              </a:rPr>
              <a:t>Click to edit Master title style</a:t>
            </a:r>
            <a:endParaRPr lang="en-US" dirty="0">
              <a:uFillTx/>
            </a:endParaRPr>
          </a:p>
        </p:txBody>
      </p:sp>
      <p:sp>
        <p:nvSpPr>
          <p:cNvPr id="9" name="Text Placeholder 8"/>
          <p:cNvSpPr>
            <a:spLocks noGrp="1"/>
          </p:cNvSpPr>
          <p:nvPr>
            <p:ph type="body" sz="quarter" idx="13" hasCustomPrompt="1"/>
          </p:nvPr>
        </p:nvSpPr>
        <p:spPr bwMode="invGray">
          <a:xfrm>
            <a:off x="4097337" y="1874189"/>
            <a:ext cx="7638600" cy="936860"/>
          </a:xfrm>
          <a:solidFill>
            <a:schemeClr val="tx1">
              <a:alpha val="15000"/>
            </a:schemeClr>
          </a:solidFill>
        </p:spPr>
        <p:txBody>
          <a:bodyPr wrap="square" lIns="91440" tIns="182880" rIns="91440" bIns="91440" anchor="t">
            <a:spAutoFit/>
          </a:bodyPr>
          <a:lstStyle>
            <a:lvl1pPr marL="177800" indent="-115888">
              <a:buClr>
                <a:schemeClr val="tx1"/>
              </a:buClr>
              <a:buSzPct val="100000"/>
              <a:buFont typeface="Arial" panose="020B0604020202020204" pitchFamily="34" charset="0"/>
              <a:buChar char="“"/>
              <a:defRPr>
                <a:uFillTx/>
              </a:defRPr>
            </a:lvl1pPr>
            <a:lvl2pPr marL="406400" indent="-231775">
              <a:buClr>
                <a:schemeClr val="tx2"/>
              </a:buClr>
              <a:buFont typeface="Arial" panose="020B0604020202020204" pitchFamily="34" charset="0"/>
              <a:buChar char="–"/>
              <a:defRPr sz="1400" b="1" i="1">
                <a:uFillTx/>
              </a:defRPr>
            </a:lvl2pPr>
          </a:lstStyle>
          <a:p>
            <a:pPr lvl="0"/>
            <a:r>
              <a:rPr lang="en-US" dirty="0">
                <a:uFillTx/>
              </a:rPr>
              <a:t>Insert quote here</a:t>
            </a:r>
          </a:p>
          <a:p>
            <a:pPr lvl="1"/>
            <a:r>
              <a:rPr lang="en-US" dirty="0">
                <a:uFillTx/>
              </a:rPr>
              <a:t>Speaker</a:t>
            </a:r>
          </a:p>
        </p:txBody>
      </p:sp>
      <p:sp>
        <p:nvSpPr>
          <p:cNvPr id="70" name="Oval 69"/>
          <p:cNvSpPr>
            <a:spLocks noChangeAspect="1"/>
          </p:cNvSpPr>
          <p:nvPr/>
        </p:nvSpPr>
        <p:spPr>
          <a:xfrm>
            <a:off x="750079" y="1202177"/>
            <a:ext cx="2103120" cy="210312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uFillTx/>
            </a:endParaRPr>
          </a:p>
        </p:txBody>
      </p:sp>
      <p:pic>
        <p:nvPicPr>
          <p:cNvPr id="63" name="Picture 62"/>
          <p:cNvPicPr>
            <a:picLocks/>
          </p:cNvPicPr>
          <p:nvPr/>
        </p:nvPicPr>
        <p:blipFill>
          <a:blip r:embed="rId3"/>
          <a:stretch>
            <a:fillRect/>
          </a:stretch>
        </p:blipFill>
        <p:spPr>
          <a:xfrm>
            <a:off x="9746234" y="6365174"/>
            <a:ext cx="2139696" cy="301752"/>
          </a:xfrm>
          <a:prstGeom prst="rect">
            <a:avLst/>
          </a:prstGeom>
        </p:spPr>
      </p:pic>
      <p:cxnSp>
        <p:nvCxnSpPr>
          <p:cNvPr id="66" name="Straight Connector 65"/>
          <p:cNvCxnSpPr/>
          <p:nvPr/>
        </p:nvCxnSpPr>
        <p:spPr bwMode="gray">
          <a:xfrm>
            <a:off x="7544477" y="704601"/>
            <a:ext cx="744053" cy="0"/>
          </a:xfrm>
          <a:prstGeom prst="line">
            <a:avLst/>
          </a:prstGeom>
          <a:ln w="12700"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64" name="Text Placeholder 10"/>
          <p:cNvSpPr>
            <a:spLocks noGrp="1"/>
          </p:cNvSpPr>
          <p:nvPr>
            <p:ph type="body" sz="quarter" idx="14" hasCustomPrompt="1"/>
          </p:nvPr>
        </p:nvSpPr>
        <p:spPr bwMode="white">
          <a:xfrm>
            <a:off x="4097069" y="304369"/>
            <a:ext cx="7638868" cy="206846"/>
          </a:xfrm>
          <a:solidFill>
            <a:schemeClr val="bg1">
              <a:alpha val="15000"/>
            </a:schemeClr>
          </a:solidFill>
        </p:spPr>
        <p:txBody>
          <a:bodyPr tIns="0" rIns="0" bIns="0" anchor="ctr">
            <a:noAutofit/>
          </a:bodyPr>
          <a:lstStyle>
            <a:lvl1pPr marL="9525" indent="0" algn="ctr">
              <a:lnSpc>
                <a:spcPct val="100000"/>
              </a:lnSpc>
              <a:spcBef>
                <a:spcPts val="0"/>
              </a:spcBef>
              <a:spcAft>
                <a:spcPts val="300"/>
              </a:spcAft>
              <a:buFont typeface="Arial" panose="020B0604020202020204" pitchFamily="34" charset="0"/>
              <a:buChar char="​"/>
              <a:defRPr sz="1600" b="1" cap="all" spc="50" baseline="0">
                <a:solidFill>
                  <a:schemeClr val="accent1"/>
                </a:solidFill>
                <a:uFillTx/>
              </a:defRPr>
            </a:lvl1pPr>
            <a:lvl2pPr marL="231775" indent="-3175">
              <a:spcBef>
                <a:spcPts val="0"/>
              </a:spcBef>
              <a:spcAft>
                <a:spcPts val="300"/>
              </a:spcAft>
              <a:buFont typeface="Arial" panose="020B0604020202020204" pitchFamily="34" charset="0"/>
              <a:buChar char="​"/>
              <a:defRPr sz="1400" b="1">
                <a:solidFill>
                  <a:schemeClr val="accent1"/>
                </a:solidFill>
                <a:uFillTx/>
              </a:defRPr>
            </a:lvl2pPr>
            <a:lvl3pPr marL="231775" indent="-3175">
              <a:spcBef>
                <a:spcPts val="0"/>
              </a:spcBef>
              <a:spcAft>
                <a:spcPts val="300"/>
              </a:spcAft>
              <a:buFont typeface="Arial" panose="020B0604020202020204" pitchFamily="34" charset="0"/>
              <a:buChar char="​"/>
              <a:defRPr sz="1200">
                <a:uFillTx/>
              </a:defRPr>
            </a:lvl3pPr>
            <a:lvl4pPr marL="230188" indent="-1588">
              <a:spcBef>
                <a:spcPts val="0"/>
              </a:spcBef>
              <a:spcAft>
                <a:spcPts val="300"/>
              </a:spcAft>
              <a:buFont typeface="Arial" panose="020B0604020202020204" pitchFamily="34" charset="0"/>
              <a:buChar char="​"/>
              <a:defRPr sz="1200">
                <a:uFillTx/>
              </a:defRPr>
            </a:lvl4pPr>
            <a:lvl5pPr marL="228600" indent="0">
              <a:spcBef>
                <a:spcPts val="0"/>
              </a:spcBef>
              <a:spcAft>
                <a:spcPts val="300"/>
              </a:spcAft>
              <a:defRPr sz="1200">
                <a:uFillTx/>
              </a:defRPr>
            </a:lvl5pPr>
          </a:lstStyle>
          <a:p>
            <a:pPr lvl="0"/>
            <a:r>
              <a:rPr lang="en-US" dirty="0">
                <a:uFillTx/>
              </a:rPr>
              <a:t>INDUSTRY AND USE CASE HERE</a:t>
            </a:r>
          </a:p>
        </p:txBody>
      </p:sp>
      <p:sp>
        <p:nvSpPr>
          <p:cNvPr id="68" name="TextBox 67"/>
          <p:cNvSpPr txBox="1">
            <a:spLocks/>
          </p:cNvSpPr>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uFillTx/>
              </a:rPr>
              <a:t>© 2019 Splunk Inc.</a:t>
            </a:r>
          </a:p>
        </p:txBody>
      </p:sp>
    </p:spTree>
  </p:cSld>
  <p:clrMapOvr>
    <a:overrideClrMapping bg1="lt1" tx1="dk1" bg2="lt2" tx2="dk2" accent1="accent1" accent2="accent2" accent3="accent3" accent4="accent4" accent5="accent5" accent6="accent6" hlink="hlink" folHlink="folHlink"/>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Mission Statement">
    <p:bg>
      <p:bgRef idx="1001">
        <a:schemeClr val="bg1"/>
      </p:bgRef>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2000" cy="6858000"/>
          </a:xfrm>
          <a:prstGeom prst="rect">
            <a:avLst/>
          </a:prstGeom>
        </p:spPr>
      </p:pic>
      <p:pic>
        <p:nvPicPr>
          <p:cNvPr id="4" name="Picture 3"/>
          <p:cNvPicPr>
            <a:picLocks/>
          </p:cNvPicPr>
          <p:nvPr/>
        </p:nvPicPr>
        <p:blipFill>
          <a:blip r:embed="rId3"/>
          <a:stretch>
            <a:fillRect/>
          </a:stretch>
        </p:blipFill>
        <p:spPr>
          <a:xfrm>
            <a:off x="9746234" y="6365174"/>
            <a:ext cx="2139696" cy="301752"/>
          </a:xfrm>
          <a:prstGeom prst="rect">
            <a:avLst/>
          </a:prstGeom>
        </p:spPr>
      </p:pic>
      <p:sp>
        <p:nvSpPr>
          <p:cNvPr id="7" name="TextBox 6"/>
          <p:cNvSpPr txBox="1">
            <a:spLocks/>
          </p:cNvSpPr>
          <p:nvPr/>
        </p:nvSpPr>
        <p:spPr>
          <a:xfrm>
            <a:off x="35681" y="6559204"/>
            <a:ext cx="6082731" cy="215444"/>
          </a:xfrm>
          <a:prstGeom prst="rect">
            <a:avLst/>
          </a:prstGeom>
          <a:noFill/>
        </p:spPr>
        <p:txBody>
          <a:bodyPr wrap="square" rtlCol="0">
            <a:spAutoFit/>
          </a:bodyPr>
          <a:lstStyle/>
          <a:p>
            <a:pPr algn="l"/>
            <a:r>
              <a:rPr lang="en-US" sz="800" cap="all" spc="100" dirty="0">
                <a:solidFill>
                  <a:schemeClr val="accent2">
                    <a:lumMod val="75000"/>
                  </a:schemeClr>
                </a:solidFill>
                <a:uFillTx/>
              </a:rPr>
              <a:t>© 2017 Splunk Inc.</a:t>
            </a:r>
          </a:p>
        </p:txBody>
      </p:sp>
    </p:spTree>
  </p:cSld>
  <p:clrMapOvr>
    <a:overrideClrMapping bg1="lt1" tx1="dk1" bg2="lt2" tx2="dk2" accent1="accent1" accent2="accent2" accent3="accent3" accent4="accent4" accent5="accent5" accent6="accent6" hlink="hlink" folHlink="folHlink"/>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p:cSld name="Key Takeaways">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srcRect r="66689"/>
          <a:stretch/>
        </p:blipFill>
        <p:spPr>
          <a:xfrm>
            <a:off x="762" y="428"/>
            <a:ext cx="4060698" cy="6857143"/>
          </a:xfrm>
          <a:prstGeom prst="rect">
            <a:avLst/>
          </a:prstGeom>
        </p:spPr>
      </p:pic>
      <p:sp>
        <p:nvSpPr>
          <p:cNvPr id="22" name="Content Placeholder 21"/>
          <p:cNvSpPr>
            <a:spLocks noGrp="1"/>
          </p:cNvSpPr>
          <p:nvPr>
            <p:ph sz="quarter" idx="10"/>
          </p:nvPr>
        </p:nvSpPr>
        <p:spPr>
          <a:xfrm>
            <a:off x="4686300" y="310397"/>
            <a:ext cx="7049635" cy="5805909"/>
          </a:xfrm>
        </p:spPr>
        <p:txBody>
          <a:bodyPr anchor="ctr"/>
          <a:lstStyle>
            <a:lvl1pPr marL="465138" indent="-465138">
              <a:spcBef>
                <a:spcPts val="3000"/>
              </a:spcBef>
              <a:spcAft>
                <a:spcPts val="300"/>
              </a:spcAft>
              <a:buSzPct val="120000"/>
              <a:buFont typeface="+mj-lt"/>
              <a:buAutoNum type="arabicPeriod"/>
              <a:defRPr sz="2800">
                <a:uFillTx/>
              </a:defRPr>
            </a:lvl1pPr>
            <a:lvl2pPr marL="623888" indent="-231775">
              <a:defRPr sz="2400">
                <a:uFillTx/>
              </a:defRPr>
            </a:lvl2pPr>
            <a:lvl3pPr marL="855663" indent="-231775">
              <a:defRPr>
                <a:uFillTx/>
              </a:defRPr>
            </a:lvl3pPr>
            <a:lvl4pPr marL="1089025" indent="-230188">
              <a:defRPr>
                <a:uFillTx/>
              </a:defRPr>
            </a:lvl4p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endParaRPr lang="en-US" dirty="0">
              <a:uFillTx/>
            </a:endParaRPr>
          </a:p>
        </p:txBody>
      </p:sp>
      <p:sp>
        <p:nvSpPr>
          <p:cNvPr id="53" name="Subtitle 2"/>
          <p:cNvSpPr>
            <a:spLocks noGrp="1"/>
          </p:cNvSpPr>
          <p:nvPr>
            <p:ph type="subTitle" idx="1" hasCustomPrompt="1"/>
          </p:nvPr>
        </p:nvSpPr>
        <p:spPr bwMode="ltGray">
          <a:xfrm>
            <a:off x="456064" y="3186421"/>
            <a:ext cx="3214237" cy="302060"/>
          </a:xfrm>
        </p:spPr>
        <p:txBody>
          <a:bodyPr tIns="0"/>
          <a:lstStyle>
            <a:lvl1pPr marL="0" indent="0" algn="ctr">
              <a:buNone/>
              <a:defRPr sz="2400">
                <a:solidFill>
                  <a:schemeClr val="accent2"/>
                </a:solidFill>
                <a:uFillTx/>
              </a:defRPr>
            </a:lvl1pPr>
            <a:lvl2pPr marL="457200" indent="0" algn="ctr">
              <a:buNone/>
              <a:defRPr sz="2000">
                <a:uFillTx/>
              </a:defRPr>
            </a:lvl2pPr>
            <a:lvl3pPr marL="914400" indent="0" algn="ctr">
              <a:buNone/>
              <a:defRPr sz="1800">
                <a:uFillTx/>
              </a:defRPr>
            </a:lvl3pPr>
            <a:lvl4pPr marL="1371600" indent="0" algn="ctr">
              <a:buNone/>
              <a:defRPr sz="1600">
                <a:uFillTx/>
              </a:defRPr>
            </a:lvl4pPr>
            <a:lvl5pPr marL="1828800" indent="0" algn="ctr">
              <a:buNone/>
              <a:defRPr sz="1600">
                <a:uFillTx/>
              </a:defRPr>
            </a:lvl5pPr>
            <a:lvl6pPr marL="2286000" indent="0" algn="ctr">
              <a:buNone/>
              <a:defRPr sz="1600">
                <a:uFillTx/>
              </a:defRPr>
            </a:lvl6pPr>
            <a:lvl7pPr marL="2743200" indent="0" algn="ctr">
              <a:buNone/>
              <a:defRPr sz="1600">
                <a:uFillTx/>
              </a:defRPr>
            </a:lvl7pPr>
            <a:lvl8pPr marL="3200400" indent="0" algn="ctr">
              <a:buNone/>
              <a:defRPr sz="1600">
                <a:uFillTx/>
              </a:defRPr>
            </a:lvl8pPr>
            <a:lvl9pPr marL="3657600" indent="0" algn="ctr">
              <a:buNone/>
              <a:defRPr sz="1600">
                <a:uFillTx/>
              </a:defRPr>
            </a:lvl9pPr>
          </a:lstStyle>
          <a:p>
            <a:r>
              <a:rPr lang="en-US">
                <a:uFillTx/>
              </a:rPr>
              <a:t>A Subhead Would Help Explain Context and Topic</a:t>
            </a:r>
            <a:endParaRPr lang="en-US" dirty="0">
              <a:uFillTx/>
            </a:endParaRPr>
          </a:p>
        </p:txBody>
      </p:sp>
      <p:sp>
        <p:nvSpPr>
          <p:cNvPr id="2" name="Title 1"/>
          <p:cNvSpPr>
            <a:spLocks noGrp="1"/>
          </p:cNvSpPr>
          <p:nvPr>
            <p:ph type="title" hasCustomPrompt="1"/>
          </p:nvPr>
        </p:nvSpPr>
        <p:spPr bwMode="ltGray">
          <a:xfrm>
            <a:off x="456063" y="578734"/>
            <a:ext cx="3214237" cy="2512622"/>
          </a:xfrm>
        </p:spPr>
        <p:txBody>
          <a:bodyPr anchor="b" anchorCtr="0"/>
          <a:lstStyle>
            <a:lvl1pPr>
              <a:defRPr>
                <a:solidFill>
                  <a:schemeClr val="bg1"/>
                </a:solidFill>
                <a:uFillTx/>
              </a:defRPr>
            </a:lvl1pPr>
          </a:lstStyle>
          <a:p>
            <a:r>
              <a:rPr lang="en-US" dirty="0">
                <a:uFillTx/>
              </a:rPr>
              <a:t>Subject: </a:t>
            </a:r>
            <a:br>
              <a:rPr lang="en-US" dirty="0">
                <a:uFillTx/>
              </a:rPr>
            </a:br>
            <a:r>
              <a:rPr lang="en-US" dirty="0">
                <a:uFillTx/>
              </a:rPr>
              <a:t>Slide Title</a:t>
            </a:r>
          </a:p>
        </p:txBody>
      </p:sp>
      <p:pic>
        <p:nvPicPr>
          <p:cNvPr id="8" name="Picture 7"/>
          <p:cNvPicPr>
            <a:picLocks noChangeAspect="1"/>
          </p:cNvPicPr>
          <p:nvPr/>
        </p:nvPicPr>
        <p:blipFill>
          <a:blip r:embed="rId3"/>
          <a:stretch>
            <a:fillRect/>
          </a:stretch>
        </p:blipFill>
        <p:spPr>
          <a:xfrm>
            <a:off x="9745665" y="6368577"/>
            <a:ext cx="2140265" cy="297553"/>
          </a:xfrm>
          <a:prstGeom prst="rect">
            <a:avLst/>
          </a:prstGeom>
        </p:spPr>
      </p:pic>
      <p:sp>
        <p:nvSpPr>
          <p:cNvPr id="7" name="TextBox 6"/>
          <p:cNvSpPr txBox="1">
            <a:spLocks/>
          </p:cNvSpPr>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uFillTx/>
              </a:rPr>
              <a:t>© 2019 Splunk Inc.</a:t>
            </a: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Last Slide">
    <p:bg>
      <p:bgRef idx="1001">
        <a:schemeClr val="bg1"/>
      </p:bgRef>
    </p:bg>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04" y="283"/>
            <a:ext cx="12190992" cy="6857433"/>
          </a:xfrm>
          <a:prstGeom prst="rect">
            <a:avLst/>
          </a:prstGeom>
        </p:spPr>
      </p:pic>
      <p:sp>
        <p:nvSpPr>
          <p:cNvPr id="3" name="Title 2"/>
          <p:cNvSpPr>
            <a:spLocks noGrp="1"/>
          </p:cNvSpPr>
          <p:nvPr>
            <p:ph type="title" hasCustomPrompt="1"/>
          </p:nvPr>
        </p:nvSpPr>
        <p:spPr bwMode="ltGray">
          <a:xfrm>
            <a:off x="639744" y="2224810"/>
            <a:ext cx="5904883" cy="2408378"/>
          </a:xfrm>
        </p:spPr>
        <p:txBody>
          <a:bodyPr anchor="t"/>
          <a:lstStyle>
            <a:lvl1pPr algn="l">
              <a:defRPr sz="6000" b="0">
                <a:uFillTx/>
              </a:defRPr>
            </a:lvl1pPr>
          </a:lstStyle>
          <a:p>
            <a:r>
              <a:rPr lang="en-US" dirty="0">
                <a:uFillTx/>
              </a:rPr>
              <a:t>Thank You</a:t>
            </a:r>
          </a:p>
        </p:txBody>
      </p:sp>
      <p:sp>
        <p:nvSpPr>
          <p:cNvPr id="4" name="TextBox 3"/>
          <p:cNvSpPr txBox="1">
            <a:spLocks/>
          </p:cNvSpPr>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uFillTx/>
              </a:rPr>
              <a:t>© 2019 Splunk Inc.</a:t>
            </a:r>
          </a:p>
        </p:txBody>
      </p:sp>
    </p:spTree>
  </p:cSld>
  <p:clrMapOvr>
    <a:overrideClrMapping bg1="lt1" tx1="dk1" bg2="lt2" tx2="dk2" accent1="accent1" accent2="accent2" accent3="accent3" accent4="accent4" accent5="accent5" accent6="accent6" hlink="hlink" folHlink="folHlink"/>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Forward-Looking Statements">
    <p:spTree>
      <p:nvGrpSpPr>
        <p:cNvPr id="1" name=""/>
        <p:cNvGrpSpPr/>
        <p:nvPr/>
      </p:nvGrpSpPr>
      <p:grpSpPr>
        <a:xfrm>
          <a:off x="0" y="0"/>
          <a:ext cx="0" cy="0"/>
          <a:chOff x="0" y="0"/>
          <a:chExt cx="0" cy="0"/>
        </a:xfrm>
      </p:grpSpPr>
      <p:sp>
        <p:nvSpPr>
          <p:cNvPr id="2" name="TextBox 1"/>
          <p:cNvSpPr txBox="1">
            <a:spLocks/>
          </p:cNvSpPr>
          <p:nvPr/>
        </p:nvSpPr>
        <p:spPr>
          <a:xfrm>
            <a:off x="1238646" y="1231498"/>
            <a:ext cx="9843045" cy="4247958"/>
          </a:xfrm>
          <a:prstGeom prst="rect">
            <a:avLst/>
          </a:prstGeom>
          <a:noFill/>
        </p:spPr>
        <p:txBody>
          <a:bodyPr wrap="square" lIns="0" tIns="201168" rIns="0" bIns="0" rtlCol="0">
            <a:spAutoFit/>
          </a:bodyPr>
          <a:lstStyle/>
          <a:p>
            <a:pPr marL="0" marR="0" lvl="0" indent="0" algn="l" defTabSz="914400" rtl="0" eaLnBrk="1" fontAlgn="auto" latinLnBrk="0" hangingPunct="1">
              <a:lnSpc>
                <a:spcPct val="114000"/>
              </a:lnSpc>
              <a:spcBef>
                <a:spcPts val="0"/>
              </a:spcBef>
              <a:spcAft>
                <a:spcPts val="1200"/>
              </a:spcAft>
              <a:buFontTx/>
              <a:buNone/>
              <a:defRPr>
                <a:uFillTx/>
              </a:defRPr>
            </a:pPr>
            <a:r>
              <a:rPr lang="en-US" sz="1600" dirty="0">
                <a:uFillTx/>
              </a:rPr>
              <a:t>During the course of this presentation, we may make forward-looking statements regarding future events or the expected performance of the company. We caution you that such statements reflect our current</a:t>
            </a:r>
            <a:r>
              <a:rPr lang="en-US" sz="1600" baseline="0" dirty="0">
                <a:uFillTx/>
              </a:rPr>
              <a:t> e</a:t>
            </a:r>
            <a:r>
              <a:rPr lang="en-US" sz="1600" dirty="0">
                <a:uFillTx/>
              </a:rPr>
              <a:t>xpectations and estimates based on factors currently known to us and that actual events or results could differ materially. For important factors that may cause actual results to differ from those contained in our forward-looking statements, please review our filings with the SEC.  </a:t>
            </a:r>
          </a:p>
          <a:p>
            <a:pPr marL="0" marR="0" lvl="0" indent="0" algn="l" defTabSz="914400" rtl="0" eaLnBrk="1" fontAlgn="auto" latinLnBrk="0" hangingPunct="1">
              <a:lnSpc>
                <a:spcPct val="114000"/>
              </a:lnSpc>
              <a:spcBef>
                <a:spcPts val="0"/>
              </a:spcBef>
              <a:spcAft>
                <a:spcPts val="1200"/>
              </a:spcAft>
              <a:buFontTx/>
              <a:buNone/>
              <a:defRPr>
                <a:uFillTx/>
              </a:defRPr>
            </a:pPr>
            <a:r>
              <a:rPr lang="en-US" sz="1600" dirty="0">
                <a:uFillTx/>
              </a:rPr>
              <a:t>The forward-looking statements made in this presentation are being made as of the time and date of its live presentation. If reviewed after its live presentation, this presentation may not contain current or accurate information. We do not assume any obligation to update any forward-looking statements we may make. In addition, any information about our roadmap outlines our general product direction and is subject to change at any time without notice. It is for informational purposes only and shall not be incorporated into any contract or other commitment. Splunk undertakes no obligation either to develop the features or functionality described or to include any such feature or functionality in a future release.</a:t>
            </a:r>
          </a:p>
          <a:p>
            <a:pPr>
              <a:lnSpc>
                <a:spcPct val="114000"/>
              </a:lnSpc>
              <a:spcAft>
                <a:spcPts val="1200"/>
              </a:spcAft>
            </a:pPr>
            <a:r>
              <a:rPr lang="en-US" sz="1050" dirty="0">
                <a:uFillTx/>
              </a:rPr>
              <a:t>Splunk, Splunk&gt;, Listen to Your Data, The Engine for Machine Data, Splunk Cloud, Splunk Light and SPL are trademarks and registered trademarks of Splunk Inc. in the United States and other countries. All other brand names, product names, or trademarks belong to their respective owners. © 2017 Splunk Inc. All rights reserved.</a:t>
            </a:r>
          </a:p>
        </p:txBody>
      </p:sp>
      <p:sp>
        <p:nvSpPr>
          <p:cNvPr id="11" name="Title 1"/>
          <p:cNvSpPr txBox="1">
            <a:spLocks/>
          </p:cNvSpPr>
          <p:nvPr/>
        </p:nvSpPr>
        <p:spPr>
          <a:xfrm>
            <a:off x="456063" y="310394"/>
            <a:ext cx="11279874" cy="443586"/>
          </a:xfrm>
          <a:prstGeom prst="rect">
            <a:avLst/>
          </a:prstGeom>
        </p:spPr>
        <p:txBody>
          <a:bodyPr vert="horz" lIns="0" tIns="82296" rIns="0" bIns="0" rtlCol="0" anchor="t" anchorCtr="0">
            <a:noAutofit/>
          </a:bodyPr>
          <a:lstStyle>
            <a:lvl1pPr algn="ctr" defTabSz="914400" rtl="0" eaLnBrk="1" latinLnBrk="0" hangingPunct="1">
              <a:lnSpc>
                <a:spcPct val="86000"/>
              </a:lnSpc>
              <a:spcBef>
                <a:spcPct val="0"/>
              </a:spcBef>
              <a:buNone/>
              <a:defRPr sz="3600" b="1" kern="1200">
                <a:solidFill>
                  <a:schemeClr val="tx1"/>
                </a:solidFill>
                <a:uFillTx/>
                <a:latin typeface="+mj-lt"/>
                <a:ea typeface="+mj-ea"/>
                <a:cs typeface="+mj-cs"/>
              </a:defRPr>
            </a:lvl1pPr>
          </a:lstStyle>
          <a:p>
            <a:r>
              <a:rPr lang="en-US" dirty="0">
                <a:uFillTx/>
              </a:rPr>
              <a:t>Forward-Looking Statements</a:t>
            </a:r>
          </a:p>
        </p:txBody>
      </p:sp>
      <p:sp>
        <p:nvSpPr>
          <p:cNvPr id="4" name="TextBox 3"/>
          <p:cNvSpPr txBox="1">
            <a:spLocks/>
          </p:cNvSpPr>
          <p:nvPr/>
        </p:nvSpPr>
        <p:spPr>
          <a:xfrm>
            <a:off x="1311517" y="-385813"/>
            <a:ext cx="9568966" cy="369332"/>
          </a:xfrm>
          <a:prstGeom prst="rect">
            <a:avLst/>
          </a:prstGeom>
          <a:noFill/>
        </p:spPr>
        <p:txBody>
          <a:bodyPr wrap="none" lIns="0" tIns="0" rIns="0" bIns="0" rtlCol="0">
            <a:spAutoFit/>
          </a:bodyPr>
          <a:lstStyle/>
          <a:p>
            <a:pPr algn="ctr"/>
            <a:r>
              <a:rPr lang="en-US" sz="2400" b="1" dirty="0">
                <a:solidFill>
                  <a:srgbClr val="C00000"/>
                </a:solidFill>
                <a:uFillTx/>
              </a:rPr>
              <a:t>THIS SLIDE IS REQUIRED FOR</a:t>
            </a:r>
            <a:r>
              <a:rPr lang="en-US" sz="2400" b="1" baseline="0" dirty="0">
                <a:solidFill>
                  <a:srgbClr val="C00000"/>
                </a:solidFill>
                <a:uFillTx/>
              </a:rPr>
              <a:t> ALL 3</a:t>
            </a:r>
            <a:r>
              <a:rPr lang="en-US" sz="2400" b="1" baseline="30000" dirty="0">
                <a:solidFill>
                  <a:srgbClr val="C00000"/>
                </a:solidFill>
                <a:uFillTx/>
              </a:rPr>
              <a:t>RD</a:t>
            </a:r>
            <a:r>
              <a:rPr lang="en-US" sz="2400" b="1" baseline="0" dirty="0">
                <a:solidFill>
                  <a:srgbClr val="C00000"/>
                </a:solidFill>
                <a:uFillTx/>
              </a:rPr>
              <a:t> PARTY PRESENTATIONS.</a:t>
            </a:r>
            <a:endParaRPr lang="en-US" sz="2400" b="1" dirty="0">
              <a:solidFill>
                <a:srgbClr val="C00000"/>
              </a:solidFill>
              <a:uFillTx/>
            </a:endParaRPr>
          </a:p>
        </p:txBody>
      </p:sp>
      <p:sp>
        <p:nvSpPr>
          <p:cNvPr id="3" name="TextBox 2"/>
          <p:cNvSpPr txBox="1">
            <a:spLocks/>
          </p:cNvSpPr>
          <p:nvPr/>
        </p:nvSpPr>
        <p:spPr>
          <a:xfrm>
            <a:off x="-1" y="7436222"/>
            <a:ext cx="5943602" cy="3600986"/>
          </a:xfrm>
          <a:prstGeom prst="rect">
            <a:avLst/>
          </a:prstGeom>
          <a:noFill/>
        </p:spPr>
        <p:txBody>
          <a:bodyPr wrap="square" lIns="0" tIns="0" rIns="0" bIns="0" rtlCol="0">
            <a:spAutoFit/>
          </a:bodyPr>
          <a:lstStyle/>
          <a:p>
            <a:r>
              <a:rPr lang="en-US" b="1" i="0" dirty="0">
                <a:effectLst/>
                <a:uFillTx/>
              </a:rPr>
              <a:t>Presentations to Third-Parties </a:t>
            </a:r>
            <a:r>
              <a:rPr lang="en-US" b="0" i="0" dirty="0">
                <a:effectLst/>
                <a:uFillTx/>
              </a:rPr>
              <a:t>(i.e., non-Splunkers)</a:t>
            </a:r>
            <a:endParaRPr lang="en-US" b="0" i="0" dirty="0">
              <a:uFillTx/>
            </a:endParaRPr>
          </a:p>
          <a:p>
            <a:pPr marL="285750" lvl="0" indent="-285750">
              <a:buFont typeface="Arial" charset="0"/>
              <a:buChar char="•"/>
            </a:pPr>
            <a:r>
              <a:rPr lang="en-US" b="0" i="0" dirty="0">
                <a:effectLst/>
                <a:uFillTx/>
              </a:rPr>
              <a:t>When presenting to third</a:t>
            </a:r>
            <a:r>
              <a:rPr lang="en-US" b="0" i="0" baseline="0" dirty="0">
                <a:effectLst/>
                <a:uFillTx/>
              </a:rPr>
              <a:t> parties, this </a:t>
            </a:r>
            <a:r>
              <a:rPr lang="en-US" b="0" i="0" dirty="0">
                <a:effectLst/>
                <a:uFillTx/>
              </a:rPr>
              <a:t>slide must</a:t>
            </a:r>
            <a:r>
              <a:rPr lang="en-US" b="0" i="0" baseline="0" dirty="0">
                <a:effectLst/>
                <a:uFillTx/>
              </a:rPr>
              <a:t> be included immediately after the title slide.</a:t>
            </a:r>
            <a:endParaRPr lang="en-US" sz="1800" b="0" i="0" kern="1200" dirty="0">
              <a:solidFill>
                <a:schemeClr val="tx1"/>
              </a:solidFill>
              <a:effectLst/>
              <a:uFillTx/>
              <a:latin typeface="+mn-lt"/>
              <a:ea typeface="+mn-ea"/>
              <a:cs typeface="+mn-cs"/>
            </a:endParaRPr>
          </a:p>
          <a:p>
            <a:pPr marL="285750" lvl="0" indent="-285750">
              <a:buFont typeface="Arial" charset="0"/>
              <a:buChar char="•"/>
            </a:pPr>
            <a:r>
              <a:rPr lang="en-US" sz="1800" b="0" i="0" kern="1200" dirty="0">
                <a:solidFill>
                  <a:schemeClr val="tx1"/>
                </a:solidFill>
                <a:effectLst/>
                <a:uFillTx/>
                <a:latin typeface="+mn-lt"/>
                <a:ea typeface="+mn-ea"/>
                <a:cs typeface="+mn-cs"/>
              </a:rPr>
              <a:t>O</a:t>
            </a:r>
            <a:r>
              <a:rPr lang="en-US" b="0" i="0" dirty="0">
                <a:effectLst/>
                <a:uFillTx/>
              </a:rPr>
              <a:t>nly share confidential information on a “need-to-know” basis and make sure the audience members are bound by non-disclosure or confidentiality agreements. </a:t>
            </a:r>
          </a:p>
          <a:p>
            <a:pPr marL="285750" lvl="0" indent="-285750">
              <a:buFont typeface="Arial" charset="0"/>
              <a:buChar char="•"/>
            </a:pPr>
            <a:r>
              <a:rPr lang="en-US" sz="1800" b="0" i="0" dirty="0">
                <a:effectLst/>
                <a:uFillTx/>
              </a:rPr>
              <a:t>Before disclosing any customer or other third party names, logos or use cases, confirm with Marketing that we have the right consents.</a:t>
            </a:r>
            <a:r>
              <a:rPr lang="en-US" b="0" i="0" dirty="0">
                <a:effectLst/>
                <a:uFillTx/>
              </a:rPr>
              <a:t> </a:t>
            </a:r>
          </a:p>
          <a:p>
            <a:pPr marL="285750" lvl="0" indent="-285750">
              <a:buFont typeface="Arial" charset="0"/>
              <a:buChar char="•"/>
            </a:pPr>
            <a:r>
              <a:rPr lang="en-US" sz="1800" b="0" i="0" dirty="0">
                <a:effectLst/>
                <a:uFillTx/>
              </a:rPr>
              <a:t>Don’t bash the competition. If making comparisons between Splunk and our competitors, stick to the facts.</a:t>
            </a:r>
            <a:r>
              <a:rPr lang="en-US" b="0" i="0" dirty="0">
                <a:effectLst/>
                <a:uFillTx/>
              </a:rPr>
              <a:t> </a:t>
            </a:r>
          </a:p>
          <a:p>
            <a:pPr marL="285750" lvl="0" indent="-285750">
              <a:buFont typeface="Arial" charset="0"/>
              <a:buChar char="•"/>
            </a:pPr>
            <a:r>
              <a:rPr lang="en-US" sz="1800" b="0" i="0" dirty="0">
                <a:effectLst/>
                <a:uFillTx/>
              </a:rPr>
              <a:t>Make sure all statements are not overstated and are supported by facts.</a:t>
            </a:r>
            <a:r>
              <a:rPr lang="en-US" b="0" i="0" dirty="0">
                <a:effectLst/>
                <a:uFillTx/>
              </a:rPr>
              <a:t> </a:t>
            </a:r>
          </a:p>
        </p:txBody>
      </p:sp>
      <p:sp>
        <p:nvSpPr>
          <p:cNvPr id="6" name="TextBox 5"/>
          <p:cNvSpPr txBox="1">
            <a:spLocks/>
          </p:cNvSpPr>
          <p:nvPr/>
        </p:nvSpPr>
        <p:spPr>
          <a:xfrm>
            <a:off x="6508376" y="7436222"/>
            <a:ext cx="5943602" cy="2492990"/>
          </a:xfrm>
          <a:prstGeom prst="rect">
            <a:avLst/>
          </a:prstGeom>
          <a:noFill/>
        </p:spPr>
        <p:txBody>
          <a:bodyPr wrap="square" lIns="0" tIns="0" rIns="0" bIns="0" rtlCol="0">
            <a:spAutoFit/>
          </a:bodyPr>
          <a:lstStyle/>
          <a:p>
            <a:pPr lvl="0"/>
            <a:r>
              <a:rPr lang="en-US" sz="1800" b="1" kern="1200" dirty="0">
                <a:solidFill>
                  <a:schemeClr val="tx1"/>
                </a:solidFill>
                <a:effectLst/>
                <a:uFillTx/>
                <a:latin typeface="+mn-lt"/>
                <a:ea typeface="+mn-ea"/>
                <a:cs typeface="+mn-cs"/>
              </a:rPr>
              <a:t>Confidential</a:t>
            </a:r>
            <a:r>
              <a:rPr lang="en-US" sz="1800" b="1" kern="1200" baseline="0" dirty="0">
                <a:solidFill>
                  <a:schemeClr val="tx1"/>
                </a:solidFill>
                <a:effectLst/>
                <a:uFillTx/>
                <a:latin typeface="+mn-lt"/>
                <a:ea typeface="+mn-ea"/>
                <a:cs typeface="+mn-cs"/>
              </a:rPr>
              <a:t> Information</a:t>
            </a:r>
            <a:endParaRPr lang="en-US" sz="1800" b="1" kern="1200" dirty="0">
              <a:solidFill>
                <a:schemeClr val="tx1"/>
              </a:solidFill>
              <a:effectLst/>
              <a:uFillTx/>
              <a:latin typeface="+mn-lt"/>
              <a:ea typeface="+mn-ea"/>
              <a:cs typeface="+mn-cs"/>
            </a:endParaRPr>
          </a:p>
          <a:p>
            <a:pPr marL="285750" lvl="0" indent="-285750">
              <a:buFont typeface="Arial" charset="0"/>
              <a:buChar char="•"/>
            </a:pPr>
            <a:r>
              <a:rPr lang="en-US" sz="1800" kern="1200" dirty="0">
                <a:solidFill>
                  <a:schemeClr val="tx1"/>
                </a:solidFill>
                <a:effectLst/>
                <a:uFillTx/>
                <a:latin typeface="+mn-lt"/>
                <a:ea typeface="+mn-ea"/>
                <a:cs typeface="+mn-cs"/>
              </a:rPr>
              <a:t>I</a:t>
            </a:r>
            <a:r>
              <a:rPr lang="en-US" dirty="0">
                <a:effectLst/>
                <a:uFillTx/>
              </a:rPr>
              <a:t>f the presentation contains confidential information, a confidentiality notice must appear on every slide.</a:t>
            </a:r>
            <a:r>
              <a:rPr lang="en-US" baseline="0" dirty="0">
                <a:effectLst/>
                <a:uFillTx/>
              </a:rPr>
              <a:t> Please contact </a:t>
            </a:r>
            <a:r>
              <a:rPr lang="en-US" baseline="0" dirty="0">
                <a:effectLst/>
                <a:uFillTx/>
                <a:hlinkClick r:id="rId2"/>
              </a:rPr>
              <a:t>powerpoint@splunk.com</a:t>
            </a:r>
            <a:r>
              <a:rPr lang="en-US" baseline="0" dirty="0">
                <a:effectLst/>
                <a:uFillTx/>
              </a:rPr>
              <a:t> for help implementing this notice: Confidential information. Do not distribute.</a:t>
            </a:r>
            <a:endParaRPr lang="en-US" dirty="0">
              <a:effectLst/>
              <a:uFillTx/>
            </a:endParaRPr>
          </a:p>
          <a:p>
            <a:pPr marL="285750" indent="-285750">
              <a:buFont typeface="Arial" charset="0"/>
              <a:buChar char="•"/>
            </a:pPr>
            <a:r>
              <a:rPr lang="en-US" dirty="0">
                <a:effectLst/>
                <a:uFillTx/>
              </a:rPr>
              <a:t>Examples of confidential information:</a:t>
            </a:r>
            <a:r>
              <a:rPr lang="en-US" baseline="0" dirty="0">
                <a:effectLst/>
                <a:uFillTx/>
              </a:rPr>
              <a:t>  </a:t>
            </a:r>
            <a:r>
              <a:rPr lang="en-US" dirty="0">
                <a:effectLst/>
                <a:uFillTx/>
              </a:rPr>
              <a:t>financial results, strategic business and marketing plans, product launches and roadmaps, customer lists and use cases. </a:t>
            </a:r>
          </a:p>
        </p:txBody>
      </p:sp>
      <p:sp>
        <p:nvSpPr>
          <p:cNvPr id="5" name="TextBox 4"/>
          <p:cNvSpPr txBox="1">
            <a:spLocks/>
          </p:cNvSpPr>
          <p:nvPr/>
        </p:nvSpPr>
        <p:spPr>
          <a:xfrm>
            <a:off x="3753568" y="6979024"/>
            <a:ext cx="4631076" cy="369332"/>
          </a:xfrm>
          <a:prstGeom prst="rect">
            <a:avLst/>
          </a:prstGeom>
          <a:noFill/>
        </p:spPr>
        <p:txBody>
          <a:bodyPr wrap="none" lIns="0" tIns="0" rIns="0" bIns="0" rtlCol="0">
            <a:spAutoFit/>
          </a:bodyPr>
          <a:lstStyle/>
          <a:p>
            <a:pPr marL="0" marR="0" indent="0" algn="ctr" defTabSz="914400" rtl="0" eaLnBrk="1" fontAlgn="auto" latinLnBrk="0" hangingPunct="1">
              <a:lnSpc>
                <a:spcPct val="100000"/>
              </a:lnSpc>
              <a:spcBef>
                <a:spcPts val="0"/>
              </a:spcBef>
              <a:spcAft>
                <a:spcPts val="0"/>
              </a:spcAft>
              <a:buFontTx/>
              <a:buNone/>
              <a:defRPr>
                <a:uFillTx/>
              </a:defRPr>
            </a:pPr>
            <a:r>
              <a:rPr lang="en-US" sz="2400" b="1" i="0" dirty="0">
                <a:solidFill>
                  <a:srgbClr val="C00000"/>
                </a:solidFill>
                <a:uFillTx/>
              </a:rPr>
              <a:t>NOTICE </a:t>
            </a:r>
            <a:r>
              <a:rPr lang="en-US" sz="2400" b="1" i="0" baseline="0" dirty="0">
                <a:solidFill>
                  <a:srgbClr val="C00000"/>
                </a:solidFill>
                <a:uFillTx/>
              </a:rPr>
              <a:t>FROM SPLUNK</a:t>
            </a:r>
            <a:r>
              <a:rPr lang="en-US" sz="2400" b="1" i="0" dirty="0">
                <a:solidFill>
                  <a:srgbClr val="C00000"/>
                </a:solidFill>
                <a:uFillTx/>
              </a:rPr>
              <a:t> LEGAL</a:t>
            </a: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p:cSld name="Grid">
    <p:spTree>
      <p:nvGrpSpPr>
        <p:cNvPr id="1" name=""/>
        <p:cNvGrpSpPr/>
        <p:nvPr/>
      </p:nvGrpSpPr>
      <p:grpSpPr>
        <a:xfrm>
          <a:off x="0" y="0"/>
          <a:ext cx="0" cy="0"/>
          <a:chOff x="0" y="0"/>
          <a:chExt cx="0" cy="0"/>
        </a:xfrm>
      </p:grpSpPr>
      <p:grpSp>
        <p:nvGrpSpPr>
          <p:cNvPr id="99" name="Group 98"/>
          <p:cNvGrpSpPr/>
          <p:nvPr/>
        </p:nvGrpSpPr>
        <p:grpSpPr>
          <a:xfrm>
            <a:off x="-7" y="0"/>
            <a:ext cx="12192008" cy="6858003"/>
            <a:chOff x="-7" y="0"/>
            <a:chExt cx="12192008" cy="6858003"/>
          </a:xfrm>
        </p:grpSpPr>
        <p:grpSp>
          <p:nvGrpSpPr>
            <p:cNvPr id="100" name="Group 99"/>
            <p:cNvGrpSpPr/>
            <p:nvPr/>
          </p:nvGrpSpPr>
          <p:grpSpPr>
            <a:xfrm>
              <a:off x="-7" y="0"/>
              <a:ext cx="12192008" cy="6858003"/>
              <a:chOff x="-7" y="0"/>
              <a:chExt cx="12192008" cy="6858003"/>
            </a:xfrm>
            <a:solidFill>
              <a:srgbClr val="7030A0">
                <a:alpha val="10000"/>
              </a:srgbClr>
            </a:solidFill>
          </p:grpSpPr>
          <p:sp>
            <p:nvSpPr>
              <p:cNvPr id="141" name="Rectangle 140"/>
              <p:cNvSpPr>
                <a:spLocks/>
              </p:cNvSpPr>
              <p:nvPr/>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uFillTx/>
                </a:endParaRPr>
              </a:p>
            </p:txBody>
          </p:sp>
          <p:sp>
            <p:nvSpPr>
              <p:cNvPr id="142" name="Rectangle 141"/>
              <p:cNvSpPr>
                <a:spLocks/>
              </p:cNvSpPr>
              <p:nvPr/>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uFillTx/>
                </a:endParaRPr>
              </a:p>
            </p:txBody>
          </p:sp>
          <p:sp>
            <p:nvSpPr>
              <p:cNvPr id="143" name="Rectangle 142"/>
              <p:cNvSpPr>
                <a:spLocks/>
              </p:cNvSpPr>
              <p:nvPr/>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uFillTx/>
                </a:endParaRPr>
              </a:p>
            </p:txBody>
          </p:sp>
          <p:sp>
            <p:nvSpPr>
              <p:cNvPr id="144" name="Rectangle 143"/>
              <p:cNvSpPr>
                <a:spLocks/>
              </p:cNvSpPr>
              <p:nvPr/>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uFillTx/>
                </a:endParaRPr>
              </a:p>
            </p:txBody>
          </p:sp>
          <p:sp>
            <p:nvSpPr>
              <p:cNvPr id="145" name="Rectangle 144"/>
              <p:cNvSpPr>
                <a:spLocks/>
              </p:cNvSpPr>
              <p:nvPr/>
            </p:nvSpPr>
            <p:spPr bwMode="blackGray">
              <a:xfrm rot="5400000">
                <a:off x="5872035" y="-4223457"/>
                <a:ext cx="447930"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uFillTx/>
                </a:endParaRPr>
              </a:p>
            </p:txBody>
          </p:sp>
        </p:grpSp>
        <p:grpSp>
          <p:nvGrpSpPr>
            <p:cNvPr id="101" name="Group 100"/>
            <p:cNvGrpSpPr/>
            <p:nvPr/>
          </p:nvGrpSpPr>
          <p:grpSpPr>
            <a:xfrm>
              <a:off x="456062" y="304801"/>
              <a:ext cx="11279875" cy="5599075"/>
              <a:chOff x="0" y="304801"/>
              <a:chExt cx="12192000" cy="5599075"/>
            </a:xfrm>
          </p:grpSpPr>
          <p:cxnSp>
            <p:nvCxnSpPr>
              <p:cNvPr id="115" name="Straight Connector 114"/>
              <p:cNvCxnSpPr/>
              <p:nvPr/>
            </p:nvCxnSpPr>
            <p:spPr bwMode="blackGray">
              <a:xfrm>
                <a:off x="0" y="52876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p:nvCxnSpPr>
            <p:spPr bwMode="blackGray">
              <a:xfrm>
                <a:off x="0" y="30480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p:cNvCxnSpPr/>
              <p:nvPr/>
            </p:nvCxnSpPr>
            <p:spPr bwMode="blackGray">
              <a:xfrm>
                <a:off x="0" y="75272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bwMode="blackGray">
              <a:xfrm>
                <a:off x="0" y="97669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bwMode="blackGray">
              <a:xfrm>
                <a:off x="0" y="120065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p:nvCxnSpPr>
            <p:spPr bwMode="blackGray">
              <a:xfrm>
                <a:off x="0" y="142461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p:nvCxnSpPr>
            <p:spPr bwMode="blackGray">
              <a:xfrm>
                <a:off x="0" y="164857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p:nvCxnSpPr>
            <p:spPr bwMode="blackGray">
              <a:xfrm>
                <a:off x="0" y="187254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p:nvCxnSpPr>
            <p:spPr bwMode="blackGray">
              <a:xfrm>
                <a:off x="0" y="209650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p:nvCxnSpPr>
            <p:spPr bwMode="blackGray">
              <a:xfrm>
                <a:off x="0" y="232046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p:nvCxnSpPr>
            <p:spPr bwMode="blackGray">
              <a:xfrm>
                <a:off x="0" y="254443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p:nvCxnSpPr>
            <p:spPr bwMode="blackGray">
              <a:xfrm>
                <a:off x="0" y="299235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p:nvCxnSpPr>
            <p:spPr bwMode="blackGray">
              <a:xfrm>
                <a:off x="0" y="276839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p:nvCxnSpPr>
            <p:spPr bwMode="blackGray">
              <a:xfrm>
                <a:off x="0" y="344028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p:nvPr/>
            </p:nvCxnSpPr>
            <p:spPr bwMode="blackGray">
              <a:xfrm>
                <a:off x="0" y="321632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p:nvPr/>
            </p:nvCxnSpPr>
            <p:spPr bwMode="blackGray">
              <a:xfrm>
                <a:off x="0" y="366424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p:cNvCxnSpPr/>
              <p:nvPr/>
            </p:nvCxnSpPr>
            <p:spPr bwMode="blackGray">
              <a:xfrm>
                <a:off x="0" y="388820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p:nvCxnSpPr>
            <p:spPr bwMode="blackGray">
              <a:xfrm>
                <a:off x="0" y="411217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bwMode="blackGray">
              <a:xfrm>
                <a:off x="0" y="433613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bwMode="blackGray">
              <a:xfrm>
                <a:off x="0" y="456009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bwMode="blackGray">
              <a:xfrm>
                <a:off x="0" y="478406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p:nvCxnSpPr>
            <p:spPr bwMode="blackGray">
              <a:xfrm>
                <a:off x="0" y="500802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bwMode="blackGray">
              <a:xfrm>
                <a:off x="0" y="523198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p:nvCxnSpPr>
            <p:spPr bwMode="blackGray">
              <a:xfrm>
                <a:off x="0" y="545595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p:nvPr/>
            </p:nvCxnSpPr>
            <p:spPr bwMode="blackGray">
              <a:xfrm>
                <a:off x="0" y="590387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p:nvPr/>
            </p:nvCxnSpPr>
            <p:spPr bwMode="blackGray">
              <a:xfrm>
                <a:off x="0" y="567991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02" name="Group 101"/>
            <p:cNvGrpSpPr/>
            <p:nvPr/>
          </p:nvGrpSpPr>
          <p:grpSpPr>
            <a:xfrm>
              <a:off x="456062" y="304801"/>
              <a:ext cx="11277720" cy="5599075"/>
              <a:chOff x="456062" y="304801"/>
              <a:chExt cx="11277720" cy="5817450"/>
            </a:xfrm>
          </p:grpSpPr>
          <p:sp>
            <p:nvSpPr>
              <p:cNvPr id="103" name="Rectangle 102"/>
              <p:cNvSpPr>
                <a:spLocks/>
              </p:cNvSpPr>
              <p:nvPr/>
            </p:nvSpPr>
            <p:spPr bwMode="blackGray">
              <a:xfrm>
                <a:off x="7138185"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uFillTx/>
                </a:endParaRPr>
              </a:p>
            </p:txBody>
          </p:sp>
          <p:sp>
            <p:nvSpPr>
              <p:cNvPr id="104" name="Rectangle 103"/>
              <p:cNvSpPr>
                <a:spLocks/>
              </p:cNvSpPr>
              <p:nvPr/>
            </p:nvSpPr>
            <p:spPr bwMode="blackGray">
              <a:xfrm>
                <a:off x="5229007"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uFillTx/>
                </a:endParaRPr>
              </a:p>
            </p:txBody>
          </p:sp>
          <p:sp>
            <p:nvSpPr>
              <p:cNvPr id="105" name="Rectangle 104"/>
              <p:cNvSpPr>
                <a:spLocks/>
              </p:cNvSpPr>
              <p:nvPr/>
            </p:nvSpPr>
            <p:spPr bwMode="blackGray">
              <a:xfrm>
                <a:off x="4274418"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uFillTx/>
                </a:endParaRPr>
              </a:p>
            </p:txBody>
          </p:sp>
          <p:sp>
            <p:nvSpPr>
              <p:cNvPr id="106" name="Rectangle 105"/>
              <p:cNvSpPr>
                <a:spLocks/>
              </p:cNvSpPr>
              <p:nvPr/>
            </p:nvSpPr>
            <p:spPr bwMode="blackGray">
              <a:xfrm>
                <a:off x="3319829"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uFillTx/>
                </a:endParaRPr>
              </a:p>
            </p:txBody>
          </p:sp>
          <p:sp>
            <p:nvSpPr>
              <p:cNvPr id="107" name="Rectangle 106"/>
              <p:cNvSpPr>
                <a:spLocks/>
              </p:cNvSpPr>
              <p:nvPr/>
            </p:nvSpPr>
            <p:spPr bwMode="blackGray">
              <a:xfrm>
                <a:off x="2365240"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uFillTx/>
                </a:endParaRPr>
              </a:p>
            </p:txBody>
          </p:sp>
          <p:sp>
            <p:nvSpPr>
              <p:cNvPr id="108" name="Rectangle 107"/>
              <p:cNvSpPr>
                <a:spLocks/>
              </p:cNvSpPr>
              <p:nvPr/>
            </p:nvSpPr>
            <p:spPr bwMode="blackGray">
              <a:xfrm>
                <a:off x="1410651"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uFillTx/>
                </a:endParaRPr>
              </a:p>
            </p:txBody>
          </p:sp>
          <p:sp>
            <p:nvSpPr>
              <p:cNvPr id="109" name="Rectangle 108"/>
              <p:cNvSpPr>
                <a:spLocks/>
              </p:cNvSpPr>
              <p:nvPr/>
            </p:nvSpPr>
            <p:spPr bwMode="blackGray">
              <a:xfrm>
                <a:off x="45606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uFillTx/>
                </a:endParaRPr>
              </a:p>
            </p:txBody>
          </p:sp>
          <p:sp>
            <p:nvSpPr>
              <p:cNvPr id="110" name="Rectangle 109"/>
              <p:cNvSpPr>
                <a:spLocks/>
              </p:cNvSpPr>
              <p:nvPr/>
            </p:nvSpPr>
            <p:spPr bwMode="blackGray">
              <a:xfrm>
                <a:off x="6183596"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uFillTx/>
                </a:endParaRPr>
              </a:p>
            </p:txBody>
          </p:sp>
          <p:sp>
            <p:nvSpPr>
              <p:cNvPr id="111" name="Rectangle 110"/>
              <p:cNvSpPr>
                <a:spLocks/>
              </p:cNvSpPr>
              <p:nvPr/>
            </p:nvSpPr>
            <p:spPr bwMode="blackGray">
              <a:xfrm>
                <a:off x="8092774"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uFillTx/>
                </a:endParaRPr>
              </a:p>
            </p:txBody>
          </p:sp>
          <p:sp>
            <p:nvSpPr>
              <p:cNvPr id="112" name="Rectangle 111"/>
              <p:cNvSpPr>
                <a:spLocks/>
              </p:cNvSpPr>
              <p:nvPr/>
            </p:nvSpPr>
            <p:spPr bwMode="blackGray">
              <a:xfrm>
                <a:off x="9047363"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uFillTx/>
                </a:endParaRPr>
              </a:p>
            </p:txBody>
          </p:sp>
          <p:sp>
            <p:nvSpPr>
              <p:cNvPr id="113" name="Rectangle 112"/>
              <p:cNvSpPr>
                <a:spLocks/>
              </p:cNvSpPr>
              <p:nvPr/>
            </p:nvSpPr>
            <p:spPr bwMode="blackGray">
              <a:xfrm>
                <a:off x="1000195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uFillTx/>
                </a:endParaRPr>
              </a:p>
            </p:txBody>
          </p:sp>
          <p:sp>
            <p:nvSpPr>
              <p:cNvPr id="114" name="Rectangle 113"/>
              <p:cNvSpPr>
                <a:spLocks/>
              </p:cNvSpPr>
              <p:nvPr/>
            </p:nvSpPr>
            <p:spPr bwMode="blackGray">
              <a:xfrm>
                <a:off x="1095654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uFillTx/>
                </a:endParaRPr>
              </a:p>
            </p:txBody>
          </p:sp>
        </p:grpSp>
      </p:gr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Grid and text sizing">
    <p:spTree>
      <p:nvGrpSpPr>
        <p:cNvPr id="1" name=""/>
        <p:cNvGrpSpPr/>
        <p:nvPr/>
      </p:nvGrpSpPr>
      <p:grpSpPr>
        <a:xfrm>
          <a:off x="0" y="0"/>
          <a:ext cx="0" cy="0"/>
          <a:chOff x="0" y="0"/>
          <a:chExt cx="0" cy="0"/>
        </a:xfrm>
      </p:grpSpPr>
      <p:grpSp>
        <p:nvGrpSpPr>
          <p:cNvPr id="54" name="Group 53"/>
          <p:cNvGrpSpPr/>
          <p:nvPr/>
        </p:nvGrpSpPr>
        <p:grpSpPr>
          <a:xfrm>
            <a:off x="-7" y="0"/>
            <a:ext cx="12192008" cy="6858003"/>
            <a:chOff x="-7" y="0"/>
            <a:chExt cx="12192008" cy="6858003"/>
          </a:xfrm>
        </p:grpSpPr>
        <p:grpSp>
          <p:nvGrpSpPr>
            <p:cNvPr id="55" name="Group 54"/>
            <p:cNvGrpSpPr/>
            <p:nvPr/>
          </p:nvGrpSpPr>
          <p:grpSpPr>
            <a:xfrm>
              <a:off x="-7" y="0"/>
              <a:ext cx="12192008" cy="6858003"/>
              <a:chOff x="-7" y="0"/>
              <a:chExt cx="12192008" cy="6858003"/>
            </a:xfrm>
            <a:solidFill>
              <a:srgbClr val="7030A0">
                <a:alpha val="10000"/>
              </a:srgbClr>
            </a:solidFill>
          </p:grpSpPr>
          <p:sp>
            <p:nvSpPr>
              <p:cNvPr id="96" name="Rectangle 95"/>
              <p:cNvSpPr>
                <a:spLocks/>
              </p:cNvSpPr>
              <p:nvPr/>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uFillTx/>
                </a:endParaRPr>
              </a:p>
            </p:txBody>
          </p:sp>
          <p:sp>
            <p:nvSpPr>
              <p:cNvPr id="97" name="Rectangle 96"/>
              <p:cNvSpPr>
                <a:spLocks/>
              </p:cNvSpPr>
              <p:nvPr/>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uFillTx/>
                </a:endParaRPr>
              </a:p>
            </p:txBody>
          </p:sp>
          <p:sp>
            <p:nvSpPr>
              <p:cNvPr id="98" name="Rectangle 97"/>
              <p:cNvSpPr>
                <a:spLocks/>
              </p:cNvSpPr>
              <p:nvPr/>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uFillTx/>
                </a:endParaRPr>
              </a:p>
            </p:txBody>
          </p:sp>
          <p:sp>
            <p:nvSpPr>
              <p:cNvPr id="99" name="Rectangle 98"/>
              <p:cNvSpPr>
                <a:spLocks/>
              </p:cNvSpPr>
              <p:nvPr/>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uFillTx/>
                </a:endParaRPr>
              </a:p>
            </p:txBody>
          </p:sp>
        </p:grpSp>
        <p:grpSp>
          <p:nvGrpSpPr>
            <p:cNvPr id="56" name="Group 55"/>
            <p:cNvGrpSpPr/>
            <p:nvPr/>
          </p:nvGrpSpPr>
          <p:grpSpPr>
            <a:xfrm>
              <a:off x="456062" y="304801"/>
              <a:ext cx="11279875" cy="5599075"/>
              <a:chOff x="0" y="304801"/>
              <a:chExt cx="12192000" cy="5599075"/>
            </a:xfrm>
          </p:grpSpPr>
          <p:cxnSp>
            <p:nvCxnSpPr>
              <p:cNvPr id="70" name="Straight Connector 69"/>
              <p:cNvCxnSpPr/>
              <p:nvPr/>
            </p:nvCxnSpPr>
            <p:spPr bwMode="blackGray">
              <a:xfrm>
                <a:off x="0" y="52876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bwMode="blackGray">
              <a:xfrm>
                <a:off x="0" y="30480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bwMode="blackGray">
              <a:xfrm>
                <a:off x="0" y="75272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bwMode="blackGray">
              <a:xfrm>
                <a:off x="0" y="97669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bwMode="blackGray">
              <a:xfrm>
                <a:off x="0" y="120065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bwMode="blackGray">
              <a:xfrm>
                <a:off x="0" y="142461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bwMode="blackGray">
              <a:xfrm>
                <a:off x="0" y="164857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bwMode="blackGray">
              <a:xfrm>
                <a:off x="0" y="187254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bwMode="blackGray">
              <a:xfrm>
                <a:off x="0" y="209650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bwMode="blackGray">
              <a:xfrm>
                <a:off x="0" y="232046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bwMode="blackGray">
              <a:xfrm>
                <a:off x="0" y="254443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bwMode="blackGray">
              <a:xfrm>
                <a:off x="0" y="299235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bwMode="blackGray">
              <a:xfrm>
                <a:off x="0" y="276839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bwMode="blackGray">
              <a:xfrm>
                <a:off x="0" y="344028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bwMode="blackGray">
              <a:xfrm>
                <a:off x="0" y="321632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bwMode="blackGray">
              <a:xfrm>
                <a:off x="0" y="366424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bwMode="blackGray">
              <a:xfrm>
                <a:off x="0" y="388820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bwMode="blackGray">
              <a:xfrm>
                <a:off x="0" y="411217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bwMode="blackGray">
              <a:xfrm>
                <a:off x="0" y="433613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bwMode="blackGray">
              <a:xfrm>
                <a:off x="0" y="456009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bwMode="blackGray">
              <a:xfrm>
                <a:off x="0" y="478406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bwMode="blackGray">
              <a:xfrm>
                <a:off x="0" y="500802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bwMode="blackGray">
              <a:xfrm>
                <a:off x="0" y="523198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bwMode="blackGray">
              <a:xfrm>
                <a:off x="0" y="545595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bwMode="blackGray">
              <a:xfrm>
                <a:off x="0" y="590387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bwMode="blackGray">
              <a:xfrm>
                <a:off x="0" y="567991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57" name="Group 56"/>
            <p:cNvGrpSpPr/>
            <p:nvPr/>
          </p:nvGrpSpPr>
          <p:grpSpPr>
            <a:xfrm>
              <a:off x="456062" y="304801"/>
              <a:ext cx="11277720" cy="5599075"/>
              <a:chOff x="456062" y="304801"/>
              <a:chExt cx="11277720" cy="5817450"/>
            </a:xfrm>
          </p:grpSpPr>
          <p:sp>
            <p:nvSpPr>
              <p:cNvPr id="58" name="Rectangle 57"/>
              <p:cNvSpPr>
                <a:spLocks/>
              </p:cNvSpPr>
              <p:nvPr/>
            </p:nvSpPr>
            <p:spPr bwMode="blackGray">
              <a:xfrm>
                <a:off x="7138185"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uFillTx/>
                </a:endParaRPr>
              </a:p>
            </p:txBody>
          </p:sp>
          <p:sp>
            <p:nvSpPr>
              <p:cNvPr id="59" name="Rectangle 58"/>
              <p:cNvSpPr>
                <a:spLocks/>
              </p:cNvSpPr>
              <p:nvPr/>
            </p:nvSpPr>
            <p:spPr bwMode="blackGray">
              <a:xfrm>
                <a:off x="5229007"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uFillTx/>
                </a:endParaRPr>
              </a:p>
            </p:txBody>
          </p:sp>
          <p:sp>
            <p:nvSpPr>
              <p:cNvPr id="60" name="Rectangle 59"/>
              <p:cNvSpPr>
                <a:spLocks/>
              </p:cNvSpPr>
              <p:nvPr/>
            </p:nvSpPr>
            <p:spPr bwMode="blackGray">
              <a:xfrm>
                <a:off x="4274418"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uFillTx/>
                </a:endParaRPr>
              </a:p>
            </p:txBody>
          </p:sp>
          <p:sp>
            <p:nvSpPr>
              <p:cNvPr id="61" name="Rectangle 60"/>
              <p:cNvSpPr>
                <a:spLocks/>
              </p:cNvSpPr>
              <p:nvPr/>
            </p:nvSpPr>
            <p:spPr bwMode="blackGray">
              <a:xfrm>
                <a:off x="3319829"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uFillTx/>
                </a:endParaRPr>
              </a:p>
            </p:txBody>
          </p:sp>
          <p:sp>
            <p:nvSpPr>
              <p:cNvPr id="62" name="Rectangle 61"/>
              <p:cNvSpPr>
                <a:spLocks/>
              </p:cNvSpPr>
              <p:nvPr/>
            </p:nvSpPr>
            <p:spPr bwMode="blackGray">
              <a:xfrm>
                <a:off x="2365240"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uFillTx/>
                </a:endParaRPr>
              </a:p>
            </p:txBody>
          </p:sp>
          <p:sp>
            <p:nvSpPr>
              <p:cNvPr id="63" name="Rectangle 62"/>
              <p:cNvSpPr>
                <a:spLocks/>
              </p:cNvSpPr>
              <p:nvPr/>
            </p:nvSpPr>
            <p:spPr bwMode="blackGray">
              <a:xfrm>
                <a:off x="1410651"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uFillTx/>
                </a:endParaRPr>
              </a:p>
            </p:txBody>
          </p:sp>
          <p:sp>
            <p:nvSpPr>
              <p:cNvPr id="64" name="Rectangle 63"/>
              <p:cNvSpPr>
                <a:spLocks/>
              </p:cNvSpPr>
              <p:nvPr/>
            </p:nvSpPr>
            <p:spPr bwMode="blackGray">
              <a:xfrm>
                <a:off x="45606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uFillTx/>
                </a:endParaRPr>
              </a:p>
            </p:txBody>
          </p:sp>
          <p:sp>
            <p:nvSpPr>
              <p:cNvPr id="65" name="Rectangle 64"/>
              <p:cNvSpPr>
                <a:spLocks/>
              </p:cNvSpPr>
              <p:nvPr/>
            </p:nvSpPr>
            <p:spPr bwMode="blackGray">
              <a:xfrm>
                <a:off x="6183596"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uFillTx/>
                </a:endParaRPr>
              </a:p>
            </p:txBody>
          </p:sp>
          <p:sp>
            <p:nvSpPr>
              <p:cNvPr id="66" name="Rectangle 65"/>
              <p:cNvSpPr>
                <a:spLocks/>
              </p:cNvSpPr>
              <p:nvPr/>
            </p:nvSpPr>
            <p:spPr bwMode="blackGray">
              <a:xfrm>
                <a:off x="8092774"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uFillTx/>
                </a:endParaRPr>
              </a:p>
            </p:txBody>
          </p:sp>
          <p:sp>
            <p:nvSpPr>
              <p:cNvPr id="67" name="Rectangle 66"/>
              <p:cNvSpPr>
                <a:spLocks/>
              </p:cNvSpPr>
              <p:nvPr/>
            </p:nvSpPr>
            <p:spPr bwMode="blackGray">
              <a:xfrm>
                <a:off x="9047363"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uFillTx/>
                </a:endParaRPr>
              </a:p>
            </p:txBody>
          </p:sp>
          <p:sp>
            <p:nvSpPr>
              <p:cNvPr id="68" name="Rectangle 67"/>
              <p:cNvSpPr>
                <a:spLocks/>
              </p:cNvSpPr>
              <p:nvPr/>
            </p:nvSpPr>
            <p:spPr bwMode="blackGray">
              <a:xfrm>
                <a:off x="1000195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uFillTx/>
                </a:endParaRPr>
              </a:p>
            </p:txBody>
          </p:sp>
          <p:sp>
            <p:nvSpPr>
              <p:cNvPr id="69" name="Rectangle 68"/>
              <p:cNvSpPr>
                <a:spLocks/>
              </p:cNvSpPr>
              <p:nvPr/>
            </p:nvSpPr>
            <p:spPr bwMode="blackGray">
              <a:xfrm>
                <a:off x="1095654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uFillTx/>
                </a:endParaRPr>
              </a:p>
            </p:txBody>
          </p:sp>
        </p:grpSp>
      </p:grpSp>
      <p:sp>
        <p:nvSpPr>
          <p:cNvPr id="3" name="TextBox 2"/>
          <p:cNvSpPr txBox="1">
            <a:spLocks/>
          </p:cNvSpPr>
          <p:nvPr/>
        </p:nvSpPr>
        <p:spPr>
          <a:xfrm>
            <a:off x="347239" y="254642"/>
            <a:ext cx="2431115" cy="400110"/>
          </a:xfrm>
          <a:prstGeom prst="rect">
            <a:avLst/>
          </a:prstGeom>
          <a:noFill/>
        </p:spPr>
        <p:txBody>
          <a:bodyPr wrap="none" rtlCol="0">
            <a:spAutoFit/>
          </a:bodyPr>
          <a:lstStyle/>
          <a:p>
            <a:r>
              <a:rPr lang="en-US" sz="2000" dirty="0">
                <a:uFillTx/>
              </a:rPr>
              <a:t>Grid</a:t>
            </a:r>
            <a:r>
              <a:rPr lang="en-US" sz="2000" baseline="0" dirty="0">
                <a:uFillTx/>
              </a:rPr>
              <a:t> and Text sizing</a:t>
            </a:r>
            <a:endParaRPr lang="en-US" sz="2000" dirty="0">
              <a:uFillTx/>
            </a:endParaRPr>
          </a:p>
        </p:txBody>
      </p:sp>
      <p:sp>
        <p:nvSpPr>
          <p:cNvPr id="52" name="TextBox 51"/>
          <p:cNvSpPr txBox="1">
            <a:spLocks/>
          </p:cNvSpPr>
          <p:nvPr/>
        </p:nvSpPr>
        <p:spPr>
          <a:xfrm>
            <a:off x="347239" y="1124694"/>
            <a:ext cx="11406418" cy="4082656"/>
          </a:xfrm>
          <a:prstGeom prst="rect">
            <a:avLst/>
          </a:prstGeom>
          <a:noFill/>
        </p:spPr>
        <p:txBody>
          <a:bodyPr wrap="square" rtlCol="0">
            <a:spAutoFit/>
          </a:bodyPr>
          <a:lstStyle/>
          <a:p>
            <a:pPr>
              <a:lnSpc>
                <a:spcPct val="95000"/>
              </a:lnSpc>
              <a:spcBef>
                <a:spcPts val="600"/>
              </a:spcBef>
              <a:spcAft>
                <a:spcPts val="300"/>
              </a:spcAft>
            </a:pPr>
            <a:r>
              <a:rPr lang="en-US" sz="6000" dirty="0">
                <a:uFillTx/>
              </a:rPr>
              <a:t>Section Titles, 60pt,</a:t>
            </a:r>
            <a:r>
              <a:rPr lang="en-US" sz="6000" baseline="0" dirty="0">
                <a:uFillTx/>
              </a:rPr>
              <a:t> Black</a:t>
            </a:r>
            <a:endParaRPr lang="en-US" sz="6000" dirty="0">
              <a:uFillTx/>
            </a:endParaRPr>
          </a:p>
          <a:p>
            <a:pPr>
              <a:lnSpc>
                <a:spcPct val="95000"/>
              </a:lnSpc>
              <a:spcBef>
                <a:spcPts val="600"/>
              </a:spcBef>
              <a:spcAft>
                <a:spcPts val="300"/>
              </a:spcAft>
            </a:pPr>
            <a:r>
              <a:rPr lang="en-US" sz="3600" b="1" dirty="0">
                <a:uFillTx/>
              </a:rPr>
              <a:t>Page</a:t>
            </a:r>
            <a:r>
              <a:rPr lang="en-US" sz="3600" b="1" baseline="0" dirty="0">
                <a:uFillTx/>
              </a:rPr>
              <a:t> Titles, 36pt, Bold, Black</a:t>
            </a:r>
          </a:p>
          <a:p>
            <a:pPr>
              <a:lnSpc>
                <a:spcPct val="95000"/>
              </a:lnSpc>
              <a:spcBef>
                <a:spcPts val="600"/>
              </a:spcBef>
              <a:spcAft>
                <a:spcPts val="300"/>
              </a:spcAft>
            </a:pPr>
            <a:r>
              <a:rPr lang="en-US" sz="2400" baseline="0" dirty="0">
                <a:solidFill>
                  <a:schemeClr val="accent3"/>
                </a:solidFill>
                <a:uFillTx/>
              </a:rPr>
              <a:t>Sub Titles, 24pt, Gray 80% Accent 3</a:t>
            </a:r>
          </a:p>
          <a:p>
            <a:pPr>
              <a:lnSpc>
                <a:spcPct val="95000"/>
              </a:lnSpc>
              <a:spcBef>
                <a:spcPts val="600"/>
              </a:spcBef>
              <a:spcAft>
                <a:spcPts val="300"/>
              </a:spcAft>
            </a:pPr>
            <a:endParaRPr lang="en-US" sz="2400" baseline="0" dirty="0">
              <a:solidFill>
                <a:schemeClr val="accent3"/>
              </a:solidFill>
              <a:uFillTx/>
            </a:endParaRPr>
          </a:p>
          <a:p>
            <a:pPr>
              <a:lnSpc>
                <a:spcPct val="95000"/>
              </a:lnSpc>
              <a:spcBef>
                <a:spcPts val="600"/>
              </a:spcBef>
              <a:spcAft>
                <a:spcPts val="300"/>
              </a:spcAft>
            </a:pPr>
            <a:r>
              <a:rPr lang="en-US" sz="2400" baseline="0" dirty="0">
                <a:uFillTx/>
              </a:rPr>
              <a:t>Standard Text, 24pt, Black</a:t>
            </a:r>
          </a:p>
          <a:p>
            <a:pPr>
              <a:lnSpc>
                <a:spcPct val="95000"/>
              </a:lnSpc>
              <a:spcBef>
                <a:spcPts val="600"/>
              </a:spcBef>
              <a:spcAft>
                <a:spcPts val="300"/>
              </a:spcAft>
            </a:pPr>
            <a:r>
              <a:rPr lang="en-US" sz="2000" baseline="0" dirty="0">
                <a:uFillTx/>
              </a:rPr>
              <a:t>Standard Text, 20pt, Black</a:t>
            </a:r>
          </a:p>
          <a:p>
            <a:pPr>
              <a:lnSpc>
                <a:spcPct val="95000"/>
              </a:lnSpc>
              <a:spcBef>
                <a:spcPts val="600"/>
              </a:spcBef>
              <a:spcAft>
                <a:spcPts val="300"/>
              </a:spcAft>
            </a:pPr>
            <a:r>
              <a:rPr lang="en-US" sz="1600" baseline="0" dirty="0">
                <a:uFillTx/>
              </a:rPr>
              <a:t>Standard Text, 16pt, Black</a:t>
            </a:r>
          </a:p>
          <a:p>
            <a:endParaRPr lang="en-US" dirty="0">
              <a:uFillTx/>
            </a:endParaRPr>
          </a:p>
        </p:txBody>
      </p:sp>
      <p:sp>
        <p:nvSpPr>
          <p:cNvPr id="53" name="TextBox 52"/>
          <p:cNvSpPr txBox="1">
            <a:spLocks/>
          </p:cNvSpPr>
          <p:nvPr/>
        </p:nvSpPr>
        <p:spPr>
          <a:xfrm>
            <a:off x="427265" y="5566511"/>
            <a:ext cx="7508337" cy="461665"/>
          </a:xfrm>
          <a:prstGeom prst="rect">
            <a:avLst/>
          </a:prstGeom>
          <a:noFill/>
        </p:spPr>
        <p:txBody>
          <a:bodyPr wrap="none" rtlCol="0">
            <a:spAutoFit/>
          </a:bodyPr>
          <a:lstStyle/>
          <a:p>
            <a:r>
              <a:rPr lang="en-US" sz="2400" b="0" dirty="0">
                <a:uFillTx/>
              </a:rPr>
              <a:t>Text</a:t>
            </a:r>
            <a:r>
              <a:rPr lang="en-US" sz="2400" b="0" baseline="0" dirty="0">
                <a:uFillTx/>
              </a:rPr>
              <a:t> sizes:   </a:t>
            </a:r>
            <a:r>
              <a:rPr lang="en-US" sz="2400" b="0" dirty="0">
                <a:solidFill>
                  <a:schemeClr val="tx1"/>
                </a:solidFill>
                <a:uFillTx/>
              </a:rPr>
              <a:t>60    48     36     28     24     20    16   14</a:t>
            </a: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DO NOT USE">
    <p:spTree>
      <p:nvGrpSpPr>
        <p:cNvPr id="1" name=""/>
        <p:cNvGrpSpPr/>
        <p:nvPr/>
      </p:nvGrpSpPr>
      <p:grpSpPr>
        <a:xfrm>
          <a:off x="0" y="0"/>
          <a:ext cx="0" cy="0"/>
          <a:chOff x="0" y="0"/>
          <a:chExt cx="0" cy="0"/>
        </a:xfrm>
      </p:grpSpPr>
      <p:sp>
        <p:nvSpPr>
          <p:cNvPr id="2" name="Rectangle 1"/>
          <p:cNvSpPr>
            <a:spLocks/>
          </p:cNvSpPr>
          <p:nvPr/>
        </p:nvSpPr>
        <p:spPr bwMode="ltGray">
          <a:xfrm>
            <a:off x="672690" y="705853"/>
            <a:ext cx="10846620" cy="545431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uFillTx/>
            </a:endParaRPr>
          </a:p>
        </p:txBody>
      </p:sp>
      <p:sp>
        <p:nvSpPr>
          <p:cNvPr id="52" name="TextBox 51"/>
          <p:cNvSpPr txBox="1">
            <a:spLocks/>
          </p:cNvSpPr>
          <p:nvPr/>
        </p:nvSpPr>
        <p:spPr bwMode="ltGray">
          <a:xfrm>
            <a:off x="1106424" y="2121991"/>
            <a:ext cx="9979152" cy="2723823"/>
          </a:xfrm>
          <a:prstGeom prst="rect">
            <a:avLst/>
          </a:prstGeom>
          <a:noFill/>
        </p:spPr>
        <p:txBody>
          <a:bodyPr wrap="square" rtlCol="0">
            <a:spAutoFit/>
          </a:bodyPr>
          <a:lstStyle/>
          <a:p>
            <a:pPr algn="ctr">
              <a:lnSpc>
                <a:spcPct val="95000"/>
              </a:lnSpc>
              <a:spcBef>
                <a:spcPts val="600"/>
              </a:spcBef>
              <a:spcAft>
                <a:spcPts val="300"/>
              </a:spcAft>
            </a:pPr>
            <a:r>
              <a:rPr lang="en-US" sz="6000" dirty="0">
                <a:solidFill>
                  <a:schemeClr val="bg1"/>
                </a:solidFill>
                <a:uFillTx/>
              </a:rPr>
              <a:t>All master slides after this are </a:t>
            </a:r>
            <a:r>
              <a:rPr lang="en-US" sz="6000" b="1" dirty="0">
                <a:solidFill>
                  <a:schemeClr val="bg1"/>
                </a:solidFill>
                <a:uFillTx/>
              </a:rPr>
              <a:t>not</a:t>
            </a:r>
            <a:r>
              <a:rPr lang="en-US" sz="6000" dirty="0">
                <a:solidFill>
                  <a:schemeClr val="bg1"/>
                </a:solidFill>
                <a:uFillTx/>
              </a:rPr>
              <a:t> part</a:t>
            </a:r>
            <a:r>
              <a:rPr lang="en-US" sz="6000" baseline="0" dirty="0">
                <a:solidFill>
                  <a:schemeClr val="bg1"/>
                </a:solidFill>
                <a:uFillTx/>
              </a:rPr>
              <a:t> of this template. </a:t>
            </a:r>
            <a:r>
              <a:rPr lang="en-US" sz="6000" dirty="0">
                <a:solidFill>
                  <a:schemeClr val="bg1"/>
                </a:solidFill>
                <a:uFillTx/>
              </a:rPr>
              <a:t>Please delete them.</a:t>
            </a:r>
            <a:endParaRPr lang="en-US" dirty="0">
              <a:solidFill>
                <a:schemeClr val="bg1"/>
              </a:solidFill>
              <a:uFillTx/>
            </a:endParaRPr>
          </a:p>
        </p:txBody>
      </p:sp>
      <p:sp>
        <p:nvSpPr>
          <p:cNvPr id="100" name="TextBox 99"/>
          <p:cNvSpPr txBox="1">
            <a:spLocks/>
          </p:cNvSpPr>
          <p:nvPr/>
        </p:nvSpPr>
        <p:spPr bwMode="ltGray">
          <a:xfrm>
            <a:off x="1382604" y="987011"/>
            <a:ext cx="9426792" cy="969496"/>
          </a:xfrm>
          <a:prstGeom prst="rect">
            <a:avLst/>
          </a:prstGeom>
          <a:noFill/>
        </p:spPr>
        <p:txBody>
          <a:bodyPr wrap="square" rtlCol="0">
            <a:spAutoFit/>
          </a:bodyPr>
          <a:lstStyle/>
          <a:p>
            <a:pPr algn="ctr">
              <a:lnSpc>
                <a:spcPct val="95000"/>
              </a:lnSpc>
              <a:spcBef>
                <a:spcPts val="600"/>
              </a:spcBef>
              <a:spcAft>
                <a:spcPts val="300"/>
              </a:spcAft>
            </a:pPr>
            <a:r>
              <a:rPr lang="en-US" sz="6000" b="1" dirty="0">
                <a:solidFill>
                  <a:schemeClr val="bg1"/>
                </a:solidFill>
                <a:uFillTx/>
              </a:rPr>
              <a:t>DO NOT USE</a:t>
            </a:r>
            <a:endParaRPr lang="en-US" b="1" dirty="0">
              <a:solidFill>
                <a:schemeClr val="bg1"/>
              </a:solidFill>
              <a:uFillTx/>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uFillTx/>
              </a:rPr>
              <a:t>Click to edit Master title style</a:t>
            </a:r>
          </a:p>
        </p:txBody>
      </p:sp>
      <p:sp>
        <p:nvSpPr>
          <p:cNvPr id="9" name="Content Placeholder 10"/>
          <p:cNvSpPr>
            <a:spLocks noGrp="1"/>
          </p:cNvSpPr>
          <p:nvPr>
            <p:ph sz="quarter" idx="14"/>
          </p:nvPr>
        </p:nvSpPr>
        <p:spPr>
          <a:xfrm>
            <a:off x="385118" y="1306933"/>
            <a:ext cx="11407959" cy="4742905"/>
          </a:xfrm>
          <a:prstGeom prst="rect">
            <a:avLst/>
          </a:prstGeom>
        </p:spPr>
        <p:txBody>
          <a:bodyPr lIns="51426" tIns="25713" rIns="51426" bIns="25713"/>
          <a:lstStyle>
            <a:lvl1pPr marL="308492" marR="0" indent="-308492" algn="l" defTabSz="979402" rtl="0" eaLnBrk="1" fontAlgn="auto" latinLnBrk="0" hangingPunct="1">
              <a:lnSpc>
                <a:spcPct val="100000"/>
              </a:lnSpc>
              <a:spcBef>
                <a:spcPts val="809"/>
              </a:spcBef>
              <a:spcAft>
                <a:spcPts val="0"/>
              </a:spcAft>
              <a:buSzPct val="80000"/>
              <a:buFontTx/>
              <a:buBlip>
                <a:blip r:embed="rId2"/>
              </a:buBlip>
              <a:defRPr>
                <a:uFillTx/>
              </a:defRPr>
            </a:lvl1pPr>
            <a:lvl2pPr marL="652334" marR="0" indent="-343841" algn="l" defTabSz="979402" rtl="0" eaLnBrk="1" fontAlgn="auto" latinLnBrk="0" hangingPunct="1">
              <a:lnSpc>
                <a:spcPct val="100000"/>
              </a:lnSpc>
              <a:spcBef>
                <a:spcPts val="0"/>
              </a:spcBef>
              <a:spcAft>
                <a:spcPts val="0"/>
              </a:spcAft>
              <a:buFont typeface="Calibri" pitchFamily="34" charset="0"/>
              <a:buChar char="–"/>
              <a:defRPr>
                <a:uFillTx/>
              </a:defRPr>
            </a:lvl2pPr>
            <a:lvl3pPr marL="854781" marR="0" indent="-190666" algn="l" defTabSz="979402" rtl="0" eaLnBrk="1" fontAlgn="auto" latinLnBrk="0" hangingPunct="1">
              <a:lnSpc>
                <a:spcPct val="100000"/>
              </a:lnSpc>
              <a:spcBef>
                <a:spcPts val="0"/>
              </a:spcBef>
              <a:spcAft>
                <a:spcPts val="0"/>
              </a:spcAft>
              <a:buClr>
                <a:srgbClr val="7F7F7F"/>
              </a:buClr>
              <a:buSzPct val="100000"/>
              <a:buFont typeface="Wingdings 3" pitchFamily="18" charset="2"/>
              <a:buChar char="ê"/>
              <a:defRPr>
                <a:uFillTx/>
              </a:defRPr>
            </a:lvl3pPr>
            <a:lvl4pPr marL="1233970" marR="0" indent="-367405" algn="l" defTabSz="979402" rtl="0" eaLnBrk="1" fontAlgn="auto" latinLnBrk="0" hangingPunct="1">
              <a:lnSpc>
                <a:spcPct val="100000"/>
              </a:lnSpc>
              <a:spcBef>
                <a:spcPts val="0"/>
              </a:spcBef>
              <a:spcAft>
                <a:spcPts val="0"/>
              </a:spcAft>
              <a:buFont typeface="Arial" pitchFamily="34" charset="0"/>
              <a:buChar char="–"/>
              <a:defRPr>
                <a:uFillTx/>
              </a:defRPr>
            </a:lvl4p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p:txBody>
      </p:sp>
      <p:sp>
        <p:nvSpPr>
          <p:cNvPr id="4" name="Text Placeholder 10"/>
          <p:cNvSpPr txBox="1">
            <a:spLocks/>
          </p:cNvSpPr>
          <p:nvPr userDrawn="1"/>
        </p:nvSpPr>
        <p:spPr>
          <a:xfrm>
            <a:off x="225105" y="6654800"/>
            <a:ext cx="4419600" cy="152400"/>
          </a:xfrm>
          <a:prstGeom prst="rect">
            <a:avLst/>
          </a:prstGeom>
        </p:spPr>
        <p:txBody>
          <a:bodyPr lIns="0" tIns="0" rIns="0" bIns="0">
            <a:noAutofit/>
          </a:bodyPr>
          <a:lstStyle>
            <a:lvl1pPr marL="0" indent="0" eaLnBrk="1" hangingPunct="1">
              <a:spcBef>
                <a:spcPts val="675"/>
              </a:spcBef>
              <a:buSzPct val="80000"/>
              <a:buFont typeface="Arial" charset="0"/>
              <a:buNone/>
              <a:defRPr sz="700" spc="0">
                <a:solidFill>
                  <a:schemeClr val="bg1"/>
                </a:solidFill>
                <a:uFillTx/>
                <a:latin typeface="Gotham Book" pitchFamily="50" charset="0"/>
                <a:cs typeface="Gotham Book" pitchFamily="50" charset="0"/>
              </a:defRPr>
            </a:lvl1pPr>
            <a:lvl2pPr marL="542925" indent="-285750" eaLnBrk="1" hangingPunct="1">
              <a:buFont typeface="Calibri" charset="0"/>
              <a:buChar char="–"/>
              <a:defRPr sz="1900">
                <a:uFillTx/>
                <a:latin typeface="+mn-lt"/>
                <a:cs typeface="+mn-cs"/>
              </a:defRPr>
            </a:lvl2pPr>
            <a:lvl3pPr marL="711200" indent="-158750" eaLnBrk="1" hangingPunct="1">
              <a:buClr>
                <a:srgbClr val="7F7F7F"/>
              </a:buClr>
              <a:buSzPct val="100000"/>
              <a:buFont typeface="Wingdings 3" charset="0"/>
              <a:buChar char="ê"/>
              <a:defRPr>
                <a:uFillTx/>
                <a:latin typeface="+mn-lt"/>
                <a:cs typeface="+mn-cs"/>
              </a:defRPr>
            </a:lvl3pPr>
            <a:lvl4pPr marL="925513" indent="-204788" eaLnBrk="1" hangingPunct="1">
              <a:buFont typeface="Arial" charset="0"/>
              <a:buChar char="–"/>
              <a:defRPr>
                <a:uFillTx/>
                <a:latin typeface="+mn-lt"/>
                <a:cs typeface="+mn-cs"/>
              </a:defRPr>
            </a:lvl4pPr>
            <a:lvl5pPr marL="714375" indent="-66675" eaLnBrk="1" hangingPunct="1">
              <a:buClr>
                <a:srgbClr val="7F7F7F"/>
              </a:buClr>
              <a:buFont typeface="Wingdings 3" charset="0"/>
              <a:buChar char="ê"/>
              <a:defRPr>
                <a:uFillTx/>
                <a:latin typeface="+mn-lt"/>
                <a:cs typeface="+mn-cs"/>
              </a:defRPr>
            </a:lvl5pPr>
            <a:lvl6pPr marL="2244919" indent="-204084" defTabSz="816334">
              <a:spcBef>
                <a:spcPct val="20000"/>
              </a:spcBef>
              <a:buFont typeface="Arial" pitchFamily="34" charset="0"/>
              <a:buChar char="•"/>
              <a:defRPr sz="1800">
                <a:uFillTx/>
                <a:latin typeface="+mn-lt"/>
                <a:ea typeface="+mn-ea"/>
                <a:cs typeface="+mn-cs"/>
              </a:defRPr>
            </a:lvl6pPr>
            <a:lvl7pPr marL="2653085" indent="-204084" defTabSz="816334">
              <a:spcBef>
                <a:spcPct val="20000"/>
              </a:spcBef>
              <a:buFont typeface="Arial" pitchFamily="34" charset="0"/>
              <a:buChar char="•"/>
              <a:defRPr sz="1800">
                <a:uFillTx/>
                <a:latin typeface="+mn-lt"/>
                <a:ea typeface="+mn-ea"/>
                <a:cs typeface="+mn-cs"/>
              </a:defRPr>
            </a:lvl7pPr>
            <a:lvl8pPr marL="3061253" indent="-204084" defTabSz="816334">
              <a:spcBef>
                <a:spcPct val="20000"/>
              </a:spcBef>
              <a:buFont typeface="Arial" pitchFamily="34" charset="0"/>
              <a:buChar char="•"/>
              <a:defRPr sz="1800">
                <a:uFillTx/>
                <a:latin typeface="+mn-lt"/>
                <a:ea typeface="+mn-ea"/>
                <a:cs typeface="+mn-cs"/>
              </a:defRPr>
            </a:lvl8pPr>
            <a:lvl9pPr marL="3469420" indent="-204084" defTabSz="816334">
              <a:spcBef>
                <a:spcPct val="20000"/>
              </a:spcBef>
              <a:buFont typeface="Arial" pitchFamily="34" charset="0"/>
              <a:buChar char="•"/>
              <a:defRPr sz="1800">
                <a:uFillTx/>
                <a:latin typeface="+mn-lt"/>
                <a:ea typeface="+mn-ea"/>
                <a:cs typeface="+mn-cs"/>
              </a:defRPr>
            </a:lvl9pPr>
          </a:lstStyle>
          <a:p>
            <a:pPr defTabSz="1087827" fontAlgn="base">
              <a:spcAft>
                <a:spcPct val="0"/>
              </a:spcAft>
            </a:pPr>
            <a:r>
              <a:rPr lang="en-US" sz="933" dirty="0">
                <a:solidFill>
                  <a:srgbClr val="FFFFFF"/>
                </a:solidFill>
                <a:uFillTx/>
                <a:ea typeface="ＭＳ Ｐゴシック" charset="0"/>
              </a:rPr>
              <a:t>Copyright © 2016 Splunk Inc.  Confidential.</a:t>
            </a:r>
          </a:p>
          <a:p>
            <a:pPr defTabSz="1087827" fontAlgn="base">
              <a:spcAft>
                <a:spcPct val="0"/>
              </a:spcAft>
            </a:pPr>
            <a:endParaRPr lang="en-US" sz="933" dirty="0">
              <a:solidFill>
                <a:srgbClr val="FFFFFF"/>
              </a:solidFill>
              <a:uFillTx/>
              <a:ea typeface="ＭＳ Ｐゴシック" charset="0"/>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6062" y="1379621"/>
            <a:ext cx="5349240" cy="4524256"/>
          </a:xfrm>
          <a:prstGeom prst="rect">
            <a:avLst/>
          </a:prstGeom>
        </p:spPr>
        <p:txBody>
          <a:body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endParaRPr lang="en-US" dirty="0">
              <a:uFillTx/>
            </a:endParaRPr>
          </a:p>
        </p:txBody>
      </p:sp>
      <p:sp>
        <p:nvSpPr>
          <p:cNvPr id="7" name="Content Placeholder 2"/>
          <p:cNvSpPr>
            <a:spLocks noGrp="1"/>
          </p:cNvSpPr>
          <p:nvPr>
            <p:ph sz="half" idx="12"/>
          </p:nvPr>
        </p:nvSpPr>
        <p:spPr>
          <a:xfrm>
            <a:off x="6386697" y="1379621"/>
            <a:ext cx="5349240" cy="4524256"/>
          </a:xfrm>
          <a:prstGeom prst="rect">
            <a:avLst/>
          </a:prstGeom>
        </p:spPr>
        <p:txBody>
          <a:body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endParaRPr lang="en-US" dirty="0">
              <a:uFillTx/>
            </a:endParaRPr>
          </a:p>
        </p:txBody>
      </p:sp>
      <p:sp>
        <p:nvSpPr>
          <p:cNvPr id="11" name="Title 1"/>
          <p:cNvSpPr>
            <a:spLocks noGrp="1"/>
          </p:cNvSpPr>
          <p:nvPr>
            <p:ph type="title" hasCustomPrompt="1"/>
          </p:nvPr>
        </p:nvSpPr>
        <p:spPr>
          <a:xfrm>
            <a:off x="456063" y="310394"/>
            <a:ext cx="11279874" cy="443586"/>
          </a:xfrm>
        </p:spPr>
        <p:txBody>
          <a:bodyPr/>
          <a:lstStyle/>
          <a:p>
            <a:r>
              <a:rPr lang="en-US" dirty="0">
                <a:uFillTx/>
              </a:rPr>
              <a:t>Subject: Slide Title</a:t>
            </a:r>
          </a:p>
        </p:txBody>
      </p:sp>
      <p:sp>
        <p:nvSpPr>
          <p:cNvPr id="12" name="Subtitle 2"/>
          <p:cNvSpPr>
            <a:spLocks noGrp="1"/>
          </p:cNvSpPr>
          <p:nvPr>
            <p:ph type="subTitle" idx="13" hasCustomPrompt="1"/>
          </p:nvPr>
        </p:nvSpPr>
        <p:spPr>
          <a:xfrm>
            <a:off x="456063" y="880004"/>
            <a:ext cx="11279873" cy="274600"/>
          </a:xfrm>
        </p:spPr>
        <p:txBody>
          <a:bodyPr tIns="0"/>
          <a:lstStyle>
            <a:lvl1pPr marL="0" indent="0" algn="ctr">
              <a:buNone/>
              <a:defRPr sz="2400">
                <a:solidFill>
                  <a:schemeClr val="accent3"/>
                </a:solidFill>
                <a:uFillTx/>
              </a:defRPr>
            </a:lvl1pPr>
            <a:lvl2pPr marL="457200" indent="0" algn="ctr">
              <a:buNone/>
              <a:defRPr sz="2000">
                <a:uFillTx/>
              </a:defRPr>
            </a:lvl2pPr>
            <a:lvl3pPr marL="914400" indent="0" algn="ctr">
              <a:buNone/>
              <a:defRPr sz="1800">
                <a:uFillTx/>
              </a:defRPr>
            </a:lvl3pPr>
            <a:lvl4pPr marL="1371600" indent="0" algn="ctr">
              <a:buNone/>
              <a:defRPr sz="1600">
                <a:uFillTx/>
              </a:defRPr>
            </a:lvl4pPr>
            <a:lvl5pPr marL="1828800" indent="0" algn="ctr">
              <a:buNone/>
              <a:defRPr sz="1600">
                <a:uFillTx/>
              </a:defRPr>
            </a:lvl5pPr>
            <a:lvl6pPr marL="2286000" indent="0" algn="ctr">
              <a:buNone/>
              <a:defRPr sz="1600">
                <a:uFillTx/>
              </a:defRPr>
            </a:lvl6pPr>
            <a:lvl7pPr marL="2743200" indent="0" algn="ctr">
              <a:buNone/>
              <a:defRPr sz="1600">
                <a:uFillTx/>
              </a:defRPr>
            </a:lvl7pPr>
            <a:lvl8pPr marL="3200400" indent="0" algn="ctr">
              <a:buNone/>
              <a:defRPr sz="1600">
                <a:uFillTx/>
              </a:defRPr>
            </a:lvl8pPr>
            <a:lvl9pPr marL="3657600" indent="0" algn="ctr">
              <a:buNone/>
              <a:defRPr sz="1600">
                <a:uFillTx/>
              </a:defRPr>
            </a:lvl9pPr>
          </a:lstStyle>
          <a:p>
            <a:r>
              <a:rPr lang="en-US" dirty="0">
                <a:uFillTx/>
              </a:rPr>
              <a:t>A Subhead Would Help Explain Context and Topic</a:t>
            </a: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uFillTx/>
              </a:rPr>
              <a:t>Click to edit Master title style</a:t>
            </a:r>
          </a:p>
        </p:txBody>
      </p:sp>
      <p:sp>
        <p:nvSpPr>
          <p:cNvPr id="9" name="Content Placeholder 10"/>
          <p:cNvSpPr>
            <a:spLocks noGrp="1"/>
          </p:cNvSpPr>
          <p:nvPr>
            <p:ph sz="quarter" idx="14"/>
          </p:nvPr>
        </p:nvSpPr>
        <p:spPr>
          <a:xfrm>
            <a:off x="385118" y="1306933"/>
            <a:ext cx="11407959" cy="4742905"/>
          </a:xfrm>
          <a:prstGeom prst="rect">
            <a:avLst/>
          </a:prstGeom>
        </p:spPr>
        <p:txBody>
          <a:bodyPr lIns="51426" tIns="25713" rIns="51426" bIns="25713"/>
          <a:lstStyle>
            <a:lvl1pPr marL="308492" marR="0" indent="-308492" algn="l" defTabSz="979402" rtl="0" eaLnBrk="1" fontAlgn="auto" latinLnBrk="0" hangingPunct="1">
              <a:lnSpc>
                <a:spcPct val="100000"/>
              </a:lnSpc>
              <a:spcBef>
                <a:spcPts val="809"/>
              </a:spcBef>
              <a:spcAft>
                <a:spcPts val="0"/>
              </a:spcAft>
              <a:buSzPct val="80000"/>
              <a:buFontTx/>
              <a:buBlip>
                <a:blip r:embed="rId2"/>
              </a:buBlip>
              <a:defRPr>
                <a:uFillTx/>
              </a:defRPr>
            </a:lvl1pPr>
            <a:lvl2pPr marL="652334" marR="0" indent="-343841" algn="l" defTabSz="979402" rtl="0" eaLnBrk="1" fontAlgn="auto" latinLnBrk="0" hangingPunct="1">
              <a:lnSpc>
                <a:spcPct val="100000"/>
              </a:lnSpc>
              <a:spcBef>
                <a:spcPts val="0"/>
              </a:spcBef>
              <a:spcAft>
                <a:spcPts val="0"/>
              </a:spcAft>
              <a:buFont typeface="Calibri" pitchFamily="34" charset="0"/>
              <a:buChar char="–"/>
              <a:defRPr>
                <a:uFillTx/>
              </a:defRPr>
            </a:lvl2pPr>
            <a:lvl3pPr marL="854781" marR="0" indent="-190666" algn="l" defTabSz="979402" rtl="0" eaLnBrk="1" fontAlgn="auto" latinLnBrk="0" hangingPunct="1">
              <a:lnSpc>
                <a:spcPct val="100000"/>
              </a:lnSpc>
              <a:spcBef>
                <a:spcPts val="0"/>
              </a:spcBef>
              <a:spcAft>
                <a:spcPts val="0"/>
              </a:spcAft>
              <a:buClr>
                <a:srgbClr val="7F7F7F"/>
              </a:buClr>
              <a:buSzPct val="100000"/>
              <a:buFont typeface="Wingdings 3" pitchFamily="18" charset="2"/>
              <a:buChar char="ê"/>
              <a:defRPr>
                <a:uFillTx/>
              </a:defRPr>
            </a:lvl3pPr>
            <a:lvl4pPr marL="1233970" marR="0" indent="-367405" algn="l" defTabSz="979402" rtl="0" eaLnBrk="1" fontAlgn="auto" latinLnBrk="0" hangingPunct="1">
              <a:lnSpc>
                <a:spcPct val="100000"/>
              </a:lnSpc>
              <a:spcBef>
                <a:spcPts val="0"/>
              </a:spcBef>
              <a:spcAft>
                <a:spcPts val="0"/>
              </a:spcAft>
              <a:buFont typeface="Arial" pitchFamily="34" charset="0"/>
              <a:buChar char="–"/>
              <a:defRPr>
                <a:uFillTx/>
              </a:defRPr>
            </a:lvl4p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p:txBody>
      </p:sp>
      <p:sp>
        <p:nvSpPr>
          <p:cNvPr id="4" name="Text Placeholder 10"/>
          <p:cNvSpPr txBox="1">
            <a:spLocks/>
          </p:cNvSpPr>
          <p:nvPr userDrawn="1"/>
        </p:nvSpPr>
        <p:spPr>
          <a:xfrm>
            <a:off x="225105" y="6654800"/>
            <a:ext cx="4419600" cy="152400"/>
          </a:xfrm>
          <a:prstGeom prst="rect">
            <a:avLst/>
          </a:prstGeom>
        </p:spPr>
        <p:txBody>
          <a:bodyPr lIns="0" tIns="0" rIns="0" bIns="0">
            <a:noAutofit/>
          </a:bodyPr>
          <a:lstStyle>
            <a:lvl1pPr marL="0" indent="0" eaLnBrk="1" hangingPunct="1">
              <a:spcBef>
                <a:spcPts val="675"/>
              </a:spcBef>
              <a:buSzPct val="80000"/>
              <a:buFont typeface="Arial" charset="0"/>
              <a:buNone/>
              <a:defRPr sz="700" spc="0">
                <a:solidFill>
                  <a:schemeClr val="bg1"/>
                </a:solidFill>
                <a:uFillTx/>
                <a:latin typeface="Gotham Book" pitchFamily="50" charset="0"/>
                <a:cs typeface="Gotham Book" pitchFamily="50" charset="0"/>
              </a:defRPr>
            </a:lvl1pPr>
            <a:lvl2pPr marL="542925" indent="-285750" eaLnBrk="1" hangingPunct="1">
              <a:buFont typeface="Calibri" charset="0"/>
              <a:buChar char="–"/>
              <a:defRPr sz="1900">
                <a:uFillTx/>
                <a:latin typeface="+mn-lt"/>
                <a:cs typeface="+mn-cs"/>
              </a:defRPr>
            </a:lvl2pPr>
            <a:lvl3pPr marL="711200" indent="-158750" eaLnBrk="1" hangingPunct="1">
              <a:buClr>
                <a:srgbClr val="7F7F7F"/>
              </a:buClr>
              <a:buSzPct val="100000"/>
              <a:buFont typeface="Wingdings 3" charset="0"/>
              <a:buChar char="ê"/>
              <a:defRPr>
                <a:uFillTx/>
                <a:latin typeface="+mn-lt"/>
                <a:cs typeface="+mn-cs"/>
              </a:defRPr>
            </a:lvl3pPr>
            <a:lvl4pPr marL="925513" indent="-204788" eaLnBrk="1" hangingPunct="1">
              <a:buFont typeface="Arial" charset="0"/>
              <a:buChar char="–"/>
              <a:defRPr>
                <a:uFillTx/>
                <a:latin typeface="+mn-lt"/>
                <a:cs typeface="+mn-cs"/>
              </a:defRPr>
            </a:lvl4pPr>
            <a:lvl5pPr marL="714375" indent="-66675" eaLnBrk="1" hangingPunct="1">
              <a:buClr>
                <a:srgbClr val="7F7F7F"/>
              </a:buClr>
              <a:buFont typeface="Wingdings 3" charset="0"/>
              <a:buChar char="ê"/>
              <a:defRPr>
                <a:uFillTx/>
                <a:latin typeface="+mn-lt"/>
                <a:cs typeface="+mn-cs"/>
              </a:defRPr>
            </a:lvl5pPr>
            <a:lvl6pPr marL="2244919" indent="-204084" defTabSz="816334">
              <a:spcBef>
                <a:spcPct val="20000"/>
              </a:spcBef>
              <a:buFont typeface="Arial" pitchFamily="34" charset="0"/>
              <a:buChar char="•"/>
              <a:defRPr sz="1800">
                <a:uFillTx/>
                <a:latin typeface="+mn-lt"/>
                <a:ea typeface="+mn-ea"/>
                <a:cs typeface="+mn-cs"/>
              </a:defRPr>
            </a:lvl6pPr>
            <a:lvl7pPr marL="2653085" indent="-204084" defTabSz="816334">
              <a:spcBef>
                <a:spcPct val="20000"/>
              </a:spcBef>
              <a:buFont typeface="Arial" pitchFamily="34" charset="0"/>
              <a:buChar char="•"/>
              <a:defRPr sz="1800">
                <a:uFillTx/>
                <a:latin typeface="+mn-lt"/>
                <a:ea typeface="+mn-ea"/>
                <a:cs typeface="+mn-cs"/>
              </a:defRPr>
            </a:lvl7pPr>
            <a:lvl8pPr marL="3061253" indent="-204084" defTabSz="816334">
              <a:spcBef>
                <a:spcPct val="20000"/>
              </a:spcBef>
              <a:buFont typeface="Arial" pitchFamily="34" charset="0"/>
              <a:buChar char="•"/>
              <a:defRPr sz="1800">
                <a:uFillTx/>
                <a:latin typeface="+mn-lt"/>
                <a:ea typeface="+mn-ea"/>
                <a:cs typeface="+mn-cs"/>
              </a:defRPr>
            </a:lvl8pPr>
            <a:lvl9pPr marL="3469420" indent="-204084" defTabSz="816334">
              <a:spcBef>
                <a:spcPct val="20000"/>
              </a:spcBef>
              <a:buFont typeface="Arial" pitchFamily="34" charset="0"/>
              <a:buChar char="•"/>
              <a:defRPr sz="1800">
                <a:uFillTx/>
                <a:latin typeface="+mn-lt"/>
                <a:ea typeface="+mn-ea"/>
                <a:cs typeface="+mn-cs"/>
              </a:defRPr>
            </a:lvl9pPr>
          </a:lstStyle>
          <a:p>
            <a:pPr defTabSz="1087827" fontAlgn="base">
              <a:spcAft>
                <a:spcPct val="0"/>
              </a:spcAft>
            </a:pPr>
            <a:r>
              <a:rPr lang="en-US" sz="933" dirty="0">
                <a:solidFill>
                  <a:srgbClr val="FFFFFF"/>
                </a:solidFill>
                <a:uFillTx/>
                <a:ea typeface="ＭＳ Ｐゴシック" charset="0"/>
              </a:rPr>
              <a:t>Copyright © 2016 Splunk Inc.  Confidential.</a:t>
            </a:r>
          </a:p>
          <a:p>
            <a:pPr defTabSz="1087827" fontAlgn="base">
              <a:spcAft>
                <a:spcPct val="0"/>
              </a:spcAft>
            </a:pPr>
            <a:endParaRPr lang="en-US" sz="933" dirty="0">
              <a:solidFill>
                <a:srgbClr val="FFFFFF"/>
              </a:solidFill>
              <a:uFillTx/>
              <a:ea typeface="ＭＳ Ｐゴシック" charset="0"/>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7" name="Graphic 16"/>
          <p:cNvPicPr>
            <a:picLocks noChangeAspect="1"/>
          </p:cNvPicPr>
          <p:nvPr/>
        </p:nvPicPr>
        <p:blipFill>
          <a:blip r:embed="rId3"/>
          <a:stretch>
            <a:fillRect/>
          </a:stretch>
        </p:blipFill>
        <p:spPr>
          <a:xfrm>
            <a:off x="7492006" y="5740400"/>
            <a:ext cx="4014194" cy="537553"/>
          </a:xfrm>
          <a:prstGeom prst="rect">
            <a:avLst/>
          </a:prstGeom>
        </p:spPr>
      </p:pic>
      <p:sp>
        <p:nvSpPr>
          <p:cNvPr id="36" name="Freeform: Shape 35"/>
          <p:cNvSpPr>
            <a:spLocks/>
          </p:cNvSpPr>
          <p:nvPr/>
        </p:nvSpPr>
        <p:spPr bwMode="ltGray">
          <a:xfrm flipH="1">
            <a:off x="0" y="1767038"/>
            <a:ext cx="2871882" cy="3205064"/>
          </a:xfrm>
          <a:custGeom>
            <a:avLst/>
            <a:gdLst>
              <a:gd name="connsiteX0" fmla="*/ 945132 w 3140961"/>
              <a:gd name="connsiteY0" fmla="*/ 0 h 3505361"/>
              <a:gd name="connsiteX1" fmla="*/ 0 w 3140961"/>
              <a:gd name="connsiteY1" fmla="*/ 2074031 h 3505361"/>
              <a:gd name="connsiteX2" fmla="*/ 3140961 w 3140961"/>
              <a:gd name="connsiteY2" fmla="*/ 3505361 h 3505361"/>
              <a:gd name="connsiteX3" fmla="*/ 3140961 w 3140961"/>
              <a:gd name="connsiteY3" fmla="*/ 1000636 h 3505361"/>
              <a:gd name="connsiteX4" fmla="*/ 945132 w 3140961"/>
              <a:gd name="connsiteY4" fmla="*/ 0 h 35053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0961" h="3505361">
                <a:moveTo>
                  <a:pt x="945132" y="0"/>
                </a:moveTo>
                <a:lnTo>
                  <a:pt x="0" y="2074031"/>
                </a:lnTo>
                <a:lnTo>
                  <a:pt x="3140961" y="3505361"/>
                </a:lnTo>
                <a:lnTo>
                  <a:pt x="3140961" y="1000636"/>
                </a:lnTo>
                <a:lnTo>
                  <a:pt x="945132" y="0"/>
                </a:lnTo>
                <a:close/>
              </a:path>
            </a:pathLst>
          </a:custGeom>
          <a:gradFill>
            <a:gsLst>
              <a:gs pos="9000">
                <a:srgbClr val="F99D1C">
                  <a:alpha val="22000"/>
                </a:srgbClr>
              </a:gs>
              <a:gs pos="100000">
                <a:schemeClr val="accent5">
                  <a:alpha val="40000"/>
                </a:schemeClr>
              </a:gs>
            </a:gsLst>
            <a:lin ang="3000000" scaled="0"/>
          </a:gradFill>
          <a:ln w="12700" cap="flat" cmpd="sng" algn="ctr">
            <a:noFill/>
            <a:prstDash val="solid"/>
            <a:miter lim="800000"/>
          </a:ln>
          <a:effectLst/>
        </p:spPr>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FontTx/>
              <a:buNone/>
              <a:defRPr>
                <a:uFillTx/>
              </a:defRPr>
            </a:pPr>
            <a:endParaRPr kumimoji="0" lang="en-US" sz="1800" b="0" i="0" u="none" strike="noStrike" kern="100" cap="none" spc="20" normalizeH="0" baseline="0" noProof="0" dirty="0">
              <a:ln>
                <a:noFill/>
              </a:ln>
              <a:solidFill>
                <a:srgbClr val="FFFFFF"/>
              </a:solidFill>
              <a:effectLst/>
              <a:uFillTx/>
              <a:latin typeface="+mn-lt"/>
              <a:ea typeface="+mn-ea"/>
              <a:cs typeface="+mn-cs"/>
            </a:endParaRPr>
          </a:p>
        </p:txBody>
      </p:sp>
      <p:sp>
        <p:nvSpPr>
          <p:cNvPr id="37" name="Freeform: Shape 36"/>
          <p:cNvSpPr>
            <a:spLocks/>
          </p:cNvSpPr>
          <p:nvPr/>
        </p:nvSpPr>
        <p:spPr bwMode="ltGray">
          <a:xfrm flipH="1">
            <a:off x="-1" y="2540310"/>
            <a:ext cx="4252739" cy="3460861"/>
          </a:xfrm>
          <a:custGeom>
            <a:avLst/>
            <a:gdLst>
              <a:gd name="connsiteX0" fmla="*/ 912668 w 5592859"/>
              <a:gd name="connsiteY0" fmla="*/ 0 h 4551445"/>
              <a:gd name="connsiteX1" fmla="*/ 0 w 5592859"/>
              <a:gd name="connsiteY1" fmla="*/ 2002790 h 4551445"/>
              <a:gd name="connsiteX2" fmla="*/ 5592859 w 5592859"/>
              <a:gd name="connsiteY2" fmla="*/ 4551445 h 4551445"/>
              <a:gd name="connsiteX3" fmla="*/ 5592859 w 5592859"/>
              <a:gd name="connsiteY3" fmla="*/ 2132755 h 4551445"/>
              <a:gd name="connsiteX4" fmla="*/ 912668 w 5592859"/>
              <a:gd name="connsiteY4" fmla="*/ 0 h 45514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92859" h="4551445">
                <a:moveTo>
                  <a:pt x="912668" y="0"/>
                </a:moveTo>
                <a:lnTo>
                  <a:pt x="0" y="2002790"/>
                </a:lnTo>
                <a:lnTo>
                  <a:pt x="5592859" y="4551445"/>
                </a:lnTo>
                <a:lnTo>
                  <a:pt x="5592859" y="2132755"/>
                </a:lnTo>
                <a:lnTo>
                  <a:pt x="912668" y="0"/>
                </a:lnTo>
                <a:close/>
              </a:path>
            </a:pathLst>
          </a:custGeom>
          <a:gradFill>
            <a:gsLst>
              <a:gs pos="9000">
                <a:srgbClr val="F99D1C">
                  <a:alpha val="12000"/>
                </a:srgbClr>
              </a:gs>
              <a:gs pos="100000">
                <a:srgbClr val="ED3469">
                  <a:alpha val="69000"/>
                </a:srgbClr>
              </a:gs>
            </a:gsLst>
            <a:lin ang="2400000" scaled="0"/>
          </a:gradFill>
          <a:ln w="12700" cap="flat" cmpd="sng" algn="ctr">
            <a:noFill/>
            <a:prstDash val="solid"/>
            <a:miter lim="800000"/>
          </a:ln>
          <a:effectLst/>
        </p:spPr>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FontTx/>
              <a:buNone/>
              <a:defRPr>
                <a:uFillTx/>
              </a:defRPr>
            </a:pPr>
            <a:endParaRPr kumimoji="0" lang="en-US" sz="1800" b="0" i="0" u="none" strike="noStrike" kern="100" cap="none" spc="20" normalizeH="0" baseline="0" noProof="0" dirty="0">
              <a:ln>
                <a:noFill/>
              </a:ln>
              <a:solidFill>
                <a:srgbClr val="FFFFFF"/>
              </a:solidFill>
              <a:effectLst/>
              <a:uFillTx/>
              <a:latin typeface="+mn-lt"/>
              <a:ea typeface="+mn-ea"/>
              <a:cs typeface="+mn-cs"/>
            </a:endParaRPr>
          </a:p>
        </p:txBody>
      </p:sp>
      <p:sp>
        <p:nvSpPr>
          <p:cNvPr id="38" name="Freeform: Shape 37"/>
          <p:cNvSpPr>
            <a:spLocks/>
          </p:cNvSpPr>
          <p:nvPr/>
        </p:nvSpPr>
        <p:spPr bwMode="ltGray">
          <a:xfrm flipV="1">
            <a:off x="0" y="5186366"/>
            <a:ext cx="3669254" cy="1671633"/>
          </a:xfrm>
          <a:custGeom>
            <a:avLst/>
            <a:gdLst>
              <a:gd name="connsiteX0" fmla="*/ 3580128 w 4518118"/>
              <a:gd name="connsiteY0" fmla="*/ 2058357 h 2058357"/>
              <a:gd name="connsiteX1" fmla="*/ 4518118 w 4518118"/>
              <a:gd name="connsiteY1" fmla="*/ 0 h 2058357"/>
              <a:gd name="connsiteX2" fmla="*/ 0 w 4518118"/>
              <a:gd name="connsiteY2" fmla="*/ 0 h 2058357"/>
              <a:gd name="connsiteX3" fmla="*/ 0 w 4518118"/>
              <a:gd name="connsiteY3" fmla="*/ 426899 h 2058357"/>
              <a:gd name="connsiteX4" fmla="*/ 3580128 w 4518118"/>
              <a:gd name="connsiteY4" fmla="*/ 2058357 h 20583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18118" h="2058357">
                <a:moveTo>
                  <a:pt x="3580128" y="2058357"/>
                </a:moveTo>
                <a:lnTo>
                  <a:pt x="4518118" y="0"/>
                </a:lnTo>
                <a:lnTo>
                  <a:pt x="0" y="0"/>
                </a:lnTo>
                <a:lnTo>
                  <a:pt x="0" y="426899"/>
                </a:lnTo>
                <a:lnTo>
                  <a:pt x="3580128" y="2058357"/>
                </a:lnTo>
                <a:close/>
              </a:path>
            </a:pathLst>
          </a:custGeom>
          <a:gradFill>
            <a:gsLst>
              <a:gs pos="9000">
                <a:srgbClr val="F99D1C">
                  <a:alpha val="20000"/>
                </a:srgbClr>
              </a:gs>
              <a:gs pos="100000">
                <a:srgbClr val="ED3469">
                  <a:alpha val="69000"/>
                </a:srgbClr>
              </a:gs>
            </a:gsLst>
            <a:lin ang="13800000" scaled="0"/>
          </a:gradFill>
          <a:ln w="12700" cap="flat" cmpd="sng" algn="ctr">
            <a:noFill/>
            <a:prstDash val="solid"/>
            <a:miter lim="800000"/>
          </a:ln>
          <a:effectLst/>
        </p:spPr>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FontTx/>
              <a:buNone/>
              <a:defRPr>
                <a:uFillTx/>
              </a:defRPr>
            </a:pPr>
            <a:endParaRPr kumimoji="0" lang="en-US" sz="1800" b="0" i="0" u="none" strike="noStrike" kern="100" cap="none" spc="20" normalizeH="0" baseline="0" noProof="0" dirty="0">
              <a:ln>
                <a:noFill/>
              </a:ln>
              <a:solidFill>
                <a:srgbClr val="FFFFFF"/>
              </a:solidFill>
              <a:effectLst/>
              <a:uFillTx/>
              <a:latin typeface="+mn-lt"/>
              <a:ea typeface="+mn-ea"/>
              <a:cs typeface="+mn-cs"/>
            </a:endParaRPr>
          </a:p>
        </p:txBody>
      </p:sp>
      <p:sp>
        <p:nvSpPr>
          <p:cNvPr id="39" name="Freeform: Shape 38"/>
          <p:cNvSpPr>
            <a:spLocks/>
          </p:cNvSpPr>
          <p:nvPr/>
        </p:nvSpPr>
        <p:spPr bwMode="ltGray">
          <a:xfrm flipV="1">
            <a:off x="1" y="3893867"/>
            <a:ext cx="3016539" cy="2964133"/>
          </a:xfrm>
          <a:custGeom>
            <a:avLst/>
            <a:gdLst>
              <a:gd name="connsiteX0" fmla="*/ 2157730 w 3102861"/>
              <a:gd name="connsiteY0" fmla="*/ 3048955 h 3048955"/>
              <a:gd name="connsiteX1" fmla="*/ 3102861 w 3102861"/>
              <a:gd name="connsiteY1" fmla="*/ 974924 h 3048955"/>
              <a:gd name="connsiteX2" fmla="*/ 963454 w 3102861"/>
              <a:gd name="connsiteY2" fmla="*/ 0 h 3048955"/>
              <a:gd name="connsiteX3" fmla="*/ 0 w 3102861"/>
              <a:gd name="connsiteY3" fmla="*/ 0 h 3048955"/>
              <a:gd name="connsiteX4" fmla="*/ 0 w 3102861"/>
              <a:gd name="connsiteY4" fmla="*/ 2065681 h 3048955"/>
              <a:gd name="connsiteX5" fmla="*/ 2157730 w 3102861"/>
              <a:gd name="connsiteY5" fmla="*/ 3048955 h 3048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02861" h="3048955">
                <a:moveTo>
                  <a:pt x="2157730" y="3048955"/>
                </a:moveTo>
                <a:lnTo>
                  <a:pt x="3102861" y="974924"/>
                </a:lnTo>
                <a:lnTo>
                  <a:pt x="963454" y="0"/>
                </a:lnTo>
                <a:lnTo>
                  <a:pt x="0" y="0"/>
                </a:lnTo>
                <a:lnTo>
                  <a:pt x="0" y="2065681"/>
                </a:lnTo>
                <a:lnTo>
                  <a:pt x="2157730" y="3048955"/>
                </a:lnTo>
                <a:close/>
              </a:path>
            </a:pathLst>
          </a:custGeom>
          <a:gradFill flip="none" rotWithShape="0">
            <a:gsLst>
              <a:gs pos="36000">
                <a:srgbClr val="F99D1C">
                  <a:alpha val="39000"/>
                </a:srgbClr>
              </a:gs>
              <a:gs pos="100000">
                <a:srgbClr val="F67F32">
                  <a:alpha val="40000"/>
                </a:srgbClr>
              </a:gs>
            </a:gsLst>
            <a:lin ang="9000000" scaled="0"/>
            <a:tileRect/>
          </a:gradFill>
          <a:ln w="12700" cap="flat" cmpd="sng" algn="ctr">
            <a:noFill/>
            <a:prstDash val="solid"/>
            <a:miter lim="800000"/>
          </a:ln>
          <a:effectLst/>
        </p:spPr>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FontTx/>
              <a:buNone/>
              <a:defRPr>
                <a:uFillTx/>
              </a:defRPr>
            </a:pPr>
            <a:endParaRPr kumimoji="0" lang="en-US" sz="1800" b="0" i="0" u="none" strike="noStrike" kern="100" cap="none" spc="20" normalizeH="0" baseline="0" noProof="0" dirty="0">
              <a:ln>
                <a:noFill/>
              </a:ln>
              <a:solidFill>
                <a:srgbClr val="FFFFFF"/>
              </a:solidFill>
              <a:effectLst/>
              <a:uFillTx/>
              <a:latin typeface="+mn-lt"/>
              <a:ea typeface="+mn-ea"/>
              <a:cs typeface="+mn-cs"/>
            </a:endParaRPr>
          </a:p>
        </p:txBody>
      </p:sp>
      <p:cxnSp>
        <p:nvCxnSpPr>
          <p:cNvPr id="40" name="Straight Connector 39"/>
          <p:cNvCxnSpPr/>
          <p:nvPr/>
        </p:nvCxnSpPr>
        <p:spPr bwMode="black">
          <a:xfrm flipH="1">
            <a:off x="913370" y="6158172"/>
            <a:ext cx="1563442" cy="701945"/>
          </a:xfrm>
          <a:prstGeom prst="line">
            <a:avLst/>
          </a:prstGeom>
          <a:ln w="12700" cap="rnd">
            <a:solidFill>
              <a:srgbClr val="FFFFFF"/>
            </a:solidFill>
          </a:ln>
        </p:spPr>
      </p:cxnSp>
      <p:sp>
        <p:nvSpPr>
          <p:cNvPr id="10" name="Title 1"/>
          <p:cNvSpPr>
            <a:spLocks noGrp="1"/>
          </p:cNvSpPr>
          <p:nvPr>
            <p:ph type="ctrTitle" hasCustomPrompt="1"/>
          </p:nvPr>
        </p:nvSpPr>
        <p:spPr>
          <a:xfrm>
            <a:off x="3562350" y="739900"/>
            <a:ext cx="7943850" cy="2215991"/>
          </a:xfrm>
        </p:spPr>
        <p:txBody>
          <a:bodyPr anchor="b"/>
          <a:lstStyle>
            <a:lvl1pPr algn="l">
              <a:lnSpc>
                <a:spcPct val="80000"/>
              </a:lnSpc>
              <a:defRPr sz="6000" spc="-150" baseline="0">
                <a:solidFill>
                  <a:schemeClr val="bg1"/>
                </a:solidFill>
                <a:uFillTx/>
              </a:defRPr>
            </a:lvl1pPr>
          </a:lstStyle>
          <a:p>
            <a:r>
              <a:rPr lang="en-US" dirty="0">
                <a:uFillTx/>
              </a:rPr>
              <a:t>Click to edit</a:t>
            </a:r>
            <a:br>
              <a:rPr lang="en-US" dirty="0">
                <a:uFillTx/>
              </a:rPr>
            </a:br>
            <a:r>
              <a:rPr lang="en-US" dirty="0">
                <a:uFillTx/>
              </a:rPr>
              <a:t>Master</a:t>
            </a:r>
            <a:br>
              <a:rPr lang="en-US" dirty="0">
                <a:uFillTx/>
              </a:rPr>
            </a:br>
            <a:r>
              <a:rPr lang="en-US" dirty="0">
                <a:uFillTx/>
              </a:rPr>
              <a:t>title style</a:t>
            </a:r>
          </a:p>
        </p:txBody>
      </p:sp>
      <p:sp>
        <p:nvSpPr>
          <p:cNvPr id="11" name="Subtitle 2"/>
          <p:cNvSpPr>
            <a:spLocks noGrp="1"/>
          </p:cNvSpPr>
          <p:nvPr>
            <p:ph type="subTitle" idx="1"/>
          </p:nvPr>
        </p:nvSpPr>
        <p:spPr>
          <a:xfrm>
            <a:off x="3562350" y="3047965"/>
            <a:ext cx="7943850" cy="350865"/>
          </a:xfrm>
        </p:spPr>
        <p:txBody>
          <a:bodyPr wrap="square">
            <a:spAutoFit/>
          </a:bodyPr>
          <a:lstStyle>
            <a:lvl1pPr marL="0" indent="0" algn="l">
              <a:buNone/>
              <a:defRPr sz="2400" spc="-30" baseline="0">
                <a:solidFill>
                  <a:schemeClr val="bg1"/>
                </a:solidFill>
                <a:uFillTx/>
              </a:defRPr>
            </a:lvl1pPr>
            <a:lvl2pPr marL="457200" indent="0" algn="ctr">
              <a:buNone/>
              <a:defRPr sz="2000">
                <a:uFillTx/>
              </a:defRPr>
            </a:lvl2pPr>
            <a:lvl3pPr marL="914400" indent="0" algn="ctr">
              <a:buNone/>
              <a:defRPr sz="1800">
                <a:uFillTx/>
              </a:defRPr>
            </a:lvl3pPr>
            <a:lvl4pPr marL="1371600" indent="0" algn="ctr">
              <a:buNone/>
              <a:defRPr sz="1600">
                <a:uFillTx/>
              </a:defRPr>
            </a:lvl4pPr>
            <a:lvl5pPr marL="1828800" indent="0" algn="ctr">
              <a:buNone/>
              <a:defRPr sz="1600">
                <a:uFillTx/>
              </a:defRPr>
            </a:lvl5pPr>
            <a:lvl6pPr marL="2286000" indent="0" algn="ctr">
              <a:buNone/>
              <a:defRPr sz="1600">
                <a:uFillTx/>
              </a:defRPr>
            </a:lvl6pPr>
            <a:lvl7pPr marL="2743200" indent="0" algn="ctr">
              <a:buNone/>
              <a:defRPr sz="1600">
                <a:uFillTx/>
              </a:defRPr>
            </a:lvl7pPr>
            <a:lvl8pPr marL="3200400" indent="0" algn="ctr">
              <a:buNone/>
              <a:defRPr sz="1600">
                <a:uFillTx/>
              </a:defRPr>
            </a:lvl8pPr>
            <a:lvl9pPr marL="3657600" indent="0" algn="ctr">
              <a:buNone/>
              <a:defRPr sz="1600">
                <a:uFillTx/>
              </a:defRPr>
            </a:lvl9pPr>
          </a:lstStyle>
          <a:p>
            <a:r>
              <a:rPr lang="en-US">
                <a:uFillTx/>
              </a:rPr>
              <a:t>Click to edit Master subtitle style</a:t>
            </a:r>
            <a:endParaRPr lang="en-US" dirty="0">
              <a:uFillTx/>
            </a:endParaRPr>
          </a:p>
        </p:txBody>
      </p:sp>
      <p:sp>
        <p:nvSpPr>
          <p:cNvPr id="12" name="Text Placeholder 2"/>
          <p:cNvSpPr>
            <a:spLocks noGrp="1"/>
          </p:cNvSpPr>
          <p:nvPr>
            <p:ph type="body" idx="14" hasCustomPrompt="1"/>
          </p:nvPr>
        </p:nvSpPr>
        <p:spPr>
          <a:xfrm>
            <a:off x="3562350" y="4364222"/>
            <a:ext cx="7943850" cy="280974"/>
          </a:xfrm>
        </p:spPr>
        <p:txBody>
          <a:bodyPr wrap="square" anchor="b">
            <a:spAutoFit/>
          </a:bodyPr>
          <a:lstStyle>
            <a:lvl1pPr marL="0" indent="0" algn="l">
              <a:lnSpc>
                <a:spcPct val="83000"/>
              </a:lnSpc>
              <a:spcBef>
                <a:spcPts val="0"/>
              </a:spcBef>
              <a:spcAft>
                <a:spcPts val="0"/>
              </a:spcAft>
              <a:buNone/>
              <a:defRPr sz="2200" b="1" spc="-50" baseline="0">
                <a:solidFill>
                  <a:schemeClr val="bg1"/>
                </a:solidFill>
                <a:uFillTx/>
                <a:latin typeface="+mn-lt"/>
              </a:defRPr>
            </a:lvl1pPr>
            <a:lvl2pPr marL="457200" indent="0">
              <a:buNone/>
              <a:defRPr sz="2000" b="1">
                <a:uFillTx/>
              </a:defRPr>
            </a:lvl2pPr>
            <a:lvl3pPr marL="914400" indent="0">
              <a:buNone/>
              <a:defRPr sz="1800" b="1">
                <a:uFillTx/>
              </a:defRPr>
            </a:lvl3pPr>
            <a:lvl4pPr marL="1371600" indent="0">
              <a:buNone/>
              <a:defRPr sz="1600" b="1">
                <a:uFillTx/>
              </a:defRPr>
            </a:lvl4pPr>
            <a:lvl5pPr marL="1828800" indent="0">
              <a:buNone/>
              <a:defRPr sz="1600" b="1">
                <a:uFillTx/>
              </a:defRPr>
            </a:lvl5pPr>
            <a:lvl6pPr marL="2286000" indent="0">
              <a:buNone/>
              <a:defRPr sz="1600" b="1">
                <a:uFillTx/>
              </a:defRPr>
            </a:lvl6pPr>
            <a:lvl7pPr marL="2743200" indent="0">
              <a:buNone/>
              <a:defRPr sz="1600" b="1">
                <a:uFillTx/>
              </a:defRPr>
            </a:lvl7pPr>
            <a:lvl8pPr marL="3200400" indent="0">
              <a:buNone/>
              <a:defRPr sz="1600" b="1">
                <a:uFillTx/>
              </a:defRPr>
            </a:lvl8pPr>
            <a:lvl9pPr marL="3657600" indent="0">
              <a:buNone/>
              <a:defRPr sz="1600" b="1">
                <a:uFillTx/>
              </a:defRPr>
            </a:lvl9pPr>
          </a:lstStyle>
          <a:p>
            <a:pPr lvl="0"/>
            <a:r>
              <a:rPr lang="en-US" dirty="0">
                <a:uFillTx/>
              </a:rPr>
              <a:t>Name Placeholder</a:t>
            </a:r>
          </a:p>
        </p:txBody>
      </p:sp>
      <p:sp>
        <p:nvSpPr>
          <p:cNvPr id="22" name="Text Placeholder 2"/>
          <p:cNvSpPr>
            <a:spLocks noGrp="1"/>
          </p:cNvSpPr>
          <p:nvPr>
            <p:ph type="body" idx="15" hasCustomPrompt="1"/>
          </p:nvPr>
        </p:nvSpPr>
        <p:spPr>
          <a:xfrm>
            <a:off x="3562350" y="4750541"/>
            <a:ext cx="7943850" cy="229935"/>
          </a:xfrm>
        </p:spPr>
        <p:txBody>
          <a:bodyPr wrap="square" anchor="t">
            <a:spAutoFit/>
          </a:bodyPr>
          <a:lstStyle>
            <a:lvl1pPr marL="0" indent="0" algn="l">
              <a:lnSpc>
                <a:spcPct val="83000"/>
              </a:lnSpc>
              <a:spcBef>
                <a:spcPts val="0"/>
              </a:spcBef>
              <a:spcAft>
                <a:spcPts val="0"/>
              </a:spcAft>
              <a:buNone/>
              <a:defRPr sz="1800" b="0" spc="-30" baseline="0">
                <a:solidFill>
                  <a:schemeClr val="bg1"/>
                </a:solidFill>
                <a:uFillTx/>
                <a:latin typeface="+mn-lt"/>
              </a:defRPr>
            </a:lvl1pPr>
            <a:lvl2pPr marL="457200" indent="0">
              <a:buNone/>
              <a:defRPr sz="2000" b="1">
                <a:uFillTx/>
              </a:defRPr>
            </a:lvl2pPr>
            <a:lvl3pPr marL="914400" indent="0">
              <a:buNone/>
              <a:defRPr sz="1800" b="1">
                <a:uFillTx/>
              </a:defRPr>
            </a:lvl3pPr>
            <a:lvl4pPr marL="1371600" indent="0">
              <a:buNone/>
              <a:defRPr sz="1600" b="1">
                <a:uFillTx/>
              </a:defRPr>
            </a:lvl4pPr>
            <a:lvl5pPr marL="1828800" indent="0">
              <a:buNone/>
              <a:defRPr sz="1600" b="1">
                <a:uFillTx/>
              </a:defRPr>
            </a:lvl5pPr>
            <a:lvl6pPr marL="2286000" indent="0">
              <a:buNone/>
              <a:defRPr sz="1600" b="1">
                <a:uFillTx/>
              </a:defRPr>
            </a:lvl6pPr>
            <a:lvl7pPr marL="2743200" indent="0">
              <a:buNone/>
              <a:defRPr sz="1600" b="1">
                <a:uFillTx/>
              </a:defRPr>
            </a:lvl7pPr>
            <a:lvl8pPr marL="3200400" indent="0">
              <a:buNone/>
              <a:defRPr sz="1600" b="1">
                <a:uFillTx/>
              </a:defRPr>
            </a:lvl8pPr>
            <a:lvl9pPr marL="3657600" indent="0">
              <a:buNone/>
              <a:defRPr sz="1600" b="1">
                <a:uFillTx/>
              </a:defRPr>
            </a:lvl9pPr>
          </a:lstStyle>
          <a:p>
            <a:pPr lvl="0"/>
            <a:r>
              <a:rPr lang="en-US" dirty="0">
                <a:uFillTx/>
              </a:rPr>
              <a:t>Date Placeholder</a:t>
            </a:r>
          </a:p>
        </p:txBody>
      </p:sp>
      <p:sp>
        <p:nvSpPr>
          <p:cNvPr id="41" name="Oval 40"/>
          <p:cNvSpPr>
            <a:spLocks/>
          </p:cNvSpPr>
          <p:nvPr/>
        </p:nvSpPr>
        <p:spPr bwMode="black">
          <a:xfrm>
            <a:off x="2060112" y="3916091"/>
            <a:ext cx="161760" cy="161760"/>
          </a:xfrm>
          <a:prstGeom prst="ellipse">
            <a:avLst/>
          </a:prstGeom>
          <a:ln w="12700" cap="rnd">
            <a:solidFill>
              <a:srgbClr val="FFFFFF">
                <a:alpha val="70000"/>
              </a:srgbClr>
            </a:solidFill>
          </a:ln>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FontTx/>
              <a:buNone/>
              <a:defRPr>
                <a:uFillTx/>
              </a:defRPr>
            </a:pPr>
            <a:endParaRPr kumimoji="0" lang="en-US" sz="800" b="0" i="0" u="none" strike="noStrike" kern="0" cap="none" spc="0" normalizeH="0" baseline="0" noProof="0" dirty="0">
              <a:ln>
                <a:noFill/>
              </a:ln>
              <a:solidFill>
                <a:srgbClr val="000000"/>
              </a:solidFill>
              <a:effectLst/>
              <a:uFillTx/>
              <a:latin typeface="+mn-lt"/>
              <a:hlinkClick r:id="rId4"/>
            </a:endParaRPr>
          </a:p>
        </p:txBody>
      </p:sp>
      <p:sp>
        <p:nvSpPr>
          <p:cNvPr id="14" name="Rectangle 13"/>
          <p:cNvSpPr>
            <a:spLocks/>
          </p:cNvSpPr>
          <p:nvPr/>
        </p:nvSpPr>
        <p:spPr>
          <a:xfrm>
            <a:off x="10836946" y="87136"/>
            <a:ext cx="1338508" cy="181868"/>
          </a:xfrm>
          <a:prstGeom prst="rect">
            <a:avLst/>
          </a:prstGeom>
        </p:spPr>
        <p:txBody>
          <a:bodyPr wrap="none">
            <a:noAutofit/>
          </a:bodyPr>
          <a:lstStyle/>
          <a:p>
            <a:pPr lvl="0" algn="r"/>
            <a:r>
              <a:rPr lang="en-US" sz="700" b="0" i="0" kern="1200" spc="120" baseline="0" dirty="0">
                <a:solidFill>
                  <a:schemeClr val="bg1"/>
                </a:solidFill>
                <a:effectLst/>
                <a:uFillTx/>
                <a:latin typeface="+mn-lt"/>
                <a:ea typeface="+mn-ea"/>
                <a:cs typeface="+mn-cs"/>
              </a:rPr>
              <a:t>© 2019 SPLUNK INC.</a:t>
            </a:r>
            <a:endParaRPr lang="en-US" sz="700" spc="120" baseline="0" dirty="0">
              <a:solidFill>
                <a:schemeClr val="bg1"/>
              </a:solidFill>
              <a:uFillTx/>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Title and Conten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uFillTx/>
              </a:rPr>
              <a:t>Click to edit Master title style</a:t>
            </a:r>
          </a:p>
        </p:txBody>
      </p:sp>
      <p:sp>
        <p:nvSpPr>
          <p:cNvPr id="3" name="Content Placeholder 2"/>
          <p:cNvSpPr>
            <a:spLocks noGrp="1"/>
          </p:cNvSpPr>
          <p:nvPr>
            <p:ph idx="1"/>
          </p:nvPr>
        </p:nvSpPr>
        <p:spPr>
          <a:xfrm>
            <a:off x="685800" y="2368296"/>
            <a:ext cx="10817352" cy="3803904"/>
          </a:xfrm>
        </p:spPr>
        <p:txBody>
          <a:bodyPr/>
          <a:lstStyle>
            <a:lvl1pPr>
              <a:spcBef>
                <a:spcPts val="2000"/>
              </a:spcBef>
              <a:defRPr>
                <a:uFillTx/>
                <a:latin typeface="+mn-lt"/>
              </a:defRPr>
            </a:lvl1pPr>
            <a:lvl2pPr>
              <a:spcBef>
                <a:spcPts val="400"/>
              </a:spcBef>
              <a:defRPr>
                <a:uFillTx/>
                <a:latin typeface="+mn-lt"/>
              </a:defRPr>
            </a:lvl2pPr>
            <a:lvl3pPr>
              <a:defRPr>
                <a:uFillTx/>
                <a:latin typeface="+mn-lt"/>
              </a:defRPr>
            </a:lvl3pPr>
            <a:lvl4pPr>
              <a:defRPr>
                <a:uFillTx/>
                <a:latin typeface="+mn-lt"/>
              </a:defRPr>
            </a:lvl4pPr>
            <a:lvl5pPr>
              <a:defRPr>
                <a:uFillTx/>
                <a:latin typeface="+mn-lt"/>
              </a:defRPr>
            </a:lvl5p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endParaRPr lang="en-US" dirty="0">
              <a:uFillTx/>
            </a:endParaRPr>
          </a:p>
        </p:txBody>
      </p:sp>
      <p:sp>
        <p:nvSpPr>
          <p:cNvPr id="6" name="Text Placeholder 2"/>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uFillTx/>
                <a:latin typeface="+mn-lt"/>
              </a:defRPr>
            </a:lvl1pPr>
            <a:lvl2pPr marL="457200" indent="0">
              <a:buNone/>
              <a:defRPr sz="2000" b="1">
                <a:uFillTx/>
              </a:defRPr>
            </a:lvl2pPr>
            <a:lvl3pPr marL="914400" indent="0">
              <a:buNone/>
              <a:defRPr sz="1800" b="1">
                <a:uFillTx/>
              </a:defRPr>
            </a:lvl3pPr>
            <a:lvl4pPr marL="1371600" indent="0">
              <a:buNone/>
              <a:defRPr sz="1600" b="1">
                <a:uFillTx/>
              </a:defRPr>
            </a:lvl4pPr>
            <a:lvl5pPr marL="1828800" indent="0">
              <a:buNone/>
              <a:defRPr sz="1600" b="1">
                <a:uFillTx/>
              </a:defRPr>
            </a:lvl5pPr>
            <a:lvl6pPr marL="2286000" indent="0">
              <a:buNone/>
              <a:defRPr sz="1600" b="1">
                <a:uFillTx/>
              </a:defRPr>
            </a:lvl6pPr>
            <a:lvl7pPr marL="2743200" indent="0">
              <a:buNone/>
              <a:defRPr sz="1600" b="1">
                <a:uFillTx/>
              </a:defRPr>
            </a:lvl7pPr>
            <a:lvl8pPr marL="3200400" indent="0">
              <a:buNone/>
              <a:defRPr sz="1600" b="1">
                <a:uFillTx/>
              </a:defRPr>
            </a:lvl8pPr>
            <a:lvl9pPr marL="3657600" indent="0">
              <a:buNone/>
              <a:defRPr sz="1600" b="1">
                <a:uFillTx/>
              </a:defRPr>
            </a:lvl9pPr>
          </a:lstStyle>
          <a:p>
            <a:pPr lvl="0"/>
            <a:r>
              <a:rPr lang="en-US">
                <a:uFillTx/>
              </a:rPr>
              <a:t>Click to edit Master text styles</a:t>
            </a: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20" name="Title 19"/>
          <p:cNvSpPr>
            <a:spLocks noGrp="1"/>
          </p:cNvSpPr>
          <p:nvPr>
            <p:ph type="title"/>
          </p:nvPr>
        </p:nvSpPr>
        <p:spPr/>
        <p:txBody>
          <a:bodyPr/>
          <a:lstStyle/>
          <a:p>
            <a:r>
              <a:rPr lang="en-US">
                <a:uFillTx/>
              </a:rPr>
              <a:t>Click to edit Master title style</a:t>
            </a:r>
          </a:p>
        </p:txBody>
      </p:sp>
      <p:sp>
        <p:nvSpPr>
          <p:cNvPr id="12" name="Content Placeholder 2"/>
          <p:cNvSpPr>
            <a:spLocks noGrp="1"/>
          </p:cNvSpPr>
          <p:nvPr>
            <p:ph idx="1"/>
          </p:nvPr>
        </p:nvSpPr>
        <p:spPr>
          <a:xfrm>
            <a:off x="685800" y="2368296"/>
            <a:ext cx="5060950" cy="3803904"/>
          </a:xfrm>
        </p:spPr>
        <p:txBody>
          <a:bodyPr/>
          <a:lstStyle>
            <a:lvl1pPr>
              <a:spcBef>
                <a:spcPts val="2000"/>
              </a:spcBef>
              <a:defRPr>
                <a:uFillTx/>
                <a:latin typeface="+mn-lt"/>
              </a:defRPr>
            </a:lvl1pPr>
            <a:lvl2pPr>
              <a:spcBef>
                <a:spcPts val="400"/>
              </a:spcBef>
              <a:defRPr>
                <a:uFillTx/>
                <a:latin typeface="+mn-lt"/>
              </a:defRPr>
            </a:lvl2pPr>
            <a:lvl3pPr>
              <a:defRPr>
                <a:uFillTx/>
                <a:latin typeface="+mn-lt"/>
              </a:defRPr>
            </a:lvl3pPr>
            <a:lvl4pPr>
              <a:defRPr>
                <a:uFillTx/>
                <a:latin typeface="+mn-lt"/>
              </a:defRPr>
            </a:lvl4pPr>
            <a:lvl5pPr>
              <a:defRPr>
                <a:uFillTx/>
                <a:latin typeface="+mn-lt"/>
              </a:defRPr>
            </a:lvl5p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endParaRPr lang="en-US" dirty="0">
              <a:uFillTx/>
            </a:endParaRPr>
          </a:p>
        </p:txBody>
      </p:sp>
      <p:sp>
        <p:nvSpPr>
          <p:cNvPr id="22" name="Content Placeholder 2"/>
          <p:cNvSpPr>
            <a:spLocks noGrp="1"/>
          </p:cNvSpPr>
          <p:nvPr>
            <p:ph idx="14"/>
          </p:nvPr>
        </p:nvSpPr>
        <p:spPr>
          <a:xfrm>
            <a:off x="6445250" y="2368296"/>
            <a:ext cx="5060950" cy="3803904"/>
          </a:xfrm>
        </p:spPr>
        <p:txBody>
          <a:bodyPr/>
          <a:lstStyle>
            <a:lvl1pPr>
              <a:spcBef>
                <a:spcPts val="2000"/>
              </a:spcBef>
              <a:defRPr>
                <a:uFillTx/>
                <a:latin typeface="+mn-lt"/>
              </a:defRPr>
            </a:lvl1pPr>
            <a:lvl2pPr>
              <a:spcBef>
                <a:spcPts val="400"/>
              </a:spcBef>
              <a:defRPr>
                <a:uFillTx/>
                <a:latin typeface="+mn-lt"/>
              </a:defRPr>
            </a:lvl2pPr>
            <a:lvl3pPr>
              <a:defRPr>
                <a:uFillTx/>
                <a:latin typeface="+mn-lt"/>
              </a:defRPr>
            </a:lvl3pPr>
            <a:lvl4pPr>
              <a:defRPr>
                <a:uFillTx/>
                <a:latin typeface="+mn-lt"/>
              </a:defRPr>
            </a:lvl4pPr>
            <a:lvl5pPr>
              <a:defRPr>
                <a:uFillTx/>
                <a:latin typeface="+mn-lt"/>
              </a:defRPr>
            </a:lvl5p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endParaRPr lang="en-US" dirty="0">
              <a:uFillTx/>
            </a:endParaRPr>
          </a:p>
        </p:txBody>
      </p:sp>
      <p:sp>
        <p:nvSpPr>
          <p:cNvPr id="7" name="Text Placeholder 2"/>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uFillTx/>
                <a:latin typeface="+mn-lt"/>
              </a:defRPr>
            </a:lvl1pPr>
            <a:lvl2pPr marL="457200" indent="0">
              <a:buNone/>
              <a:defRPr sz="2000" b="1">
                <a:uFillTx/>
              </a:defRPr>
            </a:lvl2pPr>
            <a:lvl3pPr marL="914400" indent="0">
              <a:buNone/>
              <a:defRPr sz="1800" b="1">
                <a:uFillTx/>
              </a:defRPr>
            </a:lvl3pPr>
            <a:lvl4pPr marL="1371600" indent="0">
              <a:buNone/>
              <a:defRPr sz="1600" b="1">
                <a:uFillTx/>
              </a:defRPr>
            </a:lvl4pPr>
            <a:lvl5pPr marL="1828800" indent="0">
              <a:buNone/>
              <a:defRPr sz="1600" b="1">
                <a:uFillTx/>
              </a:defRPr>
            </a:lvl5pPr>
            <a:lvl6pPr marL="2286000" indent="0">
              <a:buNone/>
              <a:defRPr sz="1600" b="1">
                <a:uFillTx/>
              </a:defRPr>
            </a:lvl6pPr>
            <a:lvl7pPr marL="2743200" indent="0">
              <a:buNone/>
              <a:defRPr sz="1600" b="1">
                <a:uFillTx/>
              </a:defRPr>
            </a:lvl7pPr>
            <a:lvl8pPr marL="3200400" indent="0">
              <a:buNone/>
              <a:defRPr sz="1600" b="1">
                <a:uFillTx/>
              </a:defRPr>
            </a:lvl8pPr>
            <a:lvl9pPr marL="3657600" indent="0">
              <a:buNone/>
              <a:defRPr sz="1600" b="1">
                <a:uFillTx/>
              </a:defRPr>
            </a:lvl9pPr>
          </a:lstStyle>
          <a:p>
            <a:pPr lvl="0"/>
            <a:r>
              <a:rPr lang="en-US">
                <a:uFillTx/>
              </a:rPr>
              <a:t>Click to edit Master text styles</a:t>
            </a: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Weighted Right">
    <p:spTree>
      <p:nvGrpSpPr>
        <p:cNvPr id="1" name=""/>
        <p:cNvGrpSpPr/>
        <p:nvPr/>
      </p:nvGrpSpPr>
      <p:grpSpPr>
        <a:xfrm>
          <a:off x="0" y="0"/>
          <a:ext cx="0" cy="0"/>
          <a:chOff x="0" y="0"/>
          <a:chExt cx="0" cy="0"/>
        </a:xfrm>
      </p:grpSpPr>
      <p:sp>
        <p:nvSpPr>
          <p:cNvPr id="20" name="Title 19"/>
          <p:cNvSpPr>
            <a:spLocks noGrp="1"/>
          </p:cNvSpPr>
          <p:nvPr>
            <p:ph type="title"/>
          </p:nvPr>
        </p:nvSpPr>
        <p:spPr/>
        <p:txBody>
          <a:bodyPr/>
          <a:lstStyle/>
          <a:p>
            <a:r>
              <a:rPr lang="en-US">
                <a:uFillTx/>
              </a:rPr>
              <a:t>Click to edit Master title style</a:t>
            </a:r>
          </a:p>
        </p:txBody>
      </p:sp>
      <p:sp>
        <p:nvSpPr>
          <p:cNvPr id="11" name="Content Placeholder 2"/>
          <p:cNvSpPr>
            <a:spLocks noGrp="1"/>
          </p:cNvSpPr>
          <p:nvPr>
            <p:ph idx="14"/>
          </p:nvPr>
        </p:nvSpPr>
        <p:spPr>
          <a:xfrm>
            <a:off x="685800" y="2368296"/>
            <a:ext cx="3149598" cy="3803904"/>
          </a:xfrm>
        </p:spPr>
        <p:txBody>
          <a:bodyPr/>
          <a:lstStyle>
            <a:lvl1pPr>
              <a:spcBef>
                <a:spcPts val="2000"/>
              </a:spcBef>
              <a:defRPr>
                <a:uFillTx/>
                <a:latin typeface="+mn-lt"/>
              </a:defRPr>
            </a:lvl1pPr>
            <a:lvl2pPr>
              <a:spcBef>
                <a:spcPts val="400"/>
              </a:spcBef>
              <a:defRPr>
                <a:uFillTx/>
                <a:latin typeface="+mn-lt"/>
              </a:defRPr>
            </a:lvl2pPr>
            <a:lvl3pPr>
              <a:defRPr>
                <a:uFillTx/>
                <a:latin typeface="+mn-lt"/>
              </a:defRPr>
            </a:lvl3pPr>
            <a:lvl4pPr>
              <a:defRPr>
                <a:uFillTx/>
                <a:latin typeface="+mn-lt"/>
              </a:defRPr>
            </a:lvl4pPr>
            <a:lvl5pPr>
              <a:defRPr>
                <a:uFillTx/>
                <a:latin typeface="+mn-lt"/>
              </a:defRPr>
            </a:lvl5p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endParaRPr lang="en-US" dirty="0">
              <a:uFillTx/>
            </a:endParaRPr>
          </a:p>
        </p:txBody>
      </p:sp>
      <p:sp>
        <p:nvSpPr>
          <p:cNvPr id="13" name="Content Placeholder 2"/>
          <p:cNvSpPr>
            <a:spLocks noGrp="1"/>
          </p:cNvSpPr>
          <p:nvPr>
            <p:ph idx="15"/>
          </p:nvPr>
        </p:nvSpPr>
        <p:spPr>
          <a:xfrm>
            <a:off x="4521198" y="2368296"/>
            <a:ext cx="6981954" cy="3803904"/>
          </a:xfrm>
        </p:spPr>
        <p:txBody>
          <a:bodyPr/>
          <a:lstStyle>
            <a:lvl1pPr>
              <a:spcBef>
                <a:spcPts val="2000"/>
              </a:spcBef>
              <a:defRPr>
                <a:uFillTx/>
                <a:latin typeface="+mn-lt"/>
              </a:defRPr>
            </a:lvl1pPr>
            <a:lvl2pPr>
              <a:spcBef>
                <a:spcPts val="400"/>
              </a:spcBef>
              <a:defRPr>
                <a:uFillTx/>
                <a:latin typeface="+mn-lt"/>
              </a:defRPr>
            </a:lvl2pPr>
            <a:lvl3pPr>
              <a:defRPr>
                <a:uFillTx/>
                <a:latin typeface="+mn-lt"/>
              </a:defRPr>
            </a:lvl3pPr>
            <a:lvl4pPr>
              <a:defRPr>
                <a:uFillTx/>
                <a:latin typeface="+mn-lt"/>
              </a:defRPr>
            </a:lvl4pPr>
            <a:lvl5pPr>
              <a:defRPr>
                <a:uFillTx/>
                <a:latin typeface="+mn-lt"/>
              </a:defRPr>
            </a:lvl5p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endParaRPr lang="en-US" dirty="0">
              <a:uFillTx/>
            </a:endParaRPr>
          </a:p>
        </p:txBody>
      </p:sp>
      <p:sp>
        <p:nvSpPr>
          <p:cNvPr id="7" name="Text Placeholder 2"/>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uFillTx/>
                <a:latin typeface="+mn-lt"/>
              </a:defRPr>
            </a:lvl1pPr>
            <a:lvl2pPr marL="457200" indent="0">
              <a:buNone/>
              <a:defRPr sz="2000" b="1">
                <a:uFillTx/>
              </a:defRPr>
            </a:lvl2pPr>
            <a:lvl3pPr marL="914400" indent="0">
              <a:buNone/>
              <a:defRPr sz="1800" b="1">
                <a:uFillTx/>
              </a:defRPr>
            </a:lvl3pPr>
            <a:lvl4pPr marL="1371600" indent="0">
              <a:buNone/>
              <a:defRPr sz="1600" b="1">
                <a:uFillTx/>
              </a:defRPr>
            </a:lvl4pPr>
            <a:lvl5pPr marL="1828800" indent="0">
              <a:buNone/>
              <a:defRPr sz="1600" b="1">
                <a:uFillTx/>
              </a:defRPr>
            </a:lvl5pPr>
            <a:lvl6pPr marL="2286000" indent="0">
              <a:buNone/>
              <a:defRPr sz="1600" b="1">
                <a:uFillTx/>
              </a:defRPr>
            </a:lvl6pPr>
            <a:lvl7pPr marL="2743200" indent="0">
              <a:buNone/>
              <a:defRPr sz="1600" b="1">
                <a:uFillTx/>
              </a:defRPr>
            </a:lvl7pPr>
            <a:lvl8pPr marL="3200400" indent="0">
              <a:buNone/>
              <a:defRPr sz="1600" b="1">
                <a:uFillTx/>
              </a:defRPr>
            </a:lvl8pPr>
            <a:lvl9pPr marL="3657600" indent="0">
              <a:buNone/>
              <a:defRPr sz="1600" b="1">
                <a:uFillTx/>
              </a:defRPr>
            </a:lvl9pPr>
          </a:lstStyle>
          <a:p>
            <a:pPr lvl="0"/>
            <a:r>
              <a:rPr lang="en-US">
                <a:uFillTx/>
              </a:rPr>
              <a:t>Click to edit Master text styles</a:t>
            </a: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Weighted Left">
    <p:spTree>
      <p:nvGrpSpPr>
        <p:cNvPr id="1" name=""/>
        <p:cNvGrpSpPr/>
        <p:nvPr/>
      </p:nvGrpSpPr>
      <p:grpSpPr>
        <a:xfrm>
          <a:off x="0" y="0"/>
          <a:ext cx="0" cy="0"/>
          <a:chOff x="0" y="0"/>
          <a:chExt cx="0" cy="0"/>
        </a:xfrm>
      </p:grpSpPr>
      <p:sp>
        <p:nvSpPr>
          <p:cNvPr id="20" name="Title 19"/>
          <p:cNvSpPr>
            <a:spLocks noGrp="1"/>
          </p:cNvSpPr>
          <p:nvPr>
            <p:ph type="title"/>
          </p:nvPr>
        </p:nvSpPr>
        <p:spPr/>
        <p:txBody>
          <a:bodyPr/>
          <a:lstStyle/>
          <a:p>
            <a:r>
              <a:rPr lang="en-US">
                <a:uFillTx/>
              </a:rPr>
              <a:t>Click to edit Master title style</a:t>
            </a:r>
          </a:p>
        </p:txBody>
      </p:sp>
      <p:sp>
        <p:nvSpPr>
          <p:cNvPr id="12" name="Content Placeholder 2"/>
          <p:cNvSpPr>
            <a:spLocks noGrp="1"/>
          </p:cNvSpPr>
          <p:nvPr>
            <p:ph idx="15"/>
          </p:nvPr>
        </p:nvSpPr>
        <p:spPr>
          <a:xfrm>
            <a:off x="8353554" y="2368296"/>
            <a:ext cx="3149598" cy="3803904"/>
          </a:xfrm>
        </p:spPr>
        <p:txBody>
          <a:bodyPr/>
          <a:lstStyle>
            <a:lvl1pPr>
              <a:spcBef>
                <a:spcPts val="2000"/>
              </a:spcBef>
              <a:defRPr>
                <a:uFillTx/>
                <a:latin typeface="+mn-lt"/>
              </a:defRPr>
            </a:lvl1pPr>
            <a:lvl2pPr>
              <a:spcBef>
                <a:spcPts val="400"/>
              </a:spcBef>
              <a:defRPr>
                <a:uFillTx/>
                <a:latin typeface="+mn-lt"/>
              </a:defRPr>
            </a:lvl2pPr>
            <a:lvl3pPr>
              <a:defRPr>
                <a:uFillTx/>
                <a:latin typeface="+mn-lt"/>
              </a:defRPr>
            </a:lvl3pPr>
            <a:lvl4pPr>
              <a:defRPr>
                <a:uFillTx/>
                <a:latin typeface="+mn-lt"/>
              </a:defRPr>
            </a:lvl4pPr>
            <a:lvl5pPr>
              <a:defRPr>
                <a:uFillTx/>
                <a:latin typeface="+mn-lt"/>
              </a:defRPr>
            </a:lvl5p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endParaRPr lang="en-US" dirty="0">
              <a:uFillTx/>
            </a:endParaRPr>
          </a:p>
        </p:txBody>
      </p:sp>
      <p:sp>
        <p:nvSpPr>
          <p:cNvPr id="13" name="Content Placeholder 2"/>
          <p:cNvSpPr>
            <a:spLocks noGrp="1"/>
          </p:cNvSpPr>
          <p:nvPr>
            <p:ph idx="14"/>
          </p:nvPr>
        </p:nvSpPr>
        <p:spPr>
          <a:xfrm>
            <a:off x="685800" y="2368296"/>
            <a:ext cx="6984998" cy="3803904"/>
          </a:xfrm>
        </p:spPr>
        <p:txBody>
          <a:bodyPr/>
          <a:lstStyle>
            <a:lvl1pPr>
              <a:spcBef>
                <a:spcPts val="2000"/>
              </a:spcBef>
              <a:defRPr>
                <a:uFillTx/>
                <a:latin typeface="+mn-lt"/>
              </a:defRPr>
            </a:lvl1pPr>
            <a:lvl2pPr>
              <a:spcBef>
                <a:spcPts val="400"/>
              </a:spcBef>
              <a:defRPr>
                <a:uFillTx/>
                <a:latin typeface="+mn-lt"/>
              </a:defRPr>
            </a:lvl2pPr>
            <a:lvl3pPr>
              <a:defRPr>
                <a:uFillTx/>
                <a:latin typeface="+mn-lt"/>
              </a:defRPr>
            </a:lvl3pPr>
            <a:lvl4pPr>
              <a:defRPr>
                <a:uFillTx/>
                <a:latin typeface="+mn-lt"/>
              </a:defRPr>
            </a:lvl4pPr>
            <a:lvl5pPr>
              <a:defRPr>
                <a:uFillTx/>
                <a:latin typeface="+mn-lt"/>
              </a:defRPr>
            </a:lvl5p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endParaRPr lang="en-US" dirty="0">
              <a:uFillTx/>
            </a:endParaRPr>
          </a:p>
        </p:txBody>
      </p:sp>
      <p:sp>
        <p:nvSpPr>
          <p:cNvPr id="7" name="Text Placeholder 2"/>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uFillTx/>
                <a:latin typeface="+mn-lt"/>
              </a:defRPr>
            </a:lvl1pPr>
            <a:lvl2pPr marL="457200" indent="0">
              <a:buNone/>
              <a:defRPr sz="2000" b="1">
                <a:uFillTx/>
              </a:defRPr>
            </a:lvl2pPr>
            <a:lvl3pPr marL="914400" indent="0">
              <a:buNone/>
              <a:defRPr sz="1800" b="1">
                <a:uFillTx/>
              </a:defRPr>
            </a:lvl3pPr>
            <a:lvl4pPr marL="1371600" indent="0">
              <a:buNone/>
              <a:defRPr sz="1600" b="1">
                <a:uFillTx/>
              </a:defRPr>
            </a:lvl4pPr>
            <a:lvl5pPr marL="1828800" indent="0">
              <a:buNone/>
              <a:defRPr sz="1600" b="1">
                <a:uFillTx/>
              </a:defRPr>
            </a:lvl5pPr>
            <a:lvl6pPr marL="2286000" indent="0">
              <a:buNone/>
              <a:defRPr sz="1600" b="1">
                <a:uFillTx/>
              </a:defRPr>
            </a:lvl6pPr>
            <a:lvl7pPr marL="2743200" indent="0">
              <a:buNone/>
              <a:defRPr sz="1600" b="1">
                <a:uFillTx/>
              </a:defRPr>
            </a:lvl7pPr>
            <a:lvl8pPr marL="3200400" indent="0">
              <a:buNone/>
              <a:defRPr sz="1600" b="1">
                <a:uFillTx/>
              </a:defRPr>
            </a:lvl8pPr>
            <a:lvl9pPr marL="3657600" indent="0">
              <a:buNone/>
              <a:defRPr sz="1600" b="1">
                <a:uFillTx/>
              </a:defRPr>
            </a:lvl9pPr>
          </a:lstStyle>
          <a:p>
            <a:pPr lvl="0"/>
            <a:r>
              <a:rPr lang="en-US">
                <a:uFillTx/>
              </a:rPr>
              <a:t>Click to edit Master text styles</a:t>
            </a: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Three Content">
    <p:spTree>
      <p:nvGrpSpPr>
        <p:cNvPr id="1" name=""/>
        <p:cNvGrpSpPr/>
        <p:nvPr/>
      </p:nvGrpSpPr>
      <p:grpSpPr>
        <a:xfrm>
          <a:off x="0" y="0"/>
          <a:ext cx="0" cy="0"/>
          <a:chOff x="0" y="0"/>
          <a:chExt cx="0" cy="0"/>
        </a:xfrm>
      </p:grpSpPr>
      <p:sp>
        <p:nvSpPr>
          <p:cNvPr id="20" name="Title 19"/>
          <p:cNvSpPr>
            <a:spLocks noGrp="1"/>
          </p:cNvSpPr>
          <p:nvPr>
            <p:ph type="title"/>
          </p:nvPr>
        </p:nvSpPr>
        <p:spPr>
          <a:xfrm>
            <a:off x="685800" y="521208"/>
            <a:ext cx="10817352" cy="1033272"/>
          </a:xfrm>
        </p:spPr>
        <p:txBody>
          <a:bodyPr/>
          <a:lstStyle/>
          <a:p>
            <a:r>
              <a:rPr lang="en-US">
                <a:uFillTx/>
              </a:rPr>
              <a:t>Click to edit Master title style</a:t>
            </a:r>
          </a:p>
        </p:txBody>
      </p:sp>
      <p:sp>
        <p:nvSpPr>
          <p:cNvPr id="12" name="Content Placeholder 2"/>
          <p:cNvSpPr>
            <a:spLocks noGrp="1"/>
          </p:cNvSpPr>
          <p:nvPr>
            <p:ph idx="15"/>
          </p:nvPr>
        </p:nvSpPr>
        <p:spPr>
          <a:xfrm>
            <a:off x="8353554" y="2368296"/>
            <a:ext cx="3149598" cy="3803904"/>
          </a:xfrm>
        </p:spPr>
        <p:txBody>
          <a:bodyPr/>
          <a:lstStyle>
            <a:lvl1pPr>
              <a:spcBef>
                <a:spcPts val="2000"/>
              </a:spcBef>
              <a:defRPr>
                <a:uFillTx/>
                <a:latin typeface="+mn-lt"/>
              </a:defRPr>
            </a:lvl1pPr>
            <a:lvl2pPr>
              <a:spcBef>
                <a:spcPts val="400"/>
              </a:spcBef>
              <a:defRPr>
                <a:uFillTx/>
                <a:latin typeface="+mn-lt"/>
              </a:defRPr>
            </a:lvl2pPr>
            <a:lvl3pPr>
              <a:defRPr>
                <a:uFillTx/>
                <a:latin typeface="+mn-lt"/>
              </a:defRPr>
            </a:lvl3pPr>
            <a:lvl4pPr>
              <a:defRPr>
                <a:uFillTx/>
                <a:latin typeface="+mn-lt"/>
              </a:defRPr>
            </a:lvl4pPr>
            <a:lvl5pPr>
              <a:defRPr>
                <a:uFillTx/>
                <a:latin typeface="+mn-lt"/>
              </a:defRPr>
            </a:lvl5p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endParaRPr lang="en-US" dirty="0">
              <a:uFillTx/>
            </a:endParaRPr>
          </a:p>
        </p:txBody>
      </p:sp>
      <p:sp>
        <p:nvSpPr>
          <p:cNvPr id="13" name="Content Placeholder 2"/>
          <p:cNvSpPr>
            <a:spLocks noGrp="1"/>
          </p:cNvSpPr>
          <p:nvPr>
            <p:ph idx="16"/>
          </p:nvPr>
        </p:nvSpPr>
        <p:spPr>
          <a:xfrm>
            <a:off x="4519677" y="2368296"/>
            <a:ext cx="3149598" cy="3803904"/>
          </a:xfrm>
        </p:spPr>
        <p:txBody>
          <a:bodyPr/>
          <a:lstStyle>
            <a:lvl1pPr>
              <a:spcBef>
                <a:spcPts val="2000"/>
              </a:spcBef>
              <a:defRPr>
                <a:uFillTx/>
                <a:latin typeface="+mn-lt"/>
              </a:defRPr>
            </a:lvl1pPr>
            <a:lvl2pPr>
              <a:spcBef>
                <a:spcPts val="400"/>
              </a:spcBef>
              <a:defRPr>
                <a:uFillTx/>
                <a:latin typeface="+mn-lt"/>
              </a:defRPr>
            </a:lvl2pPr>
            <a:lvl3pPr>
              <a:defRPr>
                <a:uFillTx/>
                <a:latin typeface="+mn-lt"/>
              </a:defRPr>
            </a:lvl3pPr>
            <a:lvl4pPr>
              <a:defRPr>
                <a:uFillTx/>
                <a:latin typeface="+mn-lt"/>
              </a:defRPr>
            </a:lvl4pPr>
            <a:lvl5pPr>
              <a:defRPr>
                <a:uFillTx/>
                <a:latin typeface="+mn-lt"/>
              </a:defRPr>
            </a:lvl5p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endParaRPr lang="en-US" dirty="0">
              <a:uFillTx/>
            </a:endParaRPr>
          </a:p>
        </p:txBody>
      </p:sp>
      <p:sp>
        <p:nvSpPr>
          <p:cNvPr id="14" name="Content Placeholder 2"/>
          <p:cNvSpPr>
            <a:spLocks noGrp="1"/>
          </p:cNvSpPr>
          <p:nvPr>
            <p:ph idx="17"/>
          </p:nvPr>
        </p:nvSpPr>
        <p:spPr>
          <a:xfrm>
            <a:off x="685800" y="2368296"/>
            <a:ext cx="3149598" cy="3803904"/>
          </a:xfrm>
        </p:spPr>
        <p:txBody>
          <a:bodyPr/>
          <a:lstStyle>
            <a:lvl1pPr>
              <a:spcBef>
                <a:spcPts val="2000"/>
              </a:spcBef>
              <a:defRPr>
                <a:uFillTx/>
                <a:latin typeface="+mn-lt"/>
              </a:defRPr>
            </a:lvl1pPr>
            <a:lvl2pPr>
              <a:spcBef>
                <a:spcPts val="400"/>
              </a:spcBef>
              <a:defRPr>
                <a:uFillTx/>
                <a:latin typeface="+mn-lt"/>
              </a:defRPr>
            </a:lvl2pPr>
            <a:lvl3pPr>
              <a:defRPr>
                <a:uFillTx/>
                <a:latin typeface="+mn-lt"/>
              </a:defRPr>
            </a:lvl3pPr>
            <a:lvl4pPr>
              <a:defRPr>
                <a:uFillTx/>
                <a:latin typeface="+mn-lt"/>
              </a:defRPr>
            </a:lvl4pPr>
            <a:lvl5pPr>
              <a:defRPr>
                <a:uFillTx/>
                <a:latin typeface="+mn-lt"/>
              </a:defRPr>
            </a:lvl5p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endParaRPr lang="en-US" dirty="0">
              <a:uFillTx/>
            </a:endParaRPr>
          </a:p>
        </p:txBody>
      </p:sp>
      <p:sp>
        <p:nvSpPr>
          <p:cNvPr id="8" name="Text Placeholder 2"/>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uFillTx/>
              </a:defRPr>
            </a:lvl1pPr>
            <a:lvl2pPr marL="457200" indent="0">
              <a:buNone/>
              <a:defRPr sz="2000" b="1">
                <a:uFillTx/>
              </a:defRPr>
            </a:lvl2pPr>
            <a:lvl3pPr marL="914400" indent="0">
              <a:buNone/>
              <a:defRPr sz="1800" b="1">
                <a:uFillTx/>
              </a:defRPr>
            </a:lvl3pPr>
            <a:lvl4pPr marL="1371600" indent="0">
              <a:buNone/>
              <a:defRPr sz="1600" b="1">
                <a:uFillTx/>
              </a:defRPr>
            </a:lvl4pPr>
            <a:lvl5pPr marL="1828800" indent="0">
              <a:buNone/>
              <a:defRPr sz="1600" b="1">
                <a:uFillTx/>
              </a:defRPr>
            </a:lvl5pPr>
            <a:lvl6pPr marL="2286000" indent="0">
              <a:buNone/>
              <a:defRPr sz="1600" b="1">
                <a:uFillTx/>
              </a:defRPr>
            </a:lvl6pPr>
            <a:lvl7pPr marL="2743200" indent="0">
              <a:buNone/>
              <a:defRPr sz="1600" b="1">
                <a:uFillTx/>
              </a:defRPr>
            </a:lvl7pPr>
            <a:lvl8pPr marL="3200400" indent="0">
              <a:buNone/>
              <a:defRPr sz="1600" b="1">
                <a:uFillTx/>
              </a:defRPr>
            </a:lvl8pPr>
            <a:lvl9pPr marL="3657600" indent="0">
              <a:buNone/>
              <a:defRPr sz="1600" b="1">
                <a:uFillTx/>
              </a:defRPr>
            </a:lvl9pPr>
          </a:lstStyle>
          <a:p>
            <a:pPr lvl="0"/>
            <a:r>
              <a:rPr lang="en-US">
                <a:uFillTx/>
              </a:rPr>
              <a:t>Click to edit Master text styles</a:t>
            </a: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Four Content">
    <p:spTree>
      <p:nvGrpSpPr>
        <p:cNvPr id="1" name=""/>
        <p:cNvGrpSpPr/>
        <p:nvPr/>
      </p:nvGrpSpPr>
      <p:grpSpPr>
        <a:xfrm>
          <a:off x="0" y="0"/>
          <a:ext cx="0" cy="0"/>
          <a:chOff x="0" y="0"/>
          <a:chExt cx="0" cy="0"/>
        </a:xfrm>
      </p:grpSpPr>
      <p:sp>
        <p:nvSpPr>
          <p:cNvPr id="20" name="Title 19"/>
          <p:cNvSpPr>
            <a:spLocks noGrp="1"/>
          </p:cNvSpPr>
          <p:nvPr>
            <p:ph type="title"/>
          </p:nvPr>
        </p:nvSpPr>
        <p:spPr/>
        <p:txBody>
          <a:bodyPr/>
          <a:lstStyle/>
          <a:p>
            <a:r>
              <a:rPr lang="en-US">
                <a:uFillTx/>
              </a:rPr>
              <a:t>Click to edit Master title style</a:t>
            </a:r>
          </a:p>
        </p:txBody>
      </p:sp>
      <p:sp>
        <p:nvSpPr>
          <p:cNvPr id="14" name="Content Placeholder 2"/>
          <p:cNvSpPr>
            <a:spLocks noGrp="1"/>
          </p:cNvSpPr>
          <p:nvPr>
            <p:ph idx="17"/>
          </p:nvPr>
        </p:nvSpPr>
        <p:spPr>
          <a:xfrm>
            <a:off x="685800" y="2368296"/>
            <a:ext cx="2190750" cy="3803904"/>
          </a:xfrm>
          <a:noFill/>
        </p:spPr>
        <p:txBody>
          <a:bodyPr/>
          <a:lstStyle>
            <a:lvl1pPr>
              <a:spcBef>
                <a:spcPts val="2000"/>
              </a:spcBef>
              <a:defRPr>
                <a:uFillTx/>
                <a:latin typeface="+mn-lt"/>
              </a:defRPr>
            </a:lvl1pPr>
            <a:lvl2pPr>
              <a:spcBef>
                <a:spcPts val="400"/>
              </a:spcBef>
              <a:defRPr>
                <a:uFillTx/>
                <a:latin typeface="+mn-lt"/>
              </a:defRPr>
            </a:lvl2pPr>
            <a:lvl3pPr>
              <a:defRPr>
                <a:uFillTx/>
                <a:latin typeface="+mn-lt"/>
              </a:defRPr>
            </a:lvl3pPr>
            <a:lvl4pPr>
              <a:defRPr>
                <a:uFillTx/>
                <a:latin typeface="+mn-lt"/>
              </a:defRPr>
            </a:lvl4pPr>
            <a:lvl5pPr>
              <a:defRPr>
                <a:uFillTx/>
                <a:latin typeface="+mn-lt"/>
              </a:defRPr>
            </a:lvl5p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endParaRPr lang="en-US" dirty="0">
              <a:uFillTx/>
            </a:endParaRPr>
          </a:p>
        </p:txBody>
      </p:sp>
      <p:sp>
        <p:nvSpPr>
          <p:cNvPr id="15" name="Content Placeholder 2"/>
          <p:cNvSpPr>
            <a:spLocks noGrp="1"/>
          </p:cNvSpPr>
          <p:nvPr>
            <p:ph idx="18"/>
          </p:nvPr>
        </p:nvSpPr>
        <p:spPr>
          <a:xfrm>
            <a:off x="3562350" y="2368296"/>
            <a:ext cx="2190750" cy="3803904"/>
          </a:xfrm>
          <a:noFill/>
        </p:spPr>
        <p:txBody>
          <a:bodyPr/>
          <a:lstStyle>
            <a:lvl1pPr>
              <a:spcBef>
                <a:spcPts val="2000"/>
              </a:spcBef>
              <a:defRPr>
                <a:uFillTx/>
                <a:latin typeface="+mn-lt"/>
              </a:defRPr>
            </a:lvl1pPr>
            <a:lvl2pPr>
              <a:spcBef>
                <a:spcPts val="400"/>
              </a:spcBef>
              <a:defRPr>
                <a:uFillTx/>
                <a:latin typeface="+mn-lt"/>
              </a:defRPr>
            </a:lvl2pPr>
            <a:lvl3pPr>
              <a:defRPr>
                <a:uFillTx/>
                <a:latin typeface="+mn-lt"/>
              </a:defRPr>
            </a:lvl3pPr>
            <a:lvl4pPr>
              <a:defRPr>
                <a:uFillTx/>
                <a:latin typeface="+mn-lt"/>
              </a:defRPr>
            </a:lvl4pPr>
            <a:lvl5pPr>
              <a:defRPr>
                <a:uFillTx/>
                <a:latin typeface="+mn-lt"/>
              </a:defRPr>
            </a:lvl5p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endParaRPr lang="en-US" dirty="0">
              <a:uFillTx/>
            </a:endParaRPr>
          </a:p>
        </p:txBody>
      </p:sp>
      <p:sp>
        <p:nvSpPr>
          <p:cNvPr id="17" name="Content Placeholder 2"/>
          <p:cNvSpPr>
            <a:spLocks noGrp="1"/>
          </p:cNvSpPr>
          <p:nvPr>
            <p:ph idx="19"/>
          </p:nvPr>
        </p:nvSpPr>
        <p:spPr>
          <a:xfrm>
            <a:off x="6438900" y="2368296"/>
            <a:ext cx="2190750" cy="3803904"/>
          </a:xfrm>
          <a:noFill/>
        </p:spPr>
        <p:txBody>
          <a:bodyPr/>
          <a:lstStyle>
            <a:lvl1pPr>
              <a:spcBef>
                <a:spcPts val="2000"/>
              </a:spcBef>
              <a:defRPr>
                <a:uFillTx/>
                <a:latin typeface="+mn-lt"/>
              </a:defRPr>
            </a:lvl1pPr>
            <a:lvl2pPr>
              <a:spcBef>
                <a:spcPts val="400"/>
              </a:spcBef>
              <a:defRPr>
                <a:uFillTx/>
                <a:latin typeface="+mn-lt"/>
              </a:defRPr>
            </a:lvl2pPr>
            <a:lvl3pPr>
              <a:defRPr>
                <a:uFillTx/>
                <a:latin typeface="+mn-lt"/>
              </a:defRPr>
            </a:lvl3pPr>
            <a:lvl4pPr>
              <a:defRPr>
                <a:uFillTx/>
                <a:latin typeface="+mn-lt"/>
              </a:defRPr>
            </a:lvl4pPr>
            <a:lvl5pPr>
              <a:defRPr>
                <a:uFillTx/>
                <a:latin typeface="+mn-lt"/>
              </a:defRPr>
            </a:lvl5p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endParaRPr lang="en-US" dirty="0">
              <a:uFillTx/>
            </a:endParaRPr>
          </a:p>
        </p:txBody>
      </p:sp>
      <p:sp>
        <p:nvSpPr>
          <p:cNvPr id="21" name="Content Placeholder 2"/>
          <p:cNvSpPr>
            <a:spLocks noGrp="1"/>
          </p:cNvSpPr>
          <p:nvPr>
            <p:ph idx="20"/>
          </p:nvPr>
        </p:nvSpPr>
        <p:spPr>
          <a:xfrm>
            <a:off x="9315450" y="2368296"/>
            <a:ext cx="2190750" cy="3803904"/>
          </a:xfrm>
          <a:noFill/>
        </p:spPr>
        <p:txBody>
          <a:bodyPr/>
          <a:lstStyle>
            <a:lvl1pPr>
              <a:spcBef>
                <a:spcPts val="2000"/>
              </a:spcBef>
              <a:defRPr>
                <a:uFillTx/>
                <a:latin typeface="+mn-lt"/>
              </a:defRPr>
            </a:lvl1pPr>
            <a:lvl2pPr>
              <a:spcBef>
                <a:spcPts val="400"/>
              </a:spcBef>
              <a:defRPr>
                <a:uFillTx/>
                <a:latin typeface="+mn-lt"/>
              </a:defRPr>
            </a:lvl2pPr>
            <a:lvl3pPr>
              <a:defRPr>
                <a:uFillTx/>
                <a:latin typeface="+mn-lt"/>
              </a:defRPr>
            </a:lvl3pPr>
            <a:lvl4pPr>
              <a:defRPr>
                <a:uFillTx/>
                <a:latin typeface="+mn-lt"/>
              </a:defRPr>
            </a:lvl4pPr>
            <a:lvl5pPr>
              <a:defRPr>
                <a:uFillTx/>
                <a:latin typeface="+mn-lt"/>
              </a:defRPr>
            </a:lvl5p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endParaRPr lang="en-US" dirty="0">
              <a:uFillTx/>
            </a:endParaRPr>
          </a:p>
        </p:txBody>
      </p:sp>
      <p:sp>
        <p:nvSpPr>
          <p:cNvPr id="22" name="Text Placeholder 2"/>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uFillTx/>
              </a:defRPr>
            </a:lvl1pPr>
            <a:lvl2pPr marL="457200" indent="0">
              <a:buNone/>
              <a:defRPr sz="2000" b="1">
                <a:uFillTx/>
              </a:defRPr>
            </a:lvl2pPr>
            <a:lvl3pPr marL="914400" indent="0">
              <a:buNone/>
              <a:defRPr sz="1800" b="1">
                <a:uFillTx/>
              </a:defRPr>
            </a:lvl3pPr>
            <a:lvl4pPr marL="1371600" indent="0">
              <a:buNone/>
              <a:defRPr sz="1600" b="1">
                <a:uFillTx/>
              </a:defRPr>
            </a:lvl4pPr>
            <a:lvl5pPr marL="1828800" indent="0">
              <a:buNone/>
              <a:defRPr sz="1600" b="1">
                <a:uFillTx/>
              </a:defRPr>
            </a:lvl5pPr>
            <a:lvl6pPr marL="2286000" indent="0">
              <a:buNone/>
              <a:defRPr sz="1600" b="1">
                <a:uFillTx/>
              </a:defRPr>
            </a:lvl6pPr>
            <a:lvl7pPr marL="2743200" indent="0">
              <a:buNone/>
              <a:defRPr sz="1600" b="1">
                <a:uFillTx/>
              </a:defRPr>
            </a:lvl7pPr>
            <a:lvl8pPr marL="3200400" indent="0">
              <a:buNone/>
              <a:defRPr sz="1600" b="1">
                <a:uFillTx/>
              </a:defRPr>
            </a:lvl8pPr>
            <a:lvl9pPr marL="3657600" indent="0">
              <a:buNone/>
              <a:defRPr sz="1600" b="1">
                <a:uFillTx/>
              </a:defRPr>
            </a:lvl9pPr>
          </a:lstStyle>
          <a:p>
            <a:pPr lvl="0"/>
            <a:r>
              <a:rPr lang="en-US">
                <a:uFillTx/>
              </a:rPr>
              <a:t>Click to edit Master text styles</a:t>
            </a: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a:uFillTx/>
              </a:rPr>
              <a:t>Click to edit Master title style</a:t>
            </a:r>
            <a:endParaRPr lang="en-US" dirty="0">
              <a:uFillTx/>
            </a:endParaRPr>
          </a:p>
        </p:txBody>
      </p:sp>
      <p:sp>
        <p:nvSpPr>
          <p:cNvPr id="5" name="Text Placeholder 2"/>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uFillTx/>
              </a:defRPr>
            </a:lvl1pPr>
            <a:lvl2pPr marL="457200" indent="0">
              <a:buNone/>
              <a:defRPr sz="2000" b="1">
                <a:uFillTx/>
              </a:defRPr>
            </a:lvl2pPr>
            <a:lvl3pPr marL="914400" indent="0">
              <a:buNone/>
              <a:defRPr sz="1800" b="1">
                <a:uFillTx/>
              </a:defRPr>
            </a:lvl3pPr>
            <a:lvl4pPr marL="1371600" indent="0">
              <a:buNone/>
              <a:defRPr sz="1600" b="1">
                <a:uFillTx/>
              </a:defRPr>
            </a:lvl4pPr>
            <a:lvl5pPr marL="1828800" indent="0">
              <a:buNone/>
              <a:defRPr sz="1600" b="1">
                <a:uFillTx/>
              </a:defRPr>
            </a:lvl5pPr>
            <a:lvl6pPr marL="2286000" indent="0">
              <a:buNone/>
              <a:defRPr sz="1600" b="1">
                <a:uFillTx/>
              </a:defRPr>
            </a:lvl6pPr>
            <a:lvl7pPr marL="2743200" indent="0">
              <a:buNone/>
              <a:defRPr sz="1600" b="1">
                <a:uFillTx/>
              </a:defRPr>
            </a:lvl7pPr>
            <a:lvl8pPr marL="3200400" indent="0">
              <a:buNone/>
              <a:defRPr sz="1600" b="1">
                <a:uFillTx/>
              </a:defRPr>
            </a:lvl8pPr>
            <a:lvl9pPr marL="3657600" indent="0">
              <a:buNone/>
              <a:defRPr sz="1600" b="1">
                <a:uFillTx/>
              </a:defRPr>
            </a:lvl9pPr>
          </a:lstStyle>
          <a:p>
            <a:pPr lvl="0"/>
            <a:r>
              <a:rPr lang="en-US">
                <a:uFillTx/>
              </a:rPr>
              <a:t>Click to edit Master text styles</a:t>
            </a: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wo Content – Dark">
    <p:bg>
      <p:bgRef idx="1001">
        <a:schemeClr val="bg1"/>
      </p:bgRef>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6062" y="1379621"/>
            <a:ext cx="5349240" cy="4524255"/>
          </a:xfrm>
          <a:prstGeom prst="rect">
            <a:avLst/>
          </a:prstGeom>
        </p:spPr>
        <p:txBody>
          <a:body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endParaRPr lang="en-US" dirty="0">
              <a:uFillTx/>
            </a:endParaRPr>
          </a:p>
        </p:txBody>
      </p:sp>
      <p:sp>
        <p:nvSpPr>
          <p:cNvPr id="7" name="Content Placeholder 2"/>
          <p:cNvSpPr>
            <a:spLocks noGrp="1"/>
          </p:cNvSpPr>
          <p:nvPr>
            <p:ph sz="half" idx="12"/>
          </p:nvPr>
        </p:nvSpPr>
        <p:spPr>
          <a:xfrm>
            <a:off x="6386697" y="1379621"/>
            <a:ext cx="5349240" cy="4524255"/>
          </a:xfrm>
          <a:prstGeom prst="rect">
            <a:avLst/>
          </a:prstGeom>
        </p:spPr>
        <p:txBody>
          <a:body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endParaRPr lang="en-US" dirty="0">
              <a:uFillTx/>
            </a:endParaRPr>
          </a:p>
        </p:txBody>
      </p:sp>
      <p:pic>
        <p:nvPicPr>
          <p:cNvPr id="9" name="Picture 8"/>
          <p:cNvPicPr>
            <a:picLocks/>
          </p:cNvPicPr>
          <p:nvPr/>
        </p:nvPicPr>
        <p:blipFill>
          <a:blip r:embed="rId2"/>
          <a:stretch>
            <a:fillRect/>
          </a:stretch>
        </p:blipFill>
        <p:spPr>
          <a:xfrm>
            <a:off x="9746234" y="6365174"/>
            <a:ext cx="2139696" cy="301752"/>
          </a:xfrm>
          <a:prstGeom prst="rect">
            <a:avLst/>
          </a:prstGeom>
        </p:spPr>
      </p:pic>
      <p:sp>
        <p:nvSpPr>
          <p:cNvPr id="10" name="Title 1"/>
          <p:cNvSpPr>
            <a:spLocks noGrp="1"/>
          </p:cNvSpPr>
          <p:nvPr>
            <p:ph type="title" hasCustomPrompt="1"/>
          </p:nvPr>
        </p:nvSpPr>
        <p:spPr>
          <a:xfrm>
            <a:off x="456063" y="310394"/>
            <a:ext cx="11279874" cy="443586"/>
          </a:xfrm>
        </p:spPr>
        <p:txBody>
          <a:bodyPr/>
          <a:lstStyle/>
          <a:p>
            <a:r>
              <a:rPr lang="en-US" dirty="0">
                <a:uFillTx/>
              </a:rPr>
              <a:t>Subject: Slide Title</a:t>
            </a:r>
          </a:p>
        </p:txBody>
      </p:sp>
      <p:sp>
        <p:nvSpPr>
          <p:cNvPr id="11" name="Subtitle 2"/>
          <p:cNvSpPr>
            <a:spLocks noGrp="1"/>
          </p:cNvSpPr>
          <p:nvPr>
            <p:ph type="subTitle" idx="13" hasCustomPrompt="1"/>
          </p:nvPr>
        </p:nvSpPr>
        <p:spPr>
          <a:xfrm>
            <a:off x="456063" y="880004"/>
            <a:ext cx="11279873" cy="274600"/>
          </a:xfrm>
        </p:spPr>
        <p:txBody>
          <a:bodyPr tIns="0"/>
          <a:lstStyle>
            <a:lvl1pPr marL="0" indent="0" algn="ctr">
              <a:buNone/>
              <a:defRPr sz="2400">
                <a:solidFill>
                  <a:schemeClr val="accent2"/>
                </a:solidFill>
                <a:uFillTx/>
              </a:defRPr>
            </a:lvl1pPr>
            <a:lvl2pPr marL="457200" indent="0" algn="ctr">
              <a:buNone/>
              <a:defRPr sz="2000">
                <a:uFillTx/>
              </a:defRPr>
            </a:lvl2pPr>
            <a:lvl3pPr marL="914400" indent="0" algn="ctr">
              <a:buNone/>
              <a:defRPr sz="1800">
                <a:uFillTx/>
              </a:defRPr>
            </a:lvl3pPr>
            <a:lvl4pPr marL="1371600" indent="0" algn="ctr">
              <a:buNone/>
              <a:defRPr sz="1600">
                <a:uFillTx/>
              </a:defRPr>
            </a:lvl4pPr>
            <a:lvl5pPr marL="1828800" indent="0" algn="ctr">
              <a:buNone/>
              <a:defRPr sz="1600">
                <a:uFillTx/>
              </a:defRPr>
            </a:lvl5pPr>
            <a:lvl6pPr marL="2286000" indent="0" algn="ctr">
              <a:buNone/>
              <a:defRPr sz="1600">
                <a:uFillTx/>
              </a:defRPr>
            </a:lvl6pPr>
            <a:lvl7pPr marL="2743200" indent="0" algn="ctr">
              <a:buNone/>
              <a:defRPr sz="1600">
                <a:uFillTx/>
              </a:defRPr>
            </a:lvl7pPr>
            <a:lvl8pPr marL="3200400" indent="0" algn="ctr">
              <a:buNone/>
              <a:defRPr sz="1600">
                <a:uFillTx/>
              </a:defRPr>
            </a:lvl8pPr>
            <a:lvl9pPr marL="3657600" indent="0" algn="ctr">
              <a:buNone/>
              <a:defRPr sz="1600">
                <a:uFillTx/>
              </a:defRPr>
            </a:lvl9pPr>
          </a:lstStyle>
          <a:p>
            <a:r>
              <a:rPr lang="en-US" dirty="0">
                <a:uFillTx/>
              </a:rPr>
              <a:t>A Subhead Would Help Explain Context and Topic</a:t>
            </a:r>
          </a:p>
        </p:txBody>
      </p:sp>
    </p:spTree>
  </p:cSld>
  <p:clrMapOvr>
    <a:overrideClrMapping bg1="lt1" tx1="dk1" bg2="lt2" tx2="dk2" accent1="accent1" accent2="accent2" accent3="accent3" accent4="accent4" accent5="accent5" accent6="accent6" hlink="hlink" folHlink="folHlink"/>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85800" y="1753820"/>
            <a:ext cx="5067299" cy="2215991"/>
          </a:xfrm>
        </p:spPr>
        <p:txBody>
          <a:bodyPr wrap="square" anchor="b">
            <a:spAutoFit/>
          </a:bodyPr>
          <a:lstStyle>
            <a:lvl1pPr>
              <a:defRPr sz="6000">
                <a:solidFill>
                  <a:schemeClr val="bg1"/>
                </a:solidFill>
                <a:uFillTx/>
              </a:defRPr>
            </a:lvl1pPr>
          </a:lstStyle>
          <a:p>
            <a:r>
              <a:rPr lang="en-US">
                <a:uFillTx/>
              </a:rPr>
              <a:t>Click to edit Master title style</a:t>
            </a:r>
            <a:endParaRPr lang="en-US" dirty="0">
              <a:uFillTx/>
            </a:endParaRPr>
          </a:p>
        </p:txBody>
      </p:sp>
      <p:sp>
        <p:nvSpPr>
          <p:cNvPr id="3" name="Text Placeholder 2"/>
          <p:cNvSpPr>
            <a:spLocks noGrp="1"/>
          </p:cNvSpPr>
          <p:nvPr>
            <p:ph type="body" idx="1"/>
          </p:nvPr>
        </p:nvSpPr>
        <p:spPr>
          <a:xfrm>
            <a:off x="685800" y="3996797"/>
            <a:ext cx="5067299" cy="306559"/>
          </a:xfrm>
        </p:spPr>
        <p:txBody>
          <a:bodyPr wrap="square">
            <a:spAutoFit/>
          </a:bodyPr>
          <a:lstStyle>
            <a:lvl1pPr marL="0" indent="0">
              <a:lnSpc>
                <a:spcPct val="83000"/>
              </a:lnSpc>
              <a:spcBef>
                <a:spcPts val="0"/>
              </a:spcBef>
              <a:spcAft>
                <a:spcPts val="0"/>
              </a:spcAft>
              <a:buNone/>
              <a:defRPr sz="2400" spc="-30" baseline="0">
                <a:solidFill>
                  <a:schemeClr val="bg1"/>
                </a:solidFill>
                <a:uFillTx/>
              </a:defRPr>
            </a:lvl1pPr>
            <a:lvl2pPr marL="457200" indent="0">
              <a:buNone/>
              <a:defRPr sz="2000">
                <a:solidFill>
                  <a:schemeClr val="tx1">
                    <a:tint val="75000"/>
                  </a:schemeClr>
                </a:solidFill>
                <a:uFillTx/>
              </a:defRPr>
            </a:lvl2pPr>
            <a:lvl3pPr marL="914400" indent="0">
              <a:buNone/>
              <a:defRPr sz="1800">
                <a:solidFill>
                  <a:schemeClr val="tx1">
                    <a:tint val="75000"/>
                  </a:schemeClr>
                </a:solidFill>
                <a:uFillTx/>
              </a:defRPr>
            </a:lvl3pPr>
            <a:lvl4pPr marL="1371600" indent="0">
              <a:buNone/>
              <a:defRPr sz="1600">
                <a:solidFill>
                  <a:schemeClr val="tx1">
                    <a:tint val="75000"/>
                  </a:schemeClr>
                </a:solidFill>
                <a:uFillTx/>
              </a:defRPr>
            </a:lvl4pPr>
            <a:lvl5pPr marL="1828800" indent="0">
              <a:buNone/>
              <a:defRPr sz="1600">
                <a:solidFill>
                  <a:schemeClr val="tx1">
                    <a:tint val="75000"/>
                  </a:schemeClr>
                </a:solidFill>
                <a:uFillTx/>
              </a:defRPr>
            </a:lvl5pPr>
            <a:lvl6pPr marL="2286000" indent="0">
              <a:buNone/>
              <a:defRPr sz="1600">
                <a:solidFill>
                  <a:schemeClr val="tx1">
                    <a:tint val="75000"/>
                  </a:schemeClr>
                </a:solidFill>
                <a:uFillTx/>
              </a:defRPr>
            </a:lvl6pPr>
            <a:lvl7pPr marL="2743200" indent="0">
              <a:buNone/>
              <a:defRPr sz="1600">
                <a:solidFill>
                  <a:schemeClr val="tx1">
                    <a:tint val="75000"/>
                  </a:schemeClr>
                </a:solidFill>
                <a:uFillTx/>
              </a:defRPr>
            </a:lvl7pPr>
            <a:lvl8pPr marL="3200400" indent="0">
              <a:buNone/>
              <a:defRPr sz="1600">
                <a:solidFill>
                  <a:schemeClr val="tx1">
                    <a:tint val="75000"/>
                  </a:schemeClr>
                </a:solidFill>
                <a:uFillTx/>
              </a:defRPr>
            </a:lvl8pPr>
            <a:lvl9pPr marL="3657600" indent="0">
              <a:buNone/>
              <a:defRPr sz="1600">
                <a:solidFill>
                  <a:schemeClr val="tx1">
                    <a:tint val="75000"/>
                  </a:schemeClr>
                </a:solidFill>
                <a:uFillTx/>
              </a:defRPr>
            </a:lvl9pPr>
          </a:lstStyle>
          <a:p>
            <a:pPr lvl="0"/>
            <a:r>
              <a:rPr lang="en-US">
                <a:uFillTx/>
              </a:rPr>
              <a:t>Click to edit Master text styles</a:t>
            </a:r>
          </a:p>
        </p:txBody>
      </p:sp>
      <p:sp>
        <p:nvSpPr>
          <p:cNvPr id="59" name="Text Placeholder 2"/>
          <p:cNvSpPr>
            <a:spLocks noGrp="1"/>
          </p:cNvSpPr>
          <p:nvPr>
            <p:ph type="body" idx="14"/>
          </p:nvPr>
        </p:nvSpPr>
        <p:spPr>
          <a:xfrm>
            <a:off x="685800" y="4881127"/>
            <a:ext cx="5067298" cy="229935"/>
          </a:xfrm>
        </p:spPr>
        <p:txBody>
          <a:bodyPr wrap="square" anchor="t">
            <a:spAutoFit/>
          </a:bodyPr>
          <a:lstStyle>
            <a:lvl1pPr marL="0" indent="0" algn="l">
              <a:lnSpc>
                <a:spcPct val="83000"/>
              </a:lnSpc>
              <a:spcBef>
                <a:spcPts val="0"/>
              </a:spcBef>
              <a:spcAft>
                <a:spcPts val="600"/>
              </a:spcAft>
              <a:buNone/>
              <a:defRPr sz="1800" b="1" spc="-50" baseline="0">
                <a:solidFill>
                  <a:schemeClr val="bg1"/>
                </a:solidFill>
                <a:uFillTx/>
                <a:latin typeface="+mn-lt"/>
              </a:defRPr>
            </a:lvl1pPr>
            <a:lvl2pPr marL="457200" indent="0">
              <a:buNone/>
              <a:defRPr sz="2000" b="1">
                <a:uFillTx/>
              </a:defRPr>
            </a:lvl2pPr>
            <a:lvl3pPr marL="914400" indent="0">
              <a:buNone/>
              <a:defRPr sz="1800" b="1">
                <a:uFillTx/>
              </a:defRPr>
            </a:lvl3pPr>
            <a:lvl4pPr marL="1371600" indent="0">
              <a:buNone/>
              <a:defRPr sz="1600" b="1">
                <a:uFillTx/>
              </a:defRPr>
            </a:lvl4pPr>
            <a:lvl5pPr marL="1828800" indent="0">
              <a:buNone/>
              <a:defRPr sz="1600" b="1">
                <a:uFillTx/>
              </a:defRPr>
            </a:lvl5pPr>
            <a:lvl6pPr marL="2286000" indent="0">
              <a:buNone/>
              <a:defRPr sz="1600" b="1">
                <a:uFillTx/>
              </a:defRPr>
            </a:lvl6pPr>
            <a:lvl7pPr marL="2743200" indent="0">
              <a:buNone/>
              <a:defRPr sz="1600" b="1">
                <a:uFillTx/>
              </a:defRPr>
            </a:lvl7pPr>
            <a:lvl8pPr marL="3200400" indent="0">
              <a:buNone/>
              <a:defRPr sz="1600" b="1">
                <a:uFillTx/>
              </a:defRPr>
            </a:lvl8pPr>
            <a:lvl9pPr marL="3657600" indent="0">
              <a:buNone/>
              <a:defRPr sz="1600" b="1">
                <a:uFillTx/>
              </a:defRPr>
            </a:lvl9pPr>
          </a:lstStyle>
          <a:p>
            <a:pPr lvl="0"/>
            <a:r>
              <a:rPr lang="en-US">
                <a:uFillTx/>
              </a:rPr>
              <a:t>Click to edit Master text styles</a:t>
            </a:r>
          </a:p>
        </p:txBody>
      </p:sp>
      <p:sp>
        <p:nvSpPr>
          <p:cNvPr id="56" name="Freeform: Shape 55"/>
          <p:cNvSpPr>
            <a:spLocks/>
          </p:cNvSpPr>
          <p:nvPr/>
        </p:nvSpPr>
        <p:spPr bwMode="ltGray">
          <a:xfrm>
            <a:off x="1798855" y="-2873"/>
            <a:ext cx="10372824" cy="6860871"/>
          </a:xfrm>
          <a:custGeom>
            <a:avLst/>
            <a:gdLst>
              <a:gd name="connsiteX0" fmla="*/ 10164683 w 10172310"/>
              <a:gd name="connsiteY0" fmla="*/ 0 h 6728246"/>
              <a:gd name="connsiteX1" fmla="*/ 10172310 w 10172310"/>
              <a:gd name="connsiteY1" fmla="*/ 7913 h 6728246"/>
              <a:gd name="connsiteX2" fmla="*/ 10172310 w 10172310"/>
              <a:gd name="connsiteY2" fmla="*/ 6728246 h 6728246"/>
              <a:gd name="connsiteX3" fmla="*/ 0 w 10172310"/>
              <a:gd name="connsiteY3" fmla="*/ 6728246 h 6728246"/>
              <a:gd name="connsiteX4" fmla="*/ 57687 w 10172310"/>
              <a:gd name="connsiteY4" fmla="*/ 6676214 h 6728246"/>
              <a:gd name="connsiteX5" fmla="*/ 4590444 w 10172310"/>
              <a:gd name="connsiteY5" fmla="*/ 2746727 h 6728246"/>
              <a:gd name="connsiteX6" fmla="*/ 6193830 w 10172310"/>
              <a:gd name="connsiteY6" fmla="*/ 3667532 h 6728246"/>
              <a:gd name="connsiteX7" fmla="*/ 10164683 w 10172310"/>
              <a:gd name="connsiteY7" fmla="*/ 0 h 6728246"/>
              <a:gd name="connsiteX0" fmla="*/ 10164683 w 10172310"/>
              <a:gd name="connsiteY0" fmla="*/ 0 h 6728246"/>
              <a:gd name="connsiteX1" fmla="*/ 10172310 w 10172310"/>
              <a:gd name="connsiteY1" fmla="*/ 7913 h 6728246"/>
              <a:gd name="connsiteX2" fmla="*/ 10172310 w 10172310"/>
              <a:gd name="connsiteY2" fmla="*/ 6728246 h 6728246"/>
              <a:gd name="connsiteX3" fmla="*/ 0 w 10172310"/>
              <a:gd name="connsiteY3" fmla="*/ 6728246 h 6728246"/>
              <a:gd name="connsiteX4" fmla="*/ 57687 w 10172310"/>
              <a:gd name="connsiteY4" fmla="*/ 6676214 h 6728246"/>
              <a:gd name="connsiteX5" fmla="*/ 4590444 w 10172310"/>
              <a:gd name="connsiteY5" fmla="*/ 2746727 h 6728246"/>
              <a:gd name="connsiteX6" fmla="*/ 6193830 w 10172310"/>
              <a:gd name="connsiteY6" fmla="*/ 3667532 h 6728246"/>
              <a:gd name="connsiteX7" fmla="*/ 10164683 w 10172310"/>
              <a:gd name="connsiteY7" fmla="*/ 0 h 6728246"/>
              <a:gd name="connsiteX0" fmla="*/ 10164683 w 10172310"/>
              <a:gd name="connsiteY0" fmla="*/ 0 h 6728246"/>
              <a:gd name="connsiteX1" fmla="*/ 10172310 w 10172310"/>
              <a:gd name="connsiteY1" fmla="*/ 7913 h 6728246"/>
              <a:gd name="connsiteX2" fmla="*/ 10172310 w 10172310"/>
              <a:gd name="connsiteY2" fmla="*/ 6728246 h 6728246"/>
              <a:gd name="connsiteX3" fmla="*/ 0 w 10172310"/>
              <a:gd name="connsiteY3" fmla="*/ 6728246 h 6728246"/>
              <a:gd name="connsiteX4" fmla="*/ 57687 w 10172310"/>
              <a:gd name="connsiteY4" fmla="*/ 6676214 h 6728246"/>
              <a:gd name="connsiteX5" fmla="*/ 4590444 w 10172310"/>
              <a:gd name="connsiteY5" fmla="*/ 2746727 h 6728246"/>
              <a:gd name="connsiteX6" fmla="*/ 6572447 w 10172310"/>
              <a:gd name="connsiteY6" fmla="*/ 3946513 h 6728246"/>
              <a:gd name="connsiteX7" fmla="*/ 10164683 w 10172310"/>
              <a:gd name="connsiteY7" fmla="*/ 0 h 6728246"/>
              <a:gd name="connsiteX0" fmla="*/ 10164683 w 10172310"/>
              <a:gd name="connsiteY0" fmla="*/ 0 h 6728246"/>
              <a:gd name="connsiteX1" fmla="*/ 10172310 w 10172310"/>
              <a:gd name="connsiteY1" fmla="*/ 7913 h 6728246"/>
              <a:gd name="connsiteX2" fmla="*/ 10172310 w 10172310"/>
              <a:gd name="connsiteY2" fmla="*/ 6728246 h 6728246"/>
              <a:gd name="connsiteX3" fmla="*/ 0 w 10172310"/>
              <a:gd name="connsiteY3" fmla="*/ 6728246 h 6728246"/>
              <a:gd name="connsiteX4" fmla="*/ 57687 w 10172310"/>
              <a:gd name="connsiteY4" fmla="*/ 6676214 h 6728246"/>
              <a:gd name="connsiteX5" fmla="*/ 4590444 w 10172310"/>
              <a:gd name="connsiteY5" fmla="*/ 2746727 h 6728246"/>
              <a:gd name="connsiteX6" fmla="*/ 6572447 w 10172310"/>
              <a:gd name="connsiteY6" fmla="*/ 3946513 h 6728246"/>
              <a:gd name="connsiteX7" fmla="*/ 10164683 w 10172310"/>
              <a:gd name="connsiteY7" fmla="*/ 0 h 6728246"/>
              <a:gd name="connsiteX0" fmla="*/ 10164683 w 10172310"/>
              <a:gd name="connsiteY0" fmla="*/ 0 h 6728246"/>
              <a:gd name="connsiteX1" fmla="*/ 10172310 w 10172310"/>
              <a:gd name="connsiteY1" fmla="*/ 7913 h 6728246"/>
              <a:gd name="connsiteX2" fmla="*/ 10172310 w 10172310"/>
              <a:gd name="connsiteY2" fmla="*/ 6728246 h 6728246"/>
              <a:gd name="connsiteX3" fmla="*/ 0 w 10172310"/>
              <a:gd name="connsiteY3" fmla="*/ 6728246 h 6728246"/>
              <a:gd name="connsiteX4" fmla="*/ 57687 w 10172310"/>
              <a:gd name="connsiteY4" fmla="*/ 6676214 h 6728246"/>
              <a:gd name="connsiteX5" fmla="*/ 4590444 w 10172310"/>
              <a:gd name="connsiteY5" fmla="*/ 2746727 h 6728246"/>
              <a:gd name="connsiteX6" fmla="*/ 6572447 w 10172310"/>
              <a:gd name="connsiteY6" fmla="*/ 3946513 h 6728246"/>
              <a:gd name="connsiteX7" fmla="*/ 10164683 w 10172310"/>
              <a:gd name="connsiteY7" fmla="*/ 0 h 6728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72310" h="6728246">
                <a:moveTo>
                  <a:pt x="10164683" y="0"/>
                </a:moveTo>
                <a:lnTo>
                  <a:pt x="10172310" y="7913"/>
                </a:lnTo>
                <a:lnTo>
                  <a:pt x="10172310" y="6728246"/>
                </a:lnTo>
                <a:lnTo>
                  <a:pt x="0" y="6728246"/>
                </a:lnTo>
                <a:lnTo>
                  <a:pt x="57687" y="6676214"/>
                </a:lnTo>
                <a:cubicBezTo>
                  <a:pt x="765913" y="6041609"/>
                  <a:pt x="3714063" y="3501701"/>
                  <a:pt x="4590444" y="2746727"/>
                </a:cubicBezTo>
                <a:lnTo>
                  <a:pt x="6572447" y="3946513"/>
                </a:lnTo>
                <a:cubicBezTo>
                  <a:pt x="7352571" y="3079649"/>
                  <a:pt x="9006772" y="1235609"/>
                  <a:pt x="10164683" y="0"/>
                </a:cubicBezTo>
                <a:close/>
              </a:path>
            </a:pathLst>
          </a:custGeom>
          <a:gradFill flip="none" rotWithShape="1">
            <a:gsLst>
              <a:gs pos="11000">
                <a:srgbClr val="F99D1C">
                  <a:alpha val="65000"/>
                </a:srgbClr>
              </a:gs>
              <a:gs pos="74000">
                <a:srgbClr val="F99D1C">
                  <a:alpha val="0"/>
                </a:srgbClr>
              </a:gs>
            </a:gsLst>
            <a:lin ang="2700000" scaled="1"/>
            <a:tileRect/>
          </a:gradFill>
        </p:spPr>
        <p:txBody>
          <a:bodyPr rot="0" spcFirstLastPara="0" vertOverflow="overflow" horzOverflow="overflow" vert="horz" wrap="square" lIns="0" tIns="0" rIns="0" bIns="0" numCol="1" rtlCol="0" fromWordArt="0" anchor="ctr" anchorCtr="0" forceAA="0" compatLnSpc="1">
            <a:prstTxWarp prst="textNoShape">
              <a:avLst/>
            </a:prstTxWarp>
            <a:noAutofit/>
          </a:bodyPr>
          <a:lstStyle/>
          <a:p>
            <a:pPr marR="0" lvl="0" indent="0" fontAlgn="auto">
              <a:lnSpc>
                <a:spcPct val="100000"/>
              </a:lnSpc>
              <a:spcBef>
                <a:spcPts val="0"/>
              </a:spcBef>
              <a:spcAft>
                <a:spcPts val="0"/>
              </a:spcAft>
              <a:buFontTx/>
              <a:buNone/>
            </a:pPr>
            <a:endParaRPr kumimoji="0" lang="en-US" sz="800" b="0" i="0" u="none" strike="noStrike" kern="0" cap="none" spc="0" normalizeH="0" baseline="0" dirty="0">
              <a:ln>
                <a:noFill/>
              </a:ln>
              <a:solidFill>
                <a:srgbClr val="000000"/>
              </a:solidFill>
              <a:effectLst/>
              <a:uFillTx/>
            </a:endParaRPr>
          </a:p>
        </p:txBody>
      </p:sp>
      <p:sp>
        <p:nvSpPr>
          <p:cNvPr id="19" name="Freeform: Shape 18"/>
          <p:cNvSpPr>
            <a:spLocks/>
          </p:cNvSpPr>
          <p:nvPr/>
        </p:nvSpPr>
        <p:spPr>
          <a:xfrm flipH="1">
            <a:off x="2868049" y="1362015"/>
            <a:ext cx="9323951" cy="5495983"/>
          </a:xfrm>
          <a:custGeom>
            <a:avLst/>
            <a:gdLst>
              <a:gd name="connsiteX0" fmla="*/ 2379658 w 9323951"/>
              <a:gd name="connsiteY0" fmla="*/ 0 h 5495983"/>
              <a:gd name="connsiteX1" fmla="*/ 0 w 9323951"/>
              <a:gd name="connsiteY1" fmla="*/ 2452863 h 5495983"/>
              <a:gd name="connsiteX2" fmla="*/ 0 w 9323951"/>
              <a:gd name="connsiteY2" fmla="*/ 5495983 h 5495983"/>
              <a:gd name="connsiteX3" fmla="*/ 9323951 w 9323951"/>
              <a:gd name="connsiteY3" fmla="*/ 5495983 h 5495983"/>
              <a:gd name="connsiteX4" fmla="*/ 3948090 w 9323951"/>
              <a:gd name="connsiteY4" fmla="*/ 702427 h 5495983"/>
              <a:gd name="connsiteX5" fmla="*/ 2379658 w 9323951"/>
              <a:gd name="connsiteY5" fmla="*/ 0 h 5495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323951" h="5495983">
                <a:moveTo>
                  <a:pt x="2379658" y="0"/>
                </a:moveTo>
                <a:lnTo>
                  <a:pt x="0" y="2452863"/>
                </a:lnTo>
                <a:lnTo>
                  <a:pt x="0" y="5495983"/>
                </a:lnTo>
                <a:lnTo>
                  <a:pt x="9323951" y="5495983"/>
                </a:lnTo>
                <a:lnTo>
                  <a:pt x="3948090" y="702427"/>
                </a:lnTo>
                <a:lnTo>
                  <a:pt x="2379658" y="0"/>
                </a:lnTo>
                <a:close/>
              </a:path>
            </a:pathLst>
          </a:custGeom>
          <a:gradFill flip="none" rotWithShape="1">
            <a:gsLst>
              <a:gs pos="11000">
                <a:srgbClr val="F99D1C">
                  <a:alpha val="65000"/>
                </a:srgbClr>
              </a:gs>
              <a:gs pos="74000">
                <a:srgbClr val="F99D1C">
                  <a:alpha val="0"/>
                </a:srgbClr>
              </a:gs>
            </a:gsLst>
            <a:lin ang="2700000" scaled="1"/>
            <a:tileRect/>
          </a:gradFill>
        </p:spPr>
        <p:txBody>
          <a:bodyPr rot="0" spcFirstLastPara="0" vertOverflow="overflow" horzOverflow="overflow" vert="horz" wrap="square" lIns="0" tIns="0" rIns="0" bIns="0" numCol="1" rtlCol="0" fromWordArt="0" anchor="ctr" anchorCtr="0" forceAA="0" compatLnSpc="1">
            <a:prstTxWarp prst="textNoShape">
              <a:avLst/>
            </a:prstTxWarp>
            <a:noAutofit/>
          </a:bodyPr>
          <a:lstStyle/>
          <a:p>
            <a:pPr marR="0" lvl="0" indent="0" fontAlgn="auto">
              <a:lnSpc>
                <a:spcPct val="100000"/>
              </a:lnSpc>
              <a:spcBef>
                <a:spcPts val="0"/>
              </a:spcBef>
              <a:spcAft>
                <a:spcPts val="0"/>
              </a:spcAft>
              <a:buFontTx/>
              <a:buNone/>
            </a:pPr>
            <a:endParaRPr kumimoji="0" lang="en-US" sz="800" b="0" i="0" u="none" strike="noStrike" kern="0" cap="none" spc="0" normalizeH="0" baseline="0" dirty="0">
              <a:ln>
                <a:noFill/>
              </a:ln>
              <a:solidFill>
                <a:srgbClr val="000000"/>
              </a:solidFill>
              <a:effectLst/>
              <a:uFillTx/>
            </a:endParaRPr>
          </a:p>
        </p:txBody>
      </p:sp>
      <p:grpSp>
        <p:nvGrpSpPr>
          <p:cNvPr id="30" name="Group 29"/>
          <p:cNvGrpSpPr/>
          <p:nvPr/>
        </p:nvGrpSpPr>
        <p:grpSpPr>
          <a:xfrm>
            <a:off x="3218437" y="6332538"/>
            <a:ext cx="2523626" cy="540023"/>
            <a:chOff x="7938716" y="6332538"/>
            <a:chExt cx="2523626" cy="540023"/>
          </a:xfrm>
        </p:grpSpPr>
        <p:cxnSp>
          <p:nvCxnSpPr>
            <p:cNvPr id="31" name="Straight Connector 30"/>
            <p:cNvCxnSpPr/>
            <p:nvPr/>
          </p:nvCxnSpPr>
          <p:spPr bwMode="invGray">
            <a:xfrm flipH="1">
              <a:off x="7938716" y="6332538"/>
              <a:ext cx="540023" cy="540023"/>
            </a:xfrm>
            <a:prstGeom prst="line">
              <a:avLst/>
            </a:prstGeom>
            <a:ln w="12700" cap="rnd">
              <a:solidFill>
                <a:srgbClr val="FFFFFF"/>
              </a:solidFill>
            </a:ln>
          </p:spPr>
        </p:cxnSp>
        <p:cxnSp>
          <p:nvCxnSpPr>
            <p:cNvPr id="33" name="Straight Connector 32"/>
            <p:cNvCxnSpPr/>
            <p:nvPr/>
          </p:nvCxnSpPr>
          <p:spPr bwMode="invGray">
            <a:xfrm flipH="1">
              <a:off x="8269317" y="6332538"/>
              <a:ext cx="540023" cy="540023"/>
            </a:xfrm>
            <a:prstGeom prst="line">
              <a:avLst/>
            </a:prstGeom>
            <a:ln w="12700" cap="rnd">
              <a:solidFill>
                <a:srgbClr val="FFFFFF"/>
              </a:solidFill>
            </a:ln>
          </p:spPr>
        </p:cxnSp>
        <p:cxnSp>
          <p:nvCxnSpPr>
            <p:cNvPr id="34" name="Straight Connector 33"/>
            <p:cNvCxnSpPr/>
            <p:nvPr/>
          </p:nvCxnSpPr>
          <p:spPr bwMode="invGray">
            <a:xfrm flipH="1">
              <a:off x="8599918" y="6332538"/>
              <a:ext cx="540023" cy="540023"/>
            </a:xfrm>
            <a:prstGeom prst="line">
              <a:avLst/>
            </a:prstGeom>
            <a:ln w="12700" cap="rnd">
              <a:solidFill>
                <a:srgbClr val="FFFFFF"/>
              </a:solidFill>
            </a:ln>
          </p:spPr>
        </p:cxnSp>
        <p:cxnSp>
          <p:nvCxnSpPr>
            <p:cNvPr id="36" name="Straight Connector 35"/>
            <p:cNvCxnSpPr/>
            <p:nvPr/>
          </p:nvCxnSpPr>
          <p:spPr bwMode="invGray">
            <a:xfrm flipH="1">
              <a:off x="8930519" y="6332538"/>
              <a:ext cx="540023" cy="540023"/>
            </a:xfrm>
            <a:prstGeom prst="line">
              <a:avLst/>
            </a:prstGeom>
            <a:ln w="12700" cap="rnd">
              <a:solidFill>
                <a:srgbClr val="FFFFFF"/>
              </a:solidFill>
            </a:ln>
          </p:spPr>
        </p:cxnSp>
        <p:cxnSp>
          <p:nvCxnSpPr>
            <p:cNvPr id="37" name="Straight Connector 36"/>
            <p:cNvCxnSpPr/>
            <p:nvPr/>
          </p:nvCxnSpPr>
          <p:spPr bwMode="invGray">
            <a:xfrm flipH="1">
              <a:off x="9261120" y="6332538"/>
              <a:ext cx="540023" cy="540023"/>
            </a:xfrm>
            <a:prstGeom prst="line">
              <a:avLst/>
            </a:prstGeom>
            <a:ln w="12700" cap="rnd">
              <a:solidFill>
                <a:srgbClr val="FFFFFF"/>
              </a:solidFill>
            </a:ln>
          </p:spPr>
        </p:cxnSp>
        <p:cxnSp>
          <p:nvCxnSpPr>
            <p:cNvPr id="38" name="Straight Connector 37"/>
            <p:cNvCxnSpPr/>
            <p:nvPr/>
          </p:nvCxnSpPr>
          <p:spPr bwMode="invGray">
            <a:xfrm flipH="1">
              <a:off x="9591721" y="6332538"/>
              <a:ext cx="540023" cy="540023"/>
            </a:xfrm>
            <a:prstGeom prst="line">
              <a:avLst/>
            </a:prstGeom>
            <a:ln w="12700" cap="rnd">
              <a:solidFill>
                <a:srgbClr val="FFFFFF"/>
              </a:solidFill>
            </a:ln>
          </p:spPr>
        </p:cxnSp>
        <p:cxnSp>
          <p:nvCxnSpPr>
            <p:cNvPr id="39" name="Straight Connector 38"/>
            <p:cNvCxnSpPr/>
            <p:nvPr/>
          </p:nvCxnSpPr>
          <p:spPr bwMode="invGray">
            <a:xfrm flipH="1">
              <a:off x="9922319" y="6332538"/>
              <a:ext cx="540023" cy="540023"/>
            </a:xfrm>
            <a:prstGeom prst="line">
              <a:avLst/>
            </a:prstGeom>
            <a:ln w="12700" cap="rnd">
              <a:solidFill>
                <a:srgbClr val="FFFFFF"/>
              </a:solidFill>
            </a:ln>
          </p:spPr>
        </p:cxnSp>
      </p:grpSp>
      <p:sp>
        <p:nvSpPr>
          <p:cNvPr id="18" name="Oval 17"/>
          <p:cNvSpPr>
            <a:spLocks/>
          </p:cNvSpPr>
          <p:nvPr/>
        </p:nvSpPr>
        <p:spPr bwMode="black">
          <a:xfrm>
            <a:off x="10291095" y="1867160"/>
            <a:ext cx="161760" cy="161760"/>
          </a:xfrm>
          <a:prstGeom prst="ellipse">
            <a:avLst/>
          </a:prstGeom>
          <a:ln w="12700" cap="rnd">
            <a:solidFill>
              <a:srgbClr val="FFFFFF">
                <a:alpha val="70000"/>
              </a:srgbClr>
            </a:solidFill>
          </a:ln>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FontTx/>
              <a:buNone/>
              <a:defRPr>
                <a:uFillTx/>
              </a:defRPr>
            </a:pPr>
            <a:endParaRPr kumimoji="0" lang="en-US" sz="800" b="0" i="0" u="none" strike="noStrike" kern="0" cap="none" spc="0" normalizeH="0" baseline="0" noProof="0" dirty="0">
              <a:ln>
                <a:noFill/>
              </a:ln>
              <a:solidFill>
                <a:srgbClr val="000000"/>
              </a:solidFill>
              <a:effectLst/>
              <a:uFillTx/>
              <a:hlinkClick r:id="rId3"/>
            </a:endParaRPr>
          </a:p>
        </p:txBody>
      </p:sp>
      <p:pic>
        <p:nvPicPr>
          <p:cNvPr id="22" name="Graphic 21"/>
          <p:cNvPicPr>
            <a:picLocks noChangeAspect="1"/>
          </p:cNvPicPr>
          <p:nvPr/>
        </p:nvPicPr>
        <p:blipFill>
          <a:blip r:embed="rId4"/>
          <a:stretch>
            <a:fillRect/>
          </a:stretch>
        </p:blipFill>
        <p:spPr bwMode="black">
          <a:xfrm>
            <a:off x="7492006" y="5740400"/>
            <a:ext cx="4014194" cy="537553"/>
          </a:xfrm>
          <a:prstGeom prst="rect">
            <a:avLst/>
          </a:prstGeom>
        </p:spPr>
      </p:pic>
      <p:sp>
        <p:nvSpPr>
          <p:cNvPr id="17" name="Rectangle 16"/>
          <p:cNvSpPr>
            <a:spLocks/>
          </p:cNvSpPr>
          <p:nvPr/>
        </p:nvSpPr>
        <p:spPr>
          <a:xfrm>
            <a:off x="10836946" y="87136"/>
            <a:ext cx="1338508" cy="181868"/>
          </a:xfrm>
          <a:prstGeom prst="rect">
            <a:avLst/>
          </a:prstGeom>
        </p:spPr>
        <p:txBody>
          <a:bodyPr wrap="none">
            <a:noAutofit/>
          </a:bodyPr>
          <a:lstStyle/>
          <a:p>
            <a:pPr lvl="0" algn="r"/>
            <a:r>
              <a:rPr lang="en-US" sz="700" b="0" i="0" kern="1200" spc="120" baseline="0" dirty="0">
                <a:solidFill>
                  <a:schemeClr val="bg1"/>
                </a:solidFill>
                <a:effectLst/>
                <a:uFillTx/>
                <a:latin typeface="+mn-lt"/>
                <a:ea typeface="+mn-ea"/>
                <a:cs typeface="+mn-cs"/>
              </a:rPr>
              <a:t>© 2019 SPLUNK INC.</a:t>
            </a:r>
            <a:endParaRPr lang="en-US" sz="700" spc="120" baseline="0" dirty="0">
              <a:solidFill>
                <a:schemeClr val="bg1"/>
              </a:solidFill>
              <a:uFillTx/>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uFillTx/>
              </a:rPr>
              <a:t>Click to edit Master title style</a:t>
            </a:r>
          </a:p>
        </p:txBody>
      </p:sp>
      <p:sp>
        <p:nvSpPr>
          <p:cNvPr id="9" name="Content Placeholder 2"/>
          <p:cNvSpPr>
            <a:spLocks noGrp="1"/>
          </p:cNvSpPr>
          <p:nvPr>
            <p:ph sz="half" idx="1"/>
          </p:nvPr>
        </p:nvSpPr>
        <p:spPr>
          <a:xfrm>
            <a:off x="685799" y="3342639"/>
            <a:ext cx="5067290" cy="2834323"/>
          </a:xfrm>
        </p:spPr>
        <p:txBody>
          <a:bodyPr/>
          <a:lstStyle>
            <a:lvl1pPr>
              <a:defRPr sz="2000">
                <a:uFillTx/>
                <a:latin typeface="+mn-lt"/>
              </a:defRPr>
            </a:lvl1pPr>
            <a:lvl2pPr>
              <a:defRPr sz="1800">
                <a:uFillTx/>
                <a:latin typeface="+mn-lt"/>
              </a:defRPr>
            </a:lvl2pPr>
            <a:lvl3pPr>
              <a:defRPr sz="1400">
                <a:uFillTx/>
                <a:latin typeface="+mn-lt"/>
              </a:defRPr>
            </a:lvl3pPr>
            <a:lvl4pPr>
              <a:defRPr sz="1800">
                <a:uFillTx/>
                <a:latin typeface="+mn-lt"/>
              </a:defRPr>
            </a:lvl4pPr>
            <a:lvl5pPr>
              <a:defRPr sz="1400">
                <a:uFillTx/>
                <a:latin typeface="+mn-lt"/>
              </a:defRPr>
            </a:lvl5p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endParaRPr lang="en-US" dirty="0">
              <a:uFillTx/>
            </a:endParaRPr>
          </a:p>
        </p:txBody>
      </p:sp>
      <p:sp>
        <p:nvSpPr>
          <p:cNvPr id="10" name="Content Placeholder 3"/>
          <p:cNvSpPr>
            <a:spLocks noGrp="1"/>
          </p:cNvSpPr>
          <p:nvPr>
            <p:ph sz="half" idx="2"/>
          </p:nvPr>
        </p:nvSpPr>
        <p:spPr>
          <a:xfrm>
            <a:off x="6438890" y="3342639"/>
            <a:ext cx="5067308" cy="2834323"/>
          </a:xfrm>
        </p:spPr>
        <p:txBody>
          <a:bodyPr/>
          <a:lstStyle>
            <a:lvl1pPr>
              <a:defRPr sz="2000">
                <a:uFillTx/>
                <a:latin typeface="+mn-lt"/>
              </a:defRPr>
            </a:lvl1pPr>
            <a:lvl2pPr>
              <a:defRPr sz="1800">
                <a:uFillTx/>
                <a:latin typeface="+mn-lt"/>
              </a:defRPr>
            </a:lvl2pPr>
            <a:lvl3pPr>
              <a:defRPr sz="1400">
                <a:uFillTx/>
                <a:latin typeface="+mn-lt"/>
              </a:defRPr>
            </a:lvl3pPr>
            <a:lvl4pPr>
              <a:defRPr sz="1800">
                <a:uFillTx/>
                <a:latin typeface="+mn-lt"/>
              </a:defRPr>
            </a:lvl4pPr>
            <a:lvl5pPr>
              <a:defRPr sz="1400">
                <a:uFillTx/>
                <a:latin typeface="+mn-lt"/>
              </a:defRPr>
            </a:lvl5p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endParaRPr lang="en-US" dirty="0">
              <a:uFillTx/>
            </a:endParaRPr>
          </a:p>
        </p:txBody>
      </p:sp>
      <p:sp>
        <p:nvSpPr>
          <p:cNvPr id="16" name="Text Placeholder 3"/>
          <p:cNvSpPr>
            <a:spLocks noGrp="1"/>
          </p:cNvSpPr>
          <p:nvPr>
            <p:ph type="body" sz="half" idx="14" hasCustomPrompt="1"/>
          </p:nvPr>
        </p:nvSpPr>
        <p:spPr>
          <a:xfrm>
            <a:off x="685799" y="2372155"/>
            <a:ext cx="5067289" cy="369332"/>
          </a:xfrm>
        </p:spPr>
        <p:txBody>
          <a:bodyPr anchor="ctr">
            <a:spAutoFit/>
          </a:bodyPr>
          <a:lstStyle>
            <a:lvl1pPr marL="0" indent="0" algn="l">
              <a:lnSpc>
                <a:spcPct val="80000"/>
              </a:lnSpc>
              <a:spcBef>
                <a:spcPts val="0"/>
              </a:spcBef>
              <a:spcAft>
                <a:spcPts val="0"/>
              </a:spcAft>
              <a:buNone/>
              <a:defRPr sz="3000" b="1" spc="-50" baseline="0">
                <a:uFillTx/>
                <a:latin typeface="+mn-lt"/>
              </a:defRPr>
            </a:lvl1pPr>
            <a:lvl2pPr marL="457200" indent="0">
              <a:buNone/>
              <a:defRPr sz="1400">
                <a:uFillTx/>
              </a:defRPr>
            </a:lvl2pPr>
            <a:lvl3pPr marL="914400" indent="0">
              <a:buNone/>
              <a:defRPr sz="1200">
                <a:uFillTx/>
              </a:defRPr>
            </a:lvl3pPr>
            <a:lvl4pPr marL="1371600" indent="0">
              <a:buNone/>
              <a:defRPr sz="1000">
                <a:uFillTx/>
              </a:defRPr>
            </a:lvl4pPr>
            <a:lvl5pPr marL="1828800" indent="0">
              <a:buNone/>
              <a:defRPr sz="1000">
                <a:uFillTx/>
              </a:defRPr>
            </a:lvl5pPr>
            <a:lvl6pPr marL="2286000" indent="0">
              <a:buNone/>
              <a:defRPr sz="1000">
                <a:uFillTx/>
              </a:defRPr>
            </a:lvl6pPr>
            <a:lvl7pPr marL="2743200" indent="0">
              <a:buNone/>
              <a:defRPr sz="1000">
                <a:uFillTx/>
              </a:defRPr>
            </a:lvl7pPr>
            <a:lvl8pPr marL="3200400" indent="0">
              <a:buNone/>
              <a:defRPr sz="1000">
                <a:uFillTx/>
              </a:defRPr>
            </a:lvl8pPr>
            <a:lvl9pPr marL="3657600" indent="0">
              <a:buNone/>
              <a:defRPr sz="1000">
                <a:uFillTx/>
              </a:defRPr>
            </a:lvl9pPr>
          </a:lstStyle>
          <a:p>
            <a:pPr lvl="0"/>
            <a:r>
              <a:rPr lang="en-US" dirty="0">
                <a:uFillTx/>
              </a:rPr>
              <a:t>Topic Headline One</a:t>
            </a:r>
          </a:p>
        </p:txBody>
      </p:sp>
      <p:sp>
        <p:nvSpPr>
          <p:cNvPr id="17" name="Text Placeholder 3"/>
          <p:cNvSpPr>
            <a:spLocks noGrp="1"/>
          </p:cNvSpPr>
          <p:nvPr>
            <p:ph type="body" sz="half" idx="17" hasCustomPrompt="1"/>
          </p:nvPr>
        </p:nvSpPr>
        <p:spPr>
          <a:xfrm>
            <a:off x="6438890" y="2372155"/>
            <a:ext cx="5067289" cy="369332"/>
          </a:xfrm>
        </p:spPr>
        <p:txBody>
          <a:bodyPr anchor="ctr">
            <a:spAutoFit/>
          </a:bodyPr>
          <a:lstStyle>
            <a:lvl1pPr marL="0" indent="0" algn="l">
              <a:lnSpc>
                <a:spcPct val="80000"/>
              </a:lnSpc>
              <a:spcBef>
                <a:spcPts val="0"/>
              </a:spcBef>
              <a:spcAft>
                <a:spcPts val="0"/>
              </a:spcAft>
              <a:buNone/>
              <a:defRPr sz="3000" b="1" spc="-50" baseline="0">
                <a:uFillTx/>
                <a:latin typeface="+mn-lt"/>
              </a:defRPr>
            </a:lvl1pPr>
            <a:lvl2pPr marL="457200" indent="0">
              <a:buNone/>
              <a:defRPr sz="1400">
                <a:uFillTx/>
              </a:defRPr>
            </a:lvl2pPr>
            <a:lvl3pPr marL="914400" indent="0">
              <a:buNone/>
              <a:defRPr sz="1200">
                <a:uFillTx/>
              </a:defRPr>
            </a:lvl3pPr>
            <a:lvl4pPr marL="1371600" indent="0">
              <a:buNone/>
              <a:defRPr sz="1000">
                <a:uFillTx/>
              </a:defRPr>
            </a:lvl4pPr>
            <a:lvl5pPr marL="1828800" indent="0">
              <a:buNone/>
              <a:defRPr sz="1000">
                <a:uFillTx/>
              </a:defRPr>
            </a:lvl5pPr>
            <a:lvl6pPr marL="2286000" indent="0">
              <a:buNone/>
              <a:defRPr sz="1000">
                <a:uFillTx/>
              </a:defRPr>
            </a:lvl6pPr>
            <a:lvl7pPr marL="2743200" indent="0">
              <a:buNone/>
              <a:defRPr sz="1000">
                <a:uFillTx/>
              </a:defRPr>
            </a:lvl7pPr>
            <a:lvl8pPr marL="3200400" indent="0">
              <a:buNone/>
              <a:defRPr sz="1000">
                <a:uFillTx/>
              </a:defRPr>
            </a:lvl8pPr>
            <a:lvl9pPr marL="3657600" indent="0">
              <a:buNone/>
              <a:defRPr sz="1000">
                <a:uFillTx/>
              </a:defRPr>
            </a:lvl9pPr>
          </a:lstStyle>
          <a:p>
            <a:pPr lvl="0"/>
            <a:r>
              <a:rPr lang="en-US" dirty="0">
                <a:uFillTx/>
              </a:rPr>
              <a:t>Topic Headline Two</a:t>
            </a:r>
          </a:p>
        </p:txBody>
      </p:sp>
      <p:sp>
        <p:nvSpPr>
          <p:cNvPr id="95" name="Rectangle: Rounded Corners 94"/>
          <p:cNvSpPr>
            <a:spLocks/>
          </p:cNvSpPr>
          <p:nvPr/>
        </p:nvSpPr>
        <p:spPr bwMode="ltGray">
          <a:xfrm>
            <a:off x="685798" y="2952559"/>
            <a:ext cx="5067289" cy="73714"/>
          </a:xfrm>
          <a:prstGeom prst="roundRect">
            <a:avLst>
              <a:gd name="adj" fmla="val 50000"/>
            </a:avLst>
          </a:prstGeom>
          <a:gradFill flip="none" rotWithShape="1">
            <a:gsLst>
              <a:gs pos="0">
                <a:schemeClr val="accent1"/>
              </a:gs>
              <a:gs pos="100000">
                <a:schemeClr val="accent4"/>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lvl="0" algn="ctr">
              <a:lnSpc>
                <a:spcPct val="85000"/>
              </a:lnSpc>
            </a:pPr>
            <a:endParaRPr lang="en-US" kern="100" spc="-20" dirty="0">
              <a:uFillTx/>
              <a:latin typeface="+mn-lt"/>
            </a:endParaRPr>
          </a:p>
        </p:txBody>
      </p:sp>
      <p:sp>
        <p:nvSpPr>
          <p:cNvPr id="96" name="Rectangle: Rounded Corners 95"/>
          <p:cNvSpPr>
            <a:spLocks/>
          </p:cNvSpPr>
          <p:nvPr/>
        </p:nvSpPr>
        <p:spPr bwMode="ltGray">
          <a:xfrm>
            <a:off x="6438889" y="2952559"/>
            <a:ext cx="5067289" cy="73714"/>
          </a:xfrm>
          <a:prstGeom prst="roundRect">
            <a:avLst>
              <a:gd name="adj" fmla="val 50000"/>
            </a:avLst>
          </a:prstGeom>
          <a:gradFill flip="none" rotWithShape="1">
            <a:gsLst>
              <a:gs pos="0">
                <a:schemeClr val="accent2"/>
              </a:gs>
              <a:gs pos="100000">
                <a:schemeClr val="accent5"/>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lvl="0" algn="ctr">
              <a:lnSpc>
                <a:spcPct val="85000"/>
              </a:lnSpc>
            </a:pPr>
            <a:endParaRPr lang="en-US" kern="100" spc="-20" dirty="0">
              <a:uFillTx/>
              <a:latin typeface="+mn-lt"/>
            </a:endParaRPr>
          </a:p>
        </p:txBody>
      </p:sp>
      <p:sp>
        <p:nvSpPr>
          <p:cNvPr id="21" name="Text Placeholder 2"/>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uFillTx/>
                <a:latin typeface="+mn-lt"/>
              </a:defRPr>
            </a:lvl1pPr>
            <a:lvl2pPr marL="457200" indent="0">
              <a:buNone/>
              <a:defRPr sz="2000" b="1">
                <a:uFillTx/>
              </a:defRPr>
            </a:lvl2pPr>
            <a:lvl3pPr marL="914400" indent="0">
              <a:buNone/>
              <a:defRPr sz="1800" b="1">
                <a:uFillTx/>
              </a:defRPr>
            </a:lvl3pPr>
            <a:lvl4pPr marL="1371600" indent="0">
              <a:buNone/>
              <a:defRPr sz="1600" b="1">
                <a:uFillTx/>
              </a:defRPr>
            </a:lvl4pPr>
            <a:lvl5pPr marL="1828800" indent="0">
              <a:buNone/>
              <a:defRPr sz="1600" b="1">
                <a:uFillTx/>
              </a:defRPr>
            </a:lvl5pPr>
            <a:lvl6pPr marL="2286000" indent="0">
              <a:buNone/>
              <a:defRPr sz="1600" b="1">
                <a:uFillTx/>
              </a:defRPr>
            </a:lvl6pPr>
            <a:lvl7pPr marL="2743200" indent="0">
              <a:buNone/>
              <a:defRPr sz="1600" b="1">
                <a:uFillTx/>
              </a:defRPr>
            </a:lvl7pPr>
            <a:lvl8pPr marL="3200400" indent="0">
              <a:buNone/>
              <a:defRPr sz="1600" b="1">
                <a:uFillTx/>
              </a:defRPr>
            </a:lvl8pPr>
            <a:lvl9pPr marL="3657600" indent="0">
              <a:buNone/>
              <a:defRPr sz="1600" b="1">
                <a:uFillTx/>
              </a:defRPr>
            </a:lvl9pPr>
          </a:lstStyle>
          <a:p>
            <a:pPr lvl="0"/>
            <a:r>
              <a:rPr lang="en-US">
                <a:uFillTx/>
              </a:rPr>
              <a:t>Click to edit Master text styles</a:t>
            </a: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p:cSld name="Chart and Content Right">
    <p:spTree>
      <p:nvGrpSpPr>
        <p:cNvPr id="1" name=""/>
        <p:cNvGrpSpPr/>
        <p:nvPr/>
      </p:nvGrpSpPr>
      <p:grpSpPr>
        <a:xfrm>
          <a:off x="0" y="0"/>
          <a:ext cx="0" cy="0"/>
          <a:chOff x="0" y="0"/>
          <a:chExt cx="0" cy="0"/>
        </a:xfrm>
      </p:grpSpPr>
      <p:sp>
        <p:nvSpPr>
          <p:cNvPr id="12" name="Freeform: Shape 11"/>
          <p:cNvSpPr>
            <a:spLocks/>
          </p:cNvSpPr>
          <p:nvPr/>
        </p:nvSpPr>
        <p:spPr bwMode="ltGray">
          <a:xfrm>
            <a:off x="684061" y="0"/>
            <a:ext cx="5067300" cy="6172200"/>
          </a:xfrm>
          <a:custGeom>
            <a:avLst/>
            <a:gdLst>
              <a:gd name="connsiteX0" fmla="*/ 0 w 5067300"/>
              <a:gd name="connsiteY0" fmla="*/ 0 h 6172200"/>
              <a:gd name="connsiteX1" fmla="*/ 5067300 w 5067300"/>
              <a:gd name="connsiteY1" fmla="*/ 0 h 6172200"/>
              <a:gd name="connsiteX2" fmla="*/ 5067300 w 5067300"/>
              <a:gd name="connsiteY2" fmla="*/ 6172200 h 6172200"/>
              <a:gd name="connsiteX3" fmla="*/ 0 w 5067300"/>
              <a:gd name="connsiteY3" fmla="*/ 5843535 h 6172200"/>
            </a:gdLst>
            <a:ahLst/>
            <a:cxnLst>
              <a:cxn ang="0">
                <a:pos x="connsiteX0" y="connsiteY0"/>
              </a:cxn>
              <a:cxn ang="0">
                <a:pos x="connsiteX1" y="connsiteY1"/>
              </a:cxn>
              <a:cxn ang="0">
                <a:pos x="connsiteX2" y="connsiteY2"/>
              </a:cxn>
              <a:cxn ang="0">
                <a:pos x="connsiteX3" y="connsiteY3"/>
              </a:cxn>
            </a:cxnLst>
            <a:rect l="l" t="t" r="r" b="b"/>
            <a:pathLst>
              <a:path w="5067300" h="6172200">
                <a:moveTo>
                  <a:pt x="0" y="0"/>
                </a:moveTo>
                <a:lnTo>
                  <a:pt x="5067300" y="0"/>
                </a:lnTo>
                <a:lnTo>
                  <a:pt x="5067300" y="6172200"/>
                </a:lnTo>
                <a:lnTo>
                  <a:pt x="0" y="5843535"/>
                </a:lnTo>
                <a:close/>
              </a:path>
            </a:pathLst>
          </a:custGeom>
          <a:gradFill flip="none" rotWithShape="0">
            <a:gsLst>
              <a:gs pos="6000">
                <a:srgbClr val="F67C34"/>
              </a:gs>
              <a:gs pos="76000">
                <a:srgbClr val="EC008C"/>
              </a:gs>
            </a:gsLst>
            <a:path path="circle">
              <a:fillToRect r="100000" b="100000"/>
            </a:path>
            <a:tileRect/>
          </a:gradFill>
          <a:ln w="152400" cap="flat" cmpd="sng" algn="ctr">
            <a:noFill/>
            <a:prstDash val="solid"/>
            <a:miter lim="800000"/>
          </a:ln>
          <a:effectLst/>
        </p:spPr>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FontTx/>
              <a:buNone/>
              <a:defRPr>
                <a:uFillTx/>
              </a:defRPr>
            </a:pPr>
            <a:endParaRPr kumimoji="0" lang="en-US" sz="1800" b="0" i="0" u="none" strike="noStrike" kern="0" cap="none" spc="0" normalizeH="0" baseline="0" noProof="0" dirty="0">
              <a:ln>
                <a:noFill/>
              </a:ln>
              <a:solidFill>
                <a:srgbClr val="FFFFFF"/>
              </a:solidFill>
              <a:effectLst/>
              <a:uFillTx/>
              <a:latin typeface="+mn-lt"/>
              <a:ea typeface="+mn-ea"/>
              <a:cs typeface="+mn-cs"/>
            </a:endParaRPr>
          </a:p>
        </p:txBody>
      </p:sp>
      <p:sp>
        <p:nvSpPr>
          <p:cNvPr id="3" name="Chart Placeholder 2"/>
          <p:cNvSpPr>
            <a:spLocks noGrp="1"/>
          </p:cNvSpPr>
          <p:nvPr>
            <p:ph type="chart" sz="quarter" idx="13"/>
          </p:nvPr>
        </p:nvSpPr>
        <p:spPr bwMode="ltGray">
          <a:xfrm>
            <a:off x="1031533" y="1722221"/>
            <a:ext cx="4372356" cy="3429744"/>
          </a:xfrm>
        </p:spPr>
        <p:txBody>
          <a:bodyPr/>
          <a:lstStyle>
            <a:lvl1pPr algn="ctr">
              <a:defRPr spc="-30" baseline="0">
                <a:solidFill>
                  <a:schemeClr val="bg1"/>
                </a:solidFill>
                <a:uFillTx/>
                <a:latin typeface="+mn-lt"/>
              </a:defRPr>
            </a:lvl1pPr>
          </a:lstStyle>
          <a:p>
            <a:r>
              <a:rPr lang="en-US" dirty="0">
                <a:uFillTx/>
              </a:rPr>
              <a:t>Click icon to add chart</a:t>
            </a:r>
          </a:p>
        </p:txBody>
      </p:sp>
      <p:sp>
        <p:nvSpPr>
          <p:cNvPr id="51" name="Text Placeholder 2"/>
          <p:cNvSpPr>
            <a:spLocks noGrp="1"/>
          </p:cNvSpPr>
          <p:nvPr>
            <p:ph type="body" idx="14" hasCustomPrompt="1"/>
          </p:nvPr>
        </p:nvSpPr>
        <p:spPr bwMode="ltGray">
          <a:xfrm>
            <a:off x="1031533" y="812800"/>
            <a:ext cx="4372356" cy="561949"/>
          </a:xfrm>
        </p:spPr>
        <p:txBody>
          <a:bodyPr wrap="square" anchor="t">
            <a:spAutoFit/>
          </a:bodyPr>
          <a:lstStyle>
            <a:lvl1pPr marL="0" indent="0" algn="ctr">
              <a:lnSpc>
                <a:spcPct val="83000"/>
              </a:lnSpc>
              <a:spcBef>
                <a:spcPts val="0"/>
              </a:spcBef>
              <a:spcAft>
                <a:spcPts val="0"/>
              </a:spcAft>
              <a:buNone/>
              <a:defRPr sz="2200" b="1" spc="-50" baseline="0">
                <a:solidFill>
                  <a:schemeClr val="bg1"/>
                </a:solidFill>
                <a:uFillTx/>
                <a:latin typeface="+mn-lt"/>
              </a:defRPr>
            </a:lvl1pPr>
            <a:lvl2pPr marL="457200" indent="0">
              <a:buNone/>
              <a:defRPr sz="2000" b="1">
                <a:uFillTx/>
              </a:defRPr>
            </a:lvl2pPr>
            <a:lvl3pPr marL="914400" indent="0">
              <a:buNone/>
              <a:defRPr sz="1800" b="1">
                <a:uFillTx/>
              </a:defRPr>
            </a:lvl3pPr>
            <a:lvl4pPr marL="1371600" indent="0">
              <a:buNone/>
              <a:defRPr sz="1600" b="1">
                <a:uFillTx/>
              </a:defRPr>
            </a:lvl4pPr>
            <a:lvl5pPr marL="1828800" indent="0">
              <a:buNone/>
              <a:defRPr sz="1600" b="1">
                <a:uFillTx/>
              </a:defRPr>
            </a:lvl5pPr>
            <a:lvl6pPr marL="2286000" indent="0">
              <a:buNone/>
              <a:defRPr sz="1600" b="1">
                <a:uFillTx/>
              </a:defRPr>
            </a:lvl6pPr>
            <a:lvl7pPr marL="2743200" indent="0">
              <a:buNone/>
              <a:defRPr sz="1600" b="1">
                <a:uFillTx/>
              </a:defRPr>
            </a:lvl7pPr>
            <a:lvl8pPr marL="3200400" indent="0">
              <a:buNone/>
              <a:defRPr sz="1600" b="1">
                <a:uFillTx/>
              </a:defRPr>
            </a:lvl8pPr>
            <a:lvl9pPr marL="3657600" indent="0">
              <a:buNone/>
              <a:defRPr sz="1600" b="1">
                <a:uFillTx/>
              </a:defRPr>
            </a:lvl9pPr>
          </a:lstStyle>
          <a:p>
            <a:pPr lvl="0"/>
            <a:r>
              <a:rPr lang="en-US" dirty="0">
                <a:uFillTx/>
              </a:rPr>
              <a:t>Click to edit </a:t>
            </a:r>
            <a:br>
              <a:rPr lang="en-US" dirty="0">
                <a:uFillTx/>
              </a:rPr>
            </a:br>
            <a:r>
              <a:rPr lang="en-US" dirty="0">
                <a:uFillTx/>
              </a:rPr>
              <a:t>Master text styles</a:t>
            </a:r>
          </a:p>
        </p:txBody>
      </p:sp>
      <p:sp>
        <p:nvSpPr>
          <p:cNvPr id="11" name="Text Placeholder 2"/>
          <p:cNvSpPr>
            <a:spLocks noGrp="1"/>
          </p:cNvSpPr>
          <p:nvPr>
            <p:ph idx="16" hasCustomPrompt="1"/>
          </p:nvPr>
        </p:nvSpPr>
        <p:spPr>
          <a:xfrm>
            <a:off x="6430078" y="812801"/>
            <a:ext cx="5067300" cy="536416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6000" b="1" spc="-150" baseline="0">
                <a:uFillTx/>
                <a:latin typeface="+mj-lt"/>
              </a:defRPr>
            </a:lvl1pPr>
            <a:lvl2pPr marL="0" indent="0">
              <a:lnSpc>
                <a:spcPct val="83000"/>
              </a:lnSpc>
              <a:spcBef>
                <a:spcPts val="300"/>
              </a:spcBef>
              <a:spcAft>
                <a:spcPts val="3000"/>
              </a:spcAft>
              <a:buFont typeface="Arial" panose="020B0604020202020204" pitchFamily="34" charset="0"/>
              <a:buChar char="​"/>
              <a:defRPr sz="3000" spc="-30" baseline="0">
                <a:solidFill>
                  <a:schemeClr val="accent1"/>
                </a:solidFill>
                <a:uFillTx/>
                <a:latin typeface="+mn-lt"/>
              </a:defRPr>
            </a:lvl2pPr>
            <a:lvl3pPr marL="0" indent="0">
              <a:lnSpc>
                <a:spcPct val="120000"/>
              </a:lnSpc>
              <a:spcBef>
                <a:spcPts val="1200"/>
              </a:spcBef>
              <a:spcAft>
                <a:spcPts val="200"/>
              </a:spcAft>
              <a:buFont typeface="Arial" panose="020B0604020202020204" pitchFamily="34" charset="0"/>
              <a:buChar char="​"/>
              <a:defRPr sz="1800" kern="100" spc="-30" baseline="0">
                <a:solidFill>
                  <a:schemeClr val="tx1"/>
                </a:solidFill>
                <a:uFillTx/>
                <a:latin typeface="+mn-lt"/>
              </a:defRPr>
            </a:lvl3pPr>
            <a:lvl4pPr marL="173038" indent="-173038">
              <a:lnSpc>
                <a:spcPct val="90000"/>
              </a:lnSpc>
              <a:spcBef>
                <a:spcPts val="400"/>
              </a:spcBef>
              <a:spcAft>
                <a:spcPts val="400"/>
              </a:spcAft>
              <a:buClr>
                <a:schemeClr val="accent1"/>
              </a:buClr>
              <a:buFont typeface="Arial" panose="020B0604020202020204" pitchFamily="34" charset="0"/>
              <a:buChar char="•"/>
              <a:defRPr sz="1400" b="0" kern="100" spc="-30" baseline="0">
                <a:solidFill>
                  <a:schemeClr val="tx1"/>
                </a:solidFill>
                <a:uFillTx/>
                <a:latin typeface="+mn-lt"/>
              </a:defRPr>
            </a:lvl4pPr>
            <a:lvl5pPr marL="342900" indent="-169863">
              <a:lnSpc>
                <a:spcPct val="85000"/>
              </a:lnSpc>
              <a:spcBef>
                <a:spcPts val="200"/>
              </a:spcBef>
              <a:spcAft>
                <a:spcPts val="200"/>
              </a:spcAft>
              <a:buFont typeface="Arial" panose="020B0604020202020204" pitchFamily="34" charset="0"/>
              <a:buChar char="–"/>
              <a:defRPr sz="1200" kern="100" spc="-30" baseline="0">
                <a:solidFill>
                  <a:schemeClr val="tx1"/>
                </a:solidFill>
                <a:uFillTx/>
                <a:latin typeface="+mn-lt"/>
              </a:defRPr>
            </a:lvl5pPr>
            <a:lvl6pPr marL="0" indent="0">
              <a:lnSpc>
                <a:spcPct val="90000"/>
              </a:lnSpc>
              <a:spcBef>
                <a:spcPts val="1200"/>
              </a:spcBef>
              <a:spcAft>
                <a:spcPts val="0"/>
              </a:spcAft>
              <a:buFont typeface="Arial" panose="020B0604020202020204" pitchFamily="34" charset="0"/>
              <a:buChar char="​"/>
              <a:defRPr sz="2000" b="1" kern="100" spc="-50" baseline="0">
                <a:solidFill>
                  <a:schemeClr val="tx1"/>
                </a:solidFill>
                <a:uFillTx/>
                <a:latin typeface="+mj-lt"/>
              </a:defRPr>
            </a:lvl6pPr>
            <a:lvl7pPr marL="0" indent="0">
              <a:lnSpc>
                <a:spcPct val="90000"/>
              </a:lnSpc>
              <a:spcBef>
                <a:spcPts val="0"/>
              </a:spcBef>
              <a:spcAft>
                <a:spcPts val="400"/>
              </a:spcAft>
              <a:buFont typeface="Arial" panose="020B0604020202020204" pitchFamily="34" charset="0"/>
              <a:buChar char="​"/>
              <a:defRPr sz="1400" kern="100" spc="-30" baseline="0">
                <a:solidFill>
                  <a:schemeClr val="accent1"/>
                </a:solidFill>
                <a:uFillTx/>
                <a:latin typeface="+mn-lt"/>
              </a:defRPr>
            </a:lvl7pPr>
            <a:lvl8pPr marL="0" indent="0">
              <a:lnSpc>
                <a:spcPct val="120000"/>
              </a:lnSpc>
              <a:spcBef>
                <a:spcPts val="400"/>
              </a:spcBef>
              <a:spcAft>
                <a:spcPts val="400"/>
              </a:spcAft>
              <a:buFont typeface="Arial" panose="020B0604020202020204" pitchFamily="34" charset="0"/>
              <a:buChar char="​"/>
              <a:defRPr sz="1400" kern="100" spc="-30" baseline="0">
                <a:solidFill>
                  <a:schemeClr val="tx1"/>
                </a:solidFill>
                <a:uFillTx/>
                <a:latin typeface="+mn-lt"/>
              </a:defRPr>
            </a:lvl8pPr>
            <a:lvl9pPr marL="114300" indent="-114300">
              <a:lnSpc>
                <a:spcPct val="80000"/>
              </a:lnSpc>
              <a:spcBef>
                <a:spcPts val="600"/>
              </a:spcBef>
              <a:spcAft>
                <a:spcPts val="0"/>
              </a:spcAft>
              <a:buClr>
                <a:schemeClr val="accent4"/>
              </a:buClr>
              <a:buFont typeface="Arial" panose="020B0604020202020204" pitchFamily="34" charset="0"/>
              <a:buChar char="•"/>
              <a:defRPr sz="1200" b="0" kern="100" spc="-30" baseline="0">
                <a:solidFill>
                  <a:schemeClr val="tx1"/>
                </a:solidFill>
                <a:uFillTx/>
                <a:latin typeface="+mn-lt"/>
              </a:defRPr>
            </a:lvl9pPr>
          </a:lstStyle>
          <a:p>
            <a:pPr lvl="0"/>
            <a:r>
              <a:rPr lang="en-US" dirty="0">
                <a:uFillTx/>
              </a:rPr>
              <a:t>Click to edit Master text styles</a:t>
            </a:r>
          </a:p>
          <a:p>
            <a:pPr lvl="1"/>
            <a:r>
              <a:rPr lang="en-US" dirty="0">
                <a:uFillTx/>
              </a:rPr>
              <a:t>Second level</a:t>
            </a:r>
          </a:p>
          <a:p>
            <a:pPr lvl="2"/>
            <a:r>
              <a:rPr lang="en-US" dirty="0">
                <a:uFillTx/>
              </a:rPr>
              <a:t>Third level</a:t>
            </a:r>
          </a:p>
          <a:p>
            <a:pPr lvl="3"/>
            <a:r>
              <a:rPr lang="en-US" dirty="0">
                <a:uFillTx/>
              </a:rPr>
              <a:t>Fourth level</a:t>
            </a:r>
          </a:p>
          <a:p>
            <a:pPr lvl="4"/>
            <a:r>
              <a:rPr lang="en-US" dirty="0">
                <a:uFillTx/>
              </a:rPr>
              <a:t>Fifth level</a:t>
            </a:r>
          </a:p>
          <a:p>
            <a:pPr lvl="5"/>
            <a:r>
              <a:rPr lang="en-US" dirty="0">
                <a:uFillTx/>
              </a:rPr>
              <a:t>Sixth</a:t>
            </a:r>
          </a:p>
          <a:p>
            <a:pPr lvl="6"/>
            <a:r>
              <a:rPr lang="en-US" dirty="0">
                <a:uFillTx/>
              </a:rPr>
              <a:t>Seventh</a:t>
            </a:r>
          </a:p>
          <a:p>
            <a:pPr lvl="7"/>
            <a:r>
              <a:rPr lang="en-US" dirty="0">
                <a:uFillTx/>
              </a:rPr>
              <a:t>Eighth</a:t>
            </a:r>
          </a:p>
          <a:p>
            <a:pPr lvl="8"/>
            <a:r>
              <a:rPr lang="en-US" dirty="0">
                <a:uFillTx/>
              </a:rPr>
              <a:t>Nine</a:t>
            </a:r>
          </a:p>
        </p:txBody>
      </p:sp>
      <p:pic>
        <p:nvPicPr>
          <p:cNvPr id="10" name="Graphic 9"/>
          <p:cNvPicPr>
            <a:picLocks noChangeAspect="1"/>
          </p:cNvPicPr>
          <p:nvPr/>
        </p:nvPicPr>
        <p:blipFill>
          <a:blip r:embed="rId2"/>
          <a:stretch>
            <a:fillRect/>
          </a:stretch>
        </p:blipFill>
        <p:spPr>
          <a:xfrm>
            <a:off x="9768417" y="6398745"/>
            <a:ext cx="1737783" cy="232711"/>
          </a:xfrm>
          <a:prstGeom prst="rect">
            <a:avLst/>
          </a:prstGeom>
        </p:spPr>
      </p:pic>
      <p:sp>
        <p:nvSpPr>
          <p:cNvPr id="8" name="Rectangle 7"/>
          <p:cNvSpPr>
            <a:spLocks/>
          </p:cNvSpPr>
          <p:nvPr/>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uFillTx/>
                <a:latin typeface="+mn-lt"/>
                <a:ea typeface="+mn-ea"/>
                <a:cs typeface="+mn-cs"/>
              </a:rPr>
              <a:t>© 2019 SPLUNK INC.</a:t>
            </a:r>
            <a:endParaRPr lang="en-US" sz="700" spc="120" baseline="0" dirty="0">
              <a:solidFill>
                <a:schemeClr val="tx2"/>
              </a:solidFill>
              <a:uFillTx/>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p:cSld name="Chart and Content Left">
    <p:spTree>
      <p:nvGrpSpPr>
        <p:cNvPr id="1" name=""/>
        <p:cNvGrpSpPr/>
        <p:nvPr/>
      </p:nvGrpSpPr>
      <p:grpSpPr>
        <a:xfrm>
          <a:off x="0" y="0"/>
          <a:ext cx="0" cy="0"/>
          <a:chOff x="0" y="0"/>
          <a:chExt cx="0" cy="0"/>
        </a:xfrm>
      </p:grpSpPr>
      <p:sp>
        <p:nvSpPr>
          <p:cNvPr id="13" name="Freeform: Shape 12"/>
          <p:cNvSpPr>
            <a:spLocks/>
          </p:cNvSpPr>
          <p:nvPr/>
        </p:nvSpPr>
        <p:spPr bwMode="ltGray">
          <a:xfrm>
            <a:off x="6438900" y="0"/>
            <a:ext cx="5067300" cy="6172200"/>
          </a:xfrm>
          <a:custGeom>
            <a:avLst/>
            <a:gdLst>
              <a:gd name="connsiteX0" fmla="*/ 0 w 5067300"/>
              <a:gd name="connsiteY0" fmla="*/ 0 h 6172200"/>
              <a:gd name="connsiteX1" fmla="*/ 5067300 w 5067300"/>
              <a:gd name="connsiteY1" fmla="*/ 0 h 6172200"/>
              <a:gd name="connsiteX2" fmla="*/ 5067300 w 5067300"/>
              <a:gd name="connsiteY2" fmla="*/ 6172200 h 6172200"/>
              <a:gd name="connsiteX3" fmla="*/ 0 w 5067300"/>
              <a:gd name="connsiteY3" fmla="*/ 5843535 h 6172200"/>
            </a:gdLst>
            <a:ahLst/>
            <a:cxnLst>
              <a:cxn ang="0">
                <a:pos x="connsiteX0" y="connsiteY0"/>
              </a:cxn>
              <a:cxn ang="0">
                <a:pos x="connsiteX1" y="connsiteY1"/>
              </a:cxn>
              <a:cxn ang="0">
                <a:pos x="connsiteX2" y="connsiteY2"/>
              </a:cxn>
              <a:cxn ang="0">
                <a:pos x="connsiteX3" y="connsiteY3"/>
              </a:cxn>
            </a:cxnLst>
            <a:rect l="l" t="t" r="r" b="b"/>
            <a:pathLst>
              <a:path w="5067300" h="6172200">
                <a:moveTo>
                  <a:pt x="0" y="0"/>
                </a:moveTo>
                <a:lnTo>
                  <a:pt x="5067300" y="0"/>
                </a:lnTo>
                <a:lnTo>
                  <a:pt x="5067300" y="6172200"/>
                </a:lnTo>
                <a:lnTo>
                  <a:pt x="0" y="5843535"/>
                </a:lnTo>
                <a:close/>
              </a:path>
            </a:pathLst>
          </a:custGeom>
          <a:gradFill flip="none" rotWithShape="0">
            <a:gsLst>
              <a:gs pos="6000">
                <a:srgbClr val="F67C34"/>
              </a:gs>
              <a:gs pos="76000">
                <a:srgbClr val="EC008C"/>
              </a:gs>
            </a:gsLst>
            <a:path path="circle">
              <a:fillToRect r="100000" b="100000"/>
            </a:path>
            <a:tileRect/>
          </a:gradFill>
          <a:ln w="152400" cap="flat" cmpd="sng" algn="ctr">
            <a:noFill/>
            <a:prstDash val="solid"/>
            <a:miter lim="800000"/>
          </a:ln>
          <a:effectLst/>
        </p:spPr>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FontTx/>
              <a:buNone/>
              <a:defRPr>
                <a:uFillTx/>
              </a:defRPr>
            </a:pPr>
            <a:endParaRPr kumimoji="0" lang="en-US" sz="1800" b="0" i="0" u="none" strike="noStrike" kern="0" cap="none" spc="0" normalizeH="0" baseline="0" noProof="0" dirty="0">
              <a:ln>
                <a:noFill/>
              </a:ln>
              <a:solidFill>
                <a:srgbClr val="FFFFFF"/>
              </a:solidFill>
              <a:effectLst/>
              <a:uFillTx/>
              <a:latin typeface="+mn-lt"/>
              <a:ea typeface="+mn-ea"/>
              <a:cs typeface="+mn-cs"/>
            </a:endParaRPr>
          </a:p>
        </p:txBody>
      </p:sp>
      <p:sp>
        <p:nvSpPr>
          <p:cNvPr id="3" name="Chart Placeholder 2"/>
          <p:cNvSpPr>
            <a:spLocks noGrp="1"/>
          </p:cNvSpPr>
          <p:nvPr>
            <p:ph type="chart" sz="quarter" idx="13"/>
          </p:nvPr>
        </p:nvSpPr>
        <p:spPr bwMode="ltGray">
          <a:xfrm>
            <a:off x="6786372" y="1722221"/>
            <a:ext cx="4372356" cy="3429744"/>
          </a:xfrm>
        </p:spPr>
        <p:txBody>
          <a:bodyPr/>
          <a:lstStyle>
            <a:lvl1pPr algn="ctr">
              <a:defRPr spc="-30" baseline="0">
                <a:solidFill>
                  <a:schemeClr val="bg1"/>
                </a:solidFill>
                <a:uFillTx/>
                <a:latin typeface="+mn-lt"/>
              </a:defRPr>
            </a:lvl1pPr>
          </a:lstStyle>
          <a:p>
            <a:r>
              <a:rPr lang="en-US" dirty="0">
                <a:uFillTx/>
              </a:rPr>
              <a:t>Click icon to add chart</a:t>
            </a:r>
          </a:p>
        </p:txBody>
      </p:sp>
      <p:sp>
        <p:nvSpPr>
          <p:cNvPr id="51" name="Text Placeholder 2"/>
          <p:cNvSpPr>
            <a:spLocks noGrp="1"/>
          </p:cNvSpPr>
          <p:nvPr>
            <p:ph type="body" idx="14" hasCustomPrompt="1"/>
          </p:nvPr>
        </p:nvSpPr>
        <p:spPr bwMode="ltGray">
          <a:xfrm>
            <a:off x="6786372" y="812800"/>
            <a:ext cx="4372356" cy="561949"/>
          </a:xfrm>
        </p:spPr>
        <p:txBody>
          <a:bodyPr wrap="square" anchor="t">
            <a:spAutoFit/>
          </a:bodyPr>
          <a:lstStyle>
            <a:lvl1pPr marL="0" indent="0" algn="ctr">
              <a:lnSpc>
                <a:spcPct val="83000"/>
              </a:lnSpc>
              <a:spcBef>
                <a:spcPts val="0"/>
              </a:spcBef>
              <a:spcAft>
                <a:spcPts val="0"/>
              </a:spcAft>
              <a:buNone/>
              <a:defRPr sz="2200" b="1" spc="-50" baseline="0">
                <a:solidFill>
                  <a:schemeClr val="bg1"/>
                </a:solidFill>
                <a:uFillTx/>
                <a:latin typeface="+mn-lt"/>
              </a:defRPr>
            </a:lvl1pPr>
            <a:lvl2pPr marL="457200" indent="0">
              <a:buNone/>
              <a:defRPr sz="2000" b="1">
                <a:uFillTx/>
              </a:defRPr>
            </a:lvl2pPr>
            <a:lvl3pPr marL="914400" indent="0">
              <a:buNone/>
              <a:defRPr sz="1800" b="1">
                <a:uFillTx/>
              </a:defRPr>
            </a:lvl3pPr>
            <a:lvl4pPr marL="1371600" indent="0">
              <a:buNone/>
              <a:defRPr sz="1600" b="1">
                <a:uFillTx/>
              </a:defRPr>
            </a:lvl4pPr>
            <a:lvl5pPr marL="1828800" indent="0">
              <a:buNone/>
              <a:defRPr sz="1600" b="1">
                <a:uFillTx/>
              </a:defRPr>
            </a:lvl5pPr>
            <a:lvl6pPr marL="2286000" indent="0">
              <a:buNone/>
              <a:defRPr sz="1600" b="1">
                <a:uFillTx/>
              </a:defRPr>
            </a:lvl6pPr>
            <a:lvl7pPr marL="2743200" indent="0">
              <a:buNone/>
              <a:defRPr sz="1600" b="1">
                <a:uFillTx/>
              </a:defRPr>
            </a:lvl7pPr>
            <a:lvl8pPr marL="3200400" indent="0">
              <a:buNone/>
              <a:defRPr sz="1600" b="1">
                <a:uFillTx/>
              </a:defRPr>
            </a:lvl8pPr>
            <a:lvl9pPr marL="3657600" indent="0">
              <a:buNone/>
              <a:defRPr sz="1600" b="1">
                <a:uFillTx/>
              </a:defRPr>
            </a:lvl9pPr>
          </a:lstStyle>
          <a:p>
            <a:pPr lvl="0"/>
            <a:r>
              <a:rPr lang="en-US" dirty="0">
                <a:uFillTx/>
              </a:rPr>
              <a:t>Click to edit </a:t>
            </a:r>
            <a:br>
              <a:rPr lang="en-US" dirty="0">
                <a:uFillTx/>
              </a:rPr>
            </a:br>
            <a:r>
              <a:rPr lang="en-US" dirty="0">
                <a:uFillTx/>
              </a:rPr>
              <a:t>Master text styles</a:t>
            </a:r>
          </a:p>
        </p:txBody>
      </p:sp>
      <p:sp>
        <p:nvSpPr>
          <p:cNvPr id="9" name="Text Placeholder 2"/>
          <p:cNvSpPr>
            <a:spLocks noGrp="1"/>
          </p:cNvSpPr>
          <p:nvPr>
            <p:ph idx="16" hasCustomPrompt="1"/>
          </p:nvPr>
        </p:nvSpPr>
        <p:spPr>
          <a:xfrm>
            <a:off x="685801" y="812801"/>
            <a:ext cx="5067300" cy="536416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6000" b="1" spc="-150" baseline="0">
                <a:uFillTx/>
                <a:latin typeface="+mj-lt"/>
              </a:defRPr>
            </a:lvl1pPr>
            <a:lvl2pPr marL="0" indent="0">
              <a:lnSpc>
                <a:spcPct val="83000"/>
              </a:lnSpc>
              <a:spcBef>
                <a:spcPts val="300"/>
              </a:spcBef>
              <a:spcAft>
                <a:spcPts val="3000"/>
              </a:spcAft>
              <a:buFont typeface="Arial" panose="020B0604020202020204" pitchFamily="34" charset="0"/>
              <a:buChar char="​"/>
              <a:defRPr sz="3000" spc="-30" baseline="0">
                <a:solidFill>
                  <a:schemeClr val="accent1"/>
                </a:solidFill>
                <a:uFillTx/>
                <a:latin typeface="+mn-lt"/>
              </a:defRPr>
            </a:lvl2pPr>
            <a:lvl3pPr marL="0" indent="0">
              <a:lnSpc>
                <a:spcPct val="120000"/>
              </a:lnSpc>
              <a:spcBef>
                <a:spcPts val="1200"/>
              </a:spcBef>
              <a:spcAft>
                <a:spcPts val="200"/>
              </a:spcAft>
              <a:buFont typeface="Arial" panose="020B0604020202020204" pitchFamily="34" charset="0"/>
              <a:buChar char="​"/>
              <a:defRPr sz="1800" kern="100" spc="-30" baseline="0">
                <a:solidFill>
                  <a:schemeClr val="tx1"/>
                </a:solidFill>
                <a:uFillTx/>
                <a:latin typeface="+mn-lt"/>
              </a:defRPr>
            </a:lvl3pPr>
            <a:lvl4pPr marL="173038" indent="-173038">
              <a:lnSpc>
                <a:spcPct val="90000"/>
              </a:lnSpc>
              <a:spcBef>
                <a:spcPts val="400"/>
              </a:spcBef>
              <a:spcAft>
                <a:spcPts val="400"/>
              </a:spcAft>
              <a:buClr>
                <a:schemeClr val="accent1"/>
              </a:buClr>
              <a:buFont typeface="Arial" panose="020B0604020202020204" pitchFamily="34" charset="0"/>
              <a:buChar char="•"/>
              <a:defRPr sz="1400" b="0" kern="100" spc="-30" baseline="0">
                <a:solidFill>
                  <a:schemeClr val="tx1"/>
                </a:solidFill>
                <a:uFillTx/>
                <a:latin typeface="+mn-lt"/>
              </a:defRPr>
            </a:lvl4pPr>
            <a:lvl5pPr marL="342900" indent="-169863">
              <a:lnSpc>
                <a:spcPct val="85000"/>
              </a:lnSpc>
              <a:spcBef>
                <a:spcPts val="200"/>
              </a:spcBef>
              <a:spcAft>
                <a:spcPts val="200"/>
              </a:spcAft>
              <a:buFont typeface="Arial" panose="020B0604020202020204" pitchFamily="34" charset="0"/>
              <a:buChar char="–"/>
              <a:defRPr sz="1200" kern="100" spc="-30" baseline="0">
                <a:solidFill>
                  <a:schemeClr val="tx1"/>
                </a:solidFill>
                <a:uFillTx/>
                <a:latin typeface="+mn-lt"/>
              </a:defRPr>
            </a:lvl5pPr>
            <a:lvl6pPr marL="0" indent="0">
              <a:lnSpc>
                <a:spcPct val="90000"/>
              </a:lnSpc>
              <a:spcBef>
                <a:spcPts val="1200"/>
              </a:spcBef>
              <a:spcAft>
                <a:spcPts val="0"/>
              </a:spcAft>
              <a:buFont typeface="Arial" panose="020B0604020202020204" pitchFamily="34" charset="0"/>
              <a:buChar char="​"/>
              <a:defRPr sz="2000" b="1" kern="100" spc="-50" baseline="0">
                <a:solidFill>
                  <a:schemeClr val="tx1"/>
                </a:solidFill>
                <a:uFillTx/>
                <a:latin typeface="+mj-lt"/>
              </a:defRPr>
            </a:lvl6pPr>
            <a:lvl7pPr marL="0" indent="0">
              <a:lnSpc>
                <a:spcPct val="90000"/>
              </a:lnSpc>
              <a:spcBef>
                <a:spcPts val="0"/>
              </a:spcBef>
              <a:spcAft>
                <a:spcPts val="400"/>
              </a:spcAft>
              <a:buFont typeface="Arial" panose="020B0604020202020204" pitchFamily="34" charset="0"/>
              <a:buChar char="​"/>
              <a:defRPr sz="1400" kern="100" spc="-30" baseline="0">
                <a:solidFill>
                  <a:schemeClr val="accent1"/>
                </a:solidFill>
                <a:uFillTx/>
                <a:latin typeface="+mn-lt"/>
              </a:defRPr>
            </a:lvl7pPr>
            <a:lvl8pPr marL="0" indent="0">
              <a:lnSpc>
                <a:spcPct val="120000"/>
              </a:lnSpc>
              <a:spcBef>
                <a:spcPts val="400"/>
              </a:spcBef>
              <a:spcAft>
                <a:spcPts val="400"/>
              </a:spcAft>
              <a:buFont typeface="Arial" panose="020B0604020202020204" pitchFamily="34" charset="0"/>
              <a:buChar char="​"/>
              <a:defRPr sz="1400" kern="100" spc="-30" baseline="0">
                <a:solidFill>
                  <a:schemeClr val="tx1"/>
                </a:solidFill>
                <a:uFillTx/>
                <a:latin typeface="+mn-lt"/>
              </a:defRPr>
            </a:lvl8pPr>
            <a:lvl9pPr marL="114300" indent="-114300">
              <a:lnSpc>
                <a:spcPct val="80000"/>
              </a:lnSpc>
              <a:spcBef>
                <a:spcPts val="600"/>
              </a:spcBef>
              <a:spcAft>
                <a:spcPts val="0"/>
              </a:spcAft>
              <a:buClr>
                <a:schemeClr val="accent4"/>
              </a:buClr>
              <a:buFont typeface="Arial" panose="020B0604020202020204" pitchFamily="34" charset="0"/>
              <a:buChar char="•"/>
              <a:defRPr sz="1200" b="0" kern="100" spc="-30" baseline="0">
                <a:solidFill>
                  <a:schemeClr val="tx1"/>
                </a:solidFill>
                <a:uFillTx/>
                <a:latin typeface="+mn-lt"/>
              </a:defRPr>
            </a:lvl9pPr>
          </a:lstStyle>
          <a:p>
            <a:pPr lvl="0"/>
            <a:r>
              <a:rPr lang="en-US" dirty="0">
                <a:uFillTx/>
              </a:rPr>
              <a:t>Click to edit Master text styles</a:t>
            </a:r>
          </a:p>
          <a:p>
            <a:pPr lvl="1"/>
            <a:r>
              <a:rPr lang="en-US" dirty="0">
                <a:uFillTx/>
              </a:rPr>
              <a:t>Second level</a:t>
            </a:r>
          </a:p>
          <a:p>
            <a:pPr lvl="2"/>
            <a:r>
              <a:rPr lang="en-US" dirty="0">
                <a:uFillTx/>
              </a:rPr>
              <a:t>Third level</a:t>
            </a:r>
          </a:p>
          <a:p>
            <a:pPr lvl="3"/>
            <a:r>
              <a:rPr lang="en-US" dirty="0">
                <a:uFillTx/>
              </a:rPr>
              <a:t>Fourth level</a:t>
            </a:r>
          </a:p>
          <a:p>
            <a:pPr lvl="4"/>
            <a:r>
              <a:rPr lang="en-US" dirty="0">
                <a:uFillTx/>
              </a:rPr>
              <a:t>Fifth level</a:t>
            </a:r>
          </a:p>
          <a:p>
            <a:pPr lvl="5"/>
            <a:r>
              <a:rPr lang="en-US" dirty="0">
                <a:uFillTx/>
              </a:rPr>
              <a:t>Sixth</a:t>
            </a:r>
          </a:p>
          <a:p>
            <a:pPr lvl="6"/>
            <a:r>
              <a:rPr lang="en-US" dirty="0">
                <a:uFillTx/>
              </a:rPr>
              <a:t>Seventh</a:t>
            </a:r>
          </a:p>
          <a:p>
            <a:pPr lvl="7"/>
            <a:r>
              <a:rPr lang="en-US" dirty="0">
                <a:uFillTx/>
              </a:rPr>
              <a:t>Eighth</a:t>
            </a:r>
          </a:p>
          <a:p>
            <a:pPr lvl="8"/>
            <a:r>
              <a:rPr lang="en-US" dirty="0">
                <a:uFillTx/>
              </a:rPr>
              <a:t>Nine</a:t>
            </a:r>
          </a:p>
        </p:txBody>
      </p:sp>
      <p:pic>
        <p:nvPicPr>
          <p:cNvPr id="12" name="Graphic 11"/>
          <p:cNvPicPr>
            <a:picLocks noChangeAspect="1"/>
          </p:cNvPicPr>
          <p:nvPr/>
        </p:nvPicPr>
        <p:blipFill>
          <a:blip r:embed="rId2"/>
          <a:stretch>
            <a:fillRect/>
          </a:stretch>
        </p:blipFill>
        <p:spPr>
          <a:xfrm>
            <a:off x="9768417" y="6398745"/>
            <a:ext cx="1737783" cy="232711"/>
          </a:xfrm>
          <a:prstGeom prst="rect">
            <a:avLst/>
          </a:prstGeom>
        </p:spPr>
      </p:pic>
      <p:sp>
        <p:nvSpPr>
          <p:cNvPr id="7" name="Rectangle 6"/>
          <p:cNvSpPr>
            <a:spLocks/>
          </p:cNvSpPr>
          <p:nvPr/>
        </p:nvSpPr>
        <p:spPr>
          <a:xfrm>
            <a:off x="28121" y="6619881"/>
            <a:ext cx="1338508" cy="181868"/>
          </a:xfrm>
          <a:prstGeom prst="rect">
            <a:avLst/>
          </a:prstGeom>
        </p:spPr>
        <p:txBody>
          <a:bodyPr wrap="none">
            <a:noAutofit/>
          </a:bodyPr>
          <a:lstStyle/>
          <a:p>
            <a:pPr lvl="0" algn="r"/>
            <a:r>
              <a:rPr lang="en-US" sz="700" b="0" i="0" kern="1200" spc="120" baseline="0" dirty="0">
                <a:solidFill>
                  <a:schemeClr val="tx2"/>
                </a:solidFill>
                <a:effectLst/>
                <a:uFillTx/>
                <a:latin typeface="+mn-lt"/>
                <a:ea typeface="+mn-ea"/>
                <a:cs typeface="+mn-cs"/>
              </a:rPr>
              <a:t>© 2019 SPLUNK INC.</a:t>
            </a:r>
            <a:endParaRPr lang="en-US" sz="700" spc="120" baseline="0" dirty="0">
              <a:solidFill>
                <a:schemeClr val="tx2"/>
              </a:solidFill>
              <a:uFillTx/>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p:cSld name="Splunker and Content">
    <p:spTree>
      <p:nvGrpSpPr>
        <p:cNvPr id="1" name=""/>
        <p:cNvGrpSpPr/>
        <p:nvPr/>
      </p:nvGrpSpPr>
      <p:grpSpPr>
        <a:xfrm>
          <a:off x="0" y="0"/>
          <a:ext cx="0" cy="0"/>
          <a:chOff x="0" y="0"/>
          <a:chExt cx="0" cy="0"/>
        </a:xfrm>
      </p:grpSpPr>
      <p:sp>
        <p:nvSpPr>
          <p:cNvPr id="12" name="Text Placeholder 2"/>
          <p:cNvSpPr>
            <a:spLocks noGrp="1"/>
          </p:cNvSpPr>
          <p:nvPr>
            <p:ph idx="13" hasCustomPrompt="1"/>
          </p:nvPr>
        </p:nvSpPr>
        <p:spPr>
          <a:xfrm>
            <a:off x="4521200" y="812801"/>
            <a:ext cx="6976177" cy="536416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6000" b="1" spc="-150" baseline="0">
                <a:uFillTx/>
                <a:latin typeface="+mj-lt"/>
              </a:defRPr>
            </a:lvl1pPr>
            <a:lvl2pPr marL="0" indent="0">
              <a:lnSpc>
                <a:spcPct val="83000"/>
              </a:lnSpc>
              <a:spcBef>
                <a:spcPts val="300"/>
              </a:spcBef>
              <a:spcAft>
                <a:spcPts val="3000"/>
              </a:spcAft>
              <a:buFont typeface="Arial" panose="020B0604020202020204" pitchFamily="34" charset="0"/>
              <a:buChar char="​"/>
              <a:defRPr sz="3000" spc="-30" baseline="0">
                <a:solidFill>
                  <a:schemeClr val="accent1"/>
                </a:solidFill>
                <a:uFillTx/>
                <a:latin typeface="+mn-lt"/>
              </a:defRPr>
            </a:lvl2pPr>
            <a:lvl3pPr marL="0" indent="0">
              <a:lnSpc>
                <a:spcPct val="120000"/>
              </a:lnSpc>
              <a:spcBef>
                <a:spcPts val="1200"/>
              </a:spcBef>
              <a:spcAft>
                <a:spcPts val="200"/>
              </a:spcAft>
              <a:buFont typeface="Arial" panose="020B0604020202020204" pitchFamily="34" charset="0"/>
              <a:buChar char="​"/>
              <a:defRPr sz="1800" kern="100" spc="-30" baseline="0">
                <a:solidFill>
                  <a:schemeClr val="tx1"/>
                </a:solidFill>
                <a:uFillTx/>
                <a:latin typeface="+mn-lt"/>
              </a:defRPr>
            </a:lvl3pPr>
            <a:lvl4pPr marL="173038" indent="-173038">
              <a:lnSpc>
                <a:spcPct val="90000"/>
              </a:lnSpc>
              <a:spcBef>
                <a:spcPts val="400"/>
              </a:spcBef>
              <a:spcAft>
                <a:spcPts val="400"/>
              </a:spcAft>
              <a:buClr>
                <a:schemeClr val="accent1"/>
              </a:buClr>
              <a:buFont typeface="Arial" panose="020B0604020202020204" pitchFamily="34" charset="0"/>
              <a:buChar char="•"/>
              <a:defRPr sz="1400" b="0" kern="100" spc="-30" baseline="0">
                <a:solidFill>
                  <a:schemeClr val="tx1"/>
                </a:solidFill>
                <a:uFillTx/>
                <a:latin typeface="+mn-lt"/>
              </a:defRPr>
            </a:lvl4pPr>
            <a:lvl5pPr marL="342900" indent="-169863">
              <a:lnSpc>
                <a:spcPct val="85000"/>
              </a:lnSpc>
              <a:spcBef>
                <a:spcPts val="200"/>
              </a:spcBef>
              <a:spcAft>
                <a:spcPts val="200"/>
              </a:spcAft>
              <a:buFont typeface="Arial" panose="020B0604020202020204" pitchFamily="34" charset="0"/>
              <a:buChar char="–"/>
              <a:defRPr sz="1200" kern="100" spc="-30" baseline="0">
                <a:solidFill>
                  <a:schemeClr val="tx1"/>
                </a:solidFill>
                <a:uFillTx/>
                <a:latin typeface="+mn-lt"/>
              </a:defRPr>
            </a:lvl5pPr>
            <a:lvl6pPr marL="0" indent="0">
              <a:lnSpc>
                <a:spcPct val="90000"/>
              </a:lnSpc>
              <a:spcBef>
                <a:spcPts val="1200"/>
              </a:spcBef>
              <a:spcAft>
                <a:spcPts val="0"/>
              </a:spcAft>
              <a:buFont typeface="Arial" panose="020B0604020202020204" pitchFamily="34" charset="0"/>
              <a:buChar char="​"/>
              <a:defRPr sz="2000" b="1" kern="100" spc="-50" baseline="0">
                <a:solidFill>
                  <a:schemeClr val="tx1"/>
                </a:solidFill>
                <a:uFillTx/>
                <a:latin typeface="Arial" panose="020B0604020202020204" pitchFamily="34" charset="0"/>
              </a:defRPr>
            </a:lvl6pPr>
            <a:lvl7pPr marL="0" indent="0">
              <a:lnSpc>
                <a:spcPct val="90000"/>
              </a:lnSpc>
              <a:spcBef>
                <a:spcPts val="0"/>
              </a:spcBef>
              <a:spcAft>
                <a:spcPts val="400"/>
              </a:spcAft>
              <a:buFont typeface="Arial" panose="020B0604020202020204" pitchFamily="34" charset="0"/>
              <a:buChar char="​"/>
              <a:defRPr sz="1400" kern="100" spc="-30" baseline="0">
                <a:solidFill>
                  <a:schemeClr val="accent1"/>
                </a:solidFill>
                <a:uFillTx/>
                <a:latin typeface="+mn-lt"/>
              </a:defRPr>
            </a:lvl7pPr>
            <a:lvl8pPr marL="0" indent="0">
              <a:lnSpc>
                <a:spcPct val="120000"/>
              </a:lnSpc>
              <a:spcBef>
                <a:spcPts val="400"/>
              </a:spcBef>
              <a:spcAft>
                <a:spcPts val="400"/>
              </a:spcAft>
              <a:buFont typeface="Arial" panose="020B0604020202020204" pitchFamily="34" charset="0"/>
              <a:buChar char="​"/>
              <a:defRPr sz="1400" kern="100" spc="-30" baseline="0">
                <a:solidFill>
                  <a:schemeClr val="tx1"/>
                </a:solidFill>
                <a:uFillTx/>
                <a:latin typeface="+mn-lt"/>
              </a:defRPr>
            </a:lvl8pPr>
            <a:lvl9pPr marL="114300" indent="-114300">
              <a:lnSpc>
                <a:spcPct val="80000"/>
              </a:lnSpc>
              <a:spcBef>
                <a:spcPts val="600"/>
              </a:spcBef>
              <a:spcAft>
                <a:spcPts val="0"/>
              </a:spcAft>
              <a:buClr>
                <a:schemeClr val="accent4"/>
              </a:buClr>
              <a:buFont typeface="Arial" panose="020B0604020202020204" pitchFamily="34" charset="0"/>
              <a:buChar char="•"/>
              <a:defRPr sz="1200" b="0" kern="100" spc="-30" baseline="0">
                <a:solidFill>
                  <a:schemeClr val="tx1"/>
                </a:solidFill>
                <a:uFillTx/>
                <a:latin typeface="+mn-lt"/>
              </a:defRPr>
            </a:lvl9pPr>
          </a:lstStyle>
          <a:p>
            <a:pPr lvl="0"/>
            <a:r>
              <a:rPr lang="en-US" dirty="0">
                <a:uFillTx/>
              </a:rPr>
              <a:t>Click to edit Master text styles</a:t>
            </a:r>
          </a:p>
          <a:p>
            <a:pPr lvl="1"/>
            <a:r>
              <a:rPr lang="en-US" dirty="0">
                <a:uFillTx/>
              </a:rPr>
              <a:t>Second level</a:t>
            </a:r>
          </a:p>
          <a:p>
            <a:pPr lvl="2"/>
            <a:r>
              <a:rPr lang="en-US" dirty="0">
                <a:uFillTx/>
              </a:rPr>
              <a:t>Third level</a:t>
            </a:r>
          </a:p>
          <a:p>
            <a:pPr lvl="3"/>
            <a:r>
              <a:rPr lang="en-US" dirty="0">
                <a:uFillTx/>
              </a:rPr>
              <a:t>Fourth level</a:t>
            </a:r>
          </a:p>
          <a:p>
            <a:pPr lvl="4"/>
            <a:r>
              <a:rPr lang="en-US" dirty="0">
                <a:uFillTx/>
              </a:rPr>
              <a:t>Fifth level</a:t>
            </a:r>
          </a:p>
          <a:p>
            <a:pPr lvl="5"/>
            <a:r>
              <a:rPr lang="en-US" dirty="0">
                <a:uFillTx/>
              </a:rPr>
              <a:t>Sixth</a:t>
            </a:r>
          </a:p>
          <a:p>
            <a:pPr lvl="6"/>
            <a:r>
              <a:rPr lang="en-US" dirty="0">
                <a:uFillTx/>
              </a:rPr>
              <a:t>Seventh</a:t>
            </a:r>
          </a:p>
          <a:p>
            <a:pPr lvl="7"/>
            <a:r>
              <a:rPr lang="en-US" dirty="0">
                <a:uFillTx/>
              </a:rPr>
              <a:t>Eighth</a:t>
            </a:r>
          </a:p>
          <a:p>
            <a:pPr lvl="8"/>
            <a:r>
              <a:rPr lang="en-US" dirty="0">
                <a:uFillTx/>
              </a:rPr>
              <a:t>Nine</a:t>
            </a:r>
          </a:p>
        </p:txBody>
      </p:sp>
      <p:pic>
        <p:nvPicPr>
          <p:cNvPr id="13" name="Graphic 12"/>
          <p:cNvPicPr>
            <a:picLocks noChangeAspect="1"/>
          </p:cNvPicPr>
          <p:nvPr/>
        </p:nvPicPr>
        <p:blipFill>
          <a:blip r:embed="rId2"/>
          <a:stretch>
            <a:fillRect/>
          </a:stretch>
        </p:blipFill>
        <p:spPr>
          <a:xfrm>
            <a:off x="9768417" y="6398745"/>
            <a:ext cx="1737783" cy="232711"/>
          </a:xfrm>
          <a:prstGeom prst="rect">
            <a:avLst/>
          </a:prstGeom>
        </p:spPr>
      </p:pic>
      <p:sp>
        <p:nvSpPr>
          <p:cNvPr id="17" name="Freeform: Shape 16"/>
          <p:cNvSpPr>
            <a:spLocks/>
          </p:cNvSpPr>
          <p:nvPr/>
        </p:nvSpPr>
        <p:spPr bwMode="ltGray">
          <a:xfrm>
            <a:off x="1854404" y="746452"/>
            <a:ext cx="1660956" cy="2107434"/>
          </a:xfrm>
          <a:custGeom>
            <a:avLst/>
            <a:gdLst>
              <a:gd name="connsiteX0" fmla="*/ 607239 w 1660956"/>
              <a:gd name="connsiteY0" fmla="*/ 0 h 2107434"/>
              <a:gd name="connsiteX1" fmla="*/ 1660956 w 1660956"/>
              <a:gd name="connsiteY1" fmla="*/ 1053717 h 2107434"/>
              <a:gd name="connsiteX2" fmla="*/ 607239 w 1660956"/>
              <a:gd name="connsiteY2" fmla="*/ 2107434 h 2107434"/>
              <a:gd name="connsiteX3" fmla="*/ 197085 w 1660956"/>
              <a:gd name="connsiteY3" fmla="*/ 2024628 h 2107434"/>
              <a:gd name="connsiteX4" fmla="*/ 166269 w 1660956"/>
              <a:gd name="connsiteY4" fmla="*/ 2009783 h 2107434"/>
              <a:gd name="connsiteX5" fmla="*/ 336188 w 1660956"/>
              <a:gd name="connsiteY5" fmla="*/ 1722809 h 2107434"/>
              <a:gd name="connsiteX6" fmla="*/ 461589 w 1660956"/>
              <a:gd name="connsiteY6" fmla="*/ 1761736 h 2107434"/>
              <a:gd name="connsiteX7" fmla="*/ 607239 w 1660956"/>
              <a:gd name="connsiteY7" fmla="*/ 1776419 h 2107434"/>
              <a:gd name="connsiteX8" fmla="*/ 1329941 w 1660956"/>
              <a:gd name="connsiteY8" fmla="*/ 1053717 h 2107434"/>
              <a:gd name="connsiteX9" fmla="*/ 607239 w 1660956"/>
              <a:gd name="connsiteY9" fmla="*/ 331015 h 2107434"/>
              <a:gd name="connsiteX10" fmla="*/ 325931 w 1660956"/>
              <a:gd name="connsiteY10" fmla="*/ 387809 h 2107434"/>
              <a:gd name="connsiteX11" fmla="*/ 298707 w 1660956"/>
              <a:gd name="connsiteY11" fmla="*/ 402586 h 2107434"/>
              <a:gd name="connsiteX12" fmla="*/ 0 w 1660956"/>
              <a:gd name="connsiteY12" fmla="*/ 193490 h 2107434"/>
              <a:gd name="connsiteX13" fmla="*/ 18096 w 1660956"/>
              <a:gd name="connsiteY13" fmla="*/ 179958 h 2107434"/>
              <a:gd name="connsiteX14" fmla="*/ 607239 w 1660956"/>
              <a:gd name="connsiteY14" fmla="*/ 0 h 2107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60956" h="2107434">
                <a:moveTo>
                  <a:pt x="607239" y="0"/>
                </a:moveTo>
                <a:cubicBezTo>
                  <a:pt x="1189191" y="0"/>
                  <a:pt x="1660956" y="471765"/>
                  <a:pt x="1660956" y="1053717"/>
                </a:cubicBezTo>
                <a:cubicBezTo>
                  <a:pt x="1660956" y="1635669"/>
                  <a:pt x="1189191" y="2107434"/>
                  <a:pt x="607239" y="2107434"/>
                </a:cubicBezTo>
                <a:cubicBezTo>
                  <a:pt x="461751" y="2107434"/>
                  <a:pt x="323150" y="2077949"/>
                  <a:pt x="197085" y="2024628"/>
                </a:cubicBezTo>
                <a:lnTo>
                  <a:pt x="166269" y="2009783"/>
                </a:lnTo>
                <a:lnTo>
                  <a:pt x="336188" y="1722809"/>
                </a:lnTo>
                <a:lnTo>
                  <a:pt x="461589" y="1761736"/>
                </a:lnTo>
                <a:cubicBezTo>
                  <a:pt x="508636" y="1771363"/>
                  <a:pt x="557347" y="1776419"/>
                  <a:pt x="607239" y="1776419"/>
                </a:cubicBezTo>
                <a:cubicBezTo>
                  <a:pt x="1006376" y="1776419"/>
                  <a:pt x="1329941" y="1452854"/>
                  <a:pt x="1329941" y="1053717"/>
                </a:cubicBezTo>
                <a:cubicBezTo>
                  <a:pt x="1329941" y="654580"/>
                  <a:pt x="1006376" y="331015"/>
                  <a:pt x="607239" y="331015"/>
                </a:cubicBezTo>
                <a:cubicBezTo>
                  <a:pt x="507455" y="331015"/>
                  <a:pt x="412394" y="351238"/>
                  <a:pt x="325931" y="387809"/>
                </a:cubicBezTo>
                <a:lnTo>
                  <a:pt x="298707" y="402586"/>
                </a:lnTo>
                <a:lnTo>
                  <a:pt x="0" y="193490"/>
                </a:lnTo>
                <a:lnTo>
                  <a:pt x="18096" y="179958"/>
                </a:lnTo>
                <a:cubicBezTo>
                  <a:pt x="186270" y="66342"/>
                  <a:pt x="389007" y="0"/>
                  <a:pt x="607239" y="0"/>
                </a:cubicBezTo>
                <a:close/>
              </a:path>
            </a:pathLst>
          </a:custGeom>
          <a:gradFill flip="none" rotWithShape="1">
            <a:gsLst>
              <a:gs pos="47000">
                <a:srgbClr val="EC008C"/>
              </a:gs>
              <a:gs pos="99000">
                <a:srgbClr val="F99D1C"/>
              </a:gs>
            </a:gsLst>
            <a:path path="circle">
              <a:fillToRect t="100000" r="100000"/>
            </a:path>
            <a:tileRect l="-100000" b="-100000"/>
          </a:gradFill>
        </p:spPr>
        <p:txBody>
          <a:bodyPr rot="0" spcFirstLastPara="0" vertOverflow="overflow" horzOverflow="overflow" vert="horz" wrap="square" lIns="0" tIns="0" rIns="0" bIns="0" numCol="1"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FontTx/>
              <a:buNone/>
              <a:defRPr>
                <a:uFillTx/>
              </a:defRPr>
            </a:pPr>
            <a:endParaRPr kumimoji="0" lang="en-US" sz="800" b="0" i="0" u="none" strike="noStrike" kern="0" cap="none" spc="0" normalizeH="0" baseline="0" noProof="0" dirty="0">
              <a:ln>
                <a:noFill/>
              </a:ln>
              <a:solidFill>
                <a:srgbClr val="FFFFFF"/>
              </a:solidFill>
              <a:effectLst/>
              <a:uFillTx/>
              <a:latin typeface="+mn-lt"/>
            </a:endParaRPr>
          </a:p>
        </p:txBody>
      </p:sp>
      <p:sp>
        <p:nvSpPr>
          <p:cNvPr id="19" name="Circle: Hollow 18"/>
          <p:cNvSpPr>
            <a:spLocks/>
          </p:cNvSpPr>
          <p:nvPr/>
        </p:nvSpPr>
        <p:spPr bwMode="ltGray">
          <a:xfrm>
            <a:off x="3008789" y="4152900"/>
            <a:ext cx="883602" cy="883602"/>
          </a:xfrm>
          <a:prstGeom prst="donut">
            <a:avLst>
              <a:gd name="adj" fmla="val 8303"/>
            </a:avLst>
          </a:prstGeom>
          <a:gradFill flip="none" rotWithShape="1">
            <a:gsLst>
              <a:gs pos="47000">
                <a:srgbClr val="EC008C"/>
              </a:gs>
              <a:gs pos="99000">
                <a:srgbClr val="F99D1C"/>
              </a:gs>
            </a:gsLst>
            <a:path path="circle">
              <a:fillToRect t="100000" r="100000"/>
            </a:path>
            <a:tileRect l="-100000" b="-100000"/>
          </a:gradFill>
        </p:spPr>
        <p:txBody>
          <a:bodyPr rot="0" spcFirstLastPara="0" vertOverflow="overflow" horzOverflow="overflow" vert="horz" wrap="square" lIns="0" tIns="0" rIns="0" bIns="0" numCol="1"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FontTx/>
              <a:buNone/>
              <a:defRPr>
                <a:uFillTx/>
              </a:defRPr>
            </a:pPr>
            <a:endParaRPr kumimoji="0" lang="en-US" sz="800" b="0" i="0" u="none" strike="noStrike" kern="0" cap="none" spc="0" normalizeH="0" baseline="0" noProof="0" dirty="0">
              <a:ln>
                <a:noFill/>
              </a:ln>
              <a:solidFill>
                <a:srgbClr val="FFFFFF"/>
              </a:solidFill>
              <a:effectLst/>
              <a:uFillTx/>
              <a:latin typeface="+mn-lt"/>
            </a:endParaRPr>
          </a:p>
        </p:txBody>
      </p:sp>
      <p:sp>
        <p:nvSpPr>
          <p:cNvPr id="20" name="Freeform: Shape 19"/>
          <p:cNvSpPr>
            <a:spLocks/>
          </p:cNvSpPr>
          <p:nvPr/>
        </p:nvSpPr>
        <p:spPr bwMode="ltGray">
          <a:xfrm flipH="1">
            <a:off x="-2" y="3124199"/>
            <a:ext cx="1910040" cy="2289411"/>
          </a:xfrm>
          <a:custGeom>
            <a:avLst/>
            <a:gdLst>
              <a:gd name="connsiteX0" fmla="*/ 1104585 w 1843096"/>
              <a:gd name="connsiteY0" fmla="*/ 0 h 2209170"/>
              <a:gd name="connsiteX1" fmla="*/ 1104584 w 1843096"/>
              <a:gd name="connsiteY1" fmla="*/ 1104585 h 2209170"/>
              <a:gd name="connsiteX2" fmla="*/ 0 w 1843096"/>
              <a:gd name="connsiteY2" fmla="*/ 1104585 h 2209170"/>
              <a:gd name="connsiteX3" fmla="*/ 1104585 w 1843096"/>
              <a:gd name="connsiteY3" fmla="*/ 2209170 h 2209170"/>
              <a:gd name="connsiteX4" fmla="*/ 1807203 w 1843096"/>
              <a:gd name="connsiteY4" fmla="*/ 1956936 h 2209170"/>
              <a:gd name="connsiteX5" fmla="*/ 1843096 w 1843096"/>
              <a:gd name="connsiteY5" fmla="*/ 1924314 h 2209170"/>
              <a:gd name="connsiteX6" fmla="*/ 1843096 w 1843096"/>
              <a:gd name="connsiteY6" fmla="*/ 284856 h 2209170"/>
              <a:gd name="connsiteX7" fmla="*/ 1807203 w 1843096"/>
              <a:gd name="connsiteY7" fmla="*/ 252234 h 2209170"/>
              <a:gd name="connsiteX8" fmla="*/ 1104585 w 1843096"/>
              <a:gd name="connsiteY8" fmla="*/ 0 h 220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43096" h="2209170">
                <a:moveTo>
                  <a:pt x="1104585" y="0"/>
                </a:moveTo>
                <a:cubicBezTo>
                  <a:pt x="1104585" y="368195"/>
                  <a:pt x="1104584" y="736390"/>
                  <a:pt x="1104584" y="1104585"/>
                </a:cubicBezTo>
                <a:lnTo>
                  <a:pt x="0" y="1104585"/>
                </a:lnTo>
                <a:cubicBezTo>
                  <a:pt x="0" y="1714630"/>
                  <a:pt x="494540" y="2209170"/>
                  <a:pt x="1104585" y="2209170"/>
                </a:cubicBezTo>
                <a:cubicBezTo>
                  <a:pt x="1371480" y="2209170"/>
                  <a:pt x="1616266" y="2114512"/>
                  <a:pt x="1807203" y="1956936"/>
                </a:cubicBezTo>
                <a:lnTo>
                  <a:pt x="1843096" y="1924314"/>
                </a:lnTo>
                <a:lnTo>
                  <a:pt x="1843096" y="284856"/>
                </a:lnTo>
                <a:lnTo>
                  <a:pt x="1807203" y="252234"/>
                </a:lnTo>
                <a:cubicBezTo>
                  <a:pt x="1616266" y="94658"/>
                  <a:pt x="1371480" y="0"/>
                  <a:pt x="1104585" y="0"/>
                </a:cubicBezTo>
                <a:close/>
              </a:path>
            </a:pathLst>
          </a:custGeom>
          <a:gradFill>
            <a:gsLst>
              <a:gs pos="1000">
                <a:srgbClr val="F99D1C"/>
              </a:gs>
              <a:gs pos="76000">
                <a:srgbClr val="EC008C"/>
              </a:gs>
            </a:gsLst>
            <a:path path="circle">
              <a:fillToRect r="100000" b="100000"/>
            </a:path>
          </a:grad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FontTx/>
              <a:buNone/>
              <a:defRPr>
                <a:uFillTx/>
              </a:defRPr>
            </a:pPr>
            <a:endParaRPr kumimoji="0" lang="en-US" sz="800" b="0" i="0" u="none" strike="noStrike" kern="0" cap="none" spc="0" normalizeH="0" baseline="0" noProof="0" dirty="0">
              <a:ln>
                <a:noFill/>
              </a:ln>
              <a:solidFill>
                <a:srgbClr val="FFFFFF"/>
              </a:solidFill>
              <a:effectLst/>
              <a:uFillTx/>
              <a:latin typeface="+mn-lt"/>
            </a:endParaRPr>
          </a:p>
        </p:txBody>
      </p:sp>
      <p:pic>
        <p:nvPicPr>
          <p:cNvPr id="21" name="Picture 20" descr="A close up of a logo  Description automatically generated"/>
          <p:cNvPicPr>
            <a:picLocks noChangeAspect="1"/>
          </p:cNvPicPr>
          <p:nvPr/>
        </p:nvPicPr>
        <p:blipFill rotWithShape="1">
          <a:blip r:embed="rId3"/>
          <a:srcRect l="25452"/>
          <a:stretch/>
        </p:blipFill>
        <p:spPr bwMode="ltGray">
          <a:xfrm>
            <a:off x="-1" y="0"/>
            <a:ext cx="4260413" cy="6858000"/>
          </a:xfrm>
          <a:prstGeom prst="rect">
            <a:avLst/>
          </a:prstGeom>
        </p:spPr>
      </p:pic>
      <p:sp>
        <p:nvSpPr>
          <p:cNvPr id="9" name="Rectangle 8"/>
          <p:cNvSpPr>
            <a:spLocks/>
          </p:cNvSpPr>
          <p:nvPr/>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uFillTx/>
                <a:latin typeface="+mn-lt"/>
                <a:ea typeface="+mn-ea"/>
                <a:cs typeface="+mn-cs"/>
              </a:rPr>
              <a:t>© 2019 SPLUNK INC.</a:t>
            </a:r>
            <a:endParaRPr lang="en-US" sz="700" spc="120" baseline="0" dirty="0">
              <a:solidFill>
                <a:schemeClr val="tx2"/>
              </a:solidFill>
              <a:uFillTx/>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p:cSld name="Tablet with Content">
    <p:spTree>
      <p:nvGrpSpPr>
        <p:cNvPr id="1" name=""/>
        <p:cNvGrpSpPr/>
        <p:nvPr/>
      </p:nvGrpSpPr>
      <p:grpSpPr>
        <a:xfrm>
          <a:off x="0" y="0"/>
          <a:ext cx="0" cy="0"/>
          <a:chOff x="0" y="0"/>
          <a:chExt cx="0" cy="0"/>
        </a:xfrm>
      </p:grpSpPr>
      <p:sp>
        <p:nvSpPr>
          <p:cNvPr id="50" name="Right Triangle 49"/>
          <p:cNvSpPr>
            <a:spLocks/>
          </p:cNvSpPr>
          <p:nvPr/>
        </p:nvSpPr>
        <p:spPr bwMode="ltGray">
          <a:xfrm>
            <a:off x="0" y="0"/>
            <a:ext cx="6858000" cy="6858000"/>
          </a:xfrm>
          <a:prstGeom prst="rtTriangle">
            <a:avLst/>
          </a:prstGeom>
          <a:gradFill>
            <a:gsLst>
              <a:gs pos="1000">
                <a:srgbClr val="F67E32"/>
              </a:gs>
              <a:gs pos="76000">
                <a:srgbClr val="EC008C"/>
              </a:gs>
            </a:gsLst>
            <a:path path="circle">
              <a:fillToRect r="100000" b="100000"/>
            </a:path>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FontTx/>
              <a:buNone/>
              <a:defRPr>
                <a:uFillTx/>
              </a:defRPr>
            </a:pPr>
            <a:endParaRPr kumimoji="0" lang="en-US" sz="1800" b="0" i="0" u="none" strike="noStrike" kern="0" cap="none" spc="0" normalizeH="0" baseline="0" noProof="0" dirty="0">
              <a:ln>
                <a:noFill/>
              </a:ln>
              <a:solidFill>
                <a:srgbClr val="FFFFFF"/>
              </a:solidFill>
              <a:effectLst/>
              <a:uFillTx/>
              <a:latin typeface="+mn-lt"/>
              <a:ea typeface="+mn-ea"/>
              <a:cs typeface="+mn-cs"/>
            </a:endParaRPr>
          </a:p>
        </p:txBody>
      </p:sp>
      <p:sp>
        <p:nvSpPr>
          <p:cNvPr id="51" name="Freeform: Shape 50"/>
          <p:cNvSpPr>
            <a:spLocks/>
          </p:cNvSpPr>
          <p:nvPr/>
        </p:nvSpPr>
        <p:spPr bwMode="ltGray">
          <a:xfrm>
            <a:off x="0" y="0"/>
            <a:ext cx="7635500" cy="6858001"/>
          </a:xfrm>
          <a:custGeom>
            <a:avLst/>
            <a:gdLst>
              <a:gd name="connsiteX0" fmla="*/ 0 w 7635500"/>
              <a:gd name="connsiteY0" fmla="*/ 0 h 6858001"/>
              <a:gd name="connsiteX1" fmla="*/ 777499 w 7635500"/>
              <a:gd name="connsiteY1" fmla="*/ 0 h 6858001"/>
              <a:gd name="connsiteX2" fmla="*/ 7635500 w 7635500"/>
              <a:gd name="connsiteY2" fmla="*/ 6858001 h 6858001"/>
              <a:gd name="connsiteX3" fmla="*/ 0 w 7635500"/>
              <a:gd name="connsiteY3" fmla="*/ 6858001 h 6858001"/>
              <a:gd name="connsiteX4" fmla="*/ 0 w 7635500"/>
              <a:gd name="connsiteY4" fmla="*/ 0 h 6858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35500" h="6858001">
                <a:moveTo>
                  <a:pt x="0" y="0"/>
                </a:moveTo>
                <a:lnTo>
                  <a:pt x="777499" y="0"/>
                </a:lnTo>
                <a:lnTo>
                  <a:pt x="7635500" y="6858001"/>
                </a:lnTo>
                <a:lnTo>
                  <a:pt x="0" y="6858001"/>
                </a:lnTo>
                <a:lnTo>
                  <a:pt x="0" y="0"/>
                </a:lnTo>
                <a:close/>
              </a:path>
            </a:pathLst>
          </a:custGeom>
          <a:gradFill>
            <a:gsLst>
              <a:gs pos="8000">
                <a:srgbClr val="EC008C">
                  <a:alpha val="0"/>
                </a:srgbClr>
              </a:gs>
              <a:gs pos="67000">
                <a:srgbClr val="F99D1C">
                  <a:alpha val="34000"/>
                </a:srgbClr>
              </a:gs>
              <a:gs pos="99000">
                <a:srgbClr val="F99D1C"/>
              </a:gs>
            </a:gsLst>
            <a:lin ang="16200000" scaled="0"/>
          </a:gradFill>
          <a:ln w="12700" cap="flat" cmpd="sng" algn="ctr">
            <a:noFill/>
            <a:prstDash val="solid"/>
            <a:miter lim="800000"/>
          </a:ln>
          <a:effectLst/>
        </p:spPr>
        <p:txBody>
          <a:bodyPr rot="0" spcFirstLastPara="0" vertOverflow="overflow" horzOverflow="overflow" vert="horz" wrap="square" lIns="0" tIns="0" rIns="0" bIns="0" numCol="1"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FontTx/>
              <a:buNone/>
              <a:defRPr>
                <a:uFillTx/>
              </a:defRPr>
            </a:pPr>
            <a:endParaRPr kumimoji="0" lang="en-US" sz="800" b="0" i="0" u="none" strike="noStrike" kern="0" cap="none" spc="0" normalizeH="0" baseline="0" noProof="0" dirty="0">
              <a:ln>
                <a:noFill/>
              </a:ln>
              <a:solidFill>
                <a:srgbClr val="FFFFFF"/>
              </a:solidFill>
              <a:effectLst/>
              <a:uFillTx/>
              <a:latin typeface="+mn-lt"/>
              <a:ea typeface="+mn-ea"/>
              <a:cs typeface="+mn-cs"/>
            </a:endParaRPr>
          </a:p>
        </p:txBody>
      </p:sp>
      <p:grpSp>
        <p:nvGrpSpPr>
          <p:cNvPr id="52" name="Group 51"/>
          <p:cNvGrpSpPr/>
          <p:nvPr/>
        </p:nvGrpSpPr>
        <p:grpSpPr>
          <a:xfrm flipV="1">
            <a:off x="-10160" y="1888067"/>
            <a:ext cx="142404" cy="1991320"/>
            <a:chOff x="512590" y="1888067"/>
            <a:chExt cx="182033" cy="2391839"/>
          </a:xfrm>
        </p:grpSpPr>
        <p:cxnSp>
          <p:nvCxnSpPr>
            <p:cNvPr id="53" name="Straight Connector 52"/>
            <p:cNvCxnSpPr/>
            <p:nvPr/>
          </p:nvCxnSpPr>
          <p:spPr bwMode="ltGray">
            <a:xfrm>
              <a:off x="512590" y="1888067"/>
              <a:ext cx="182033" cy="182033"/>
            </a:xfrm>
            <a:prstGeom prst="line">
              <a:avLst/>
            </a:prstGeom>
            <a:ln w="12700" cap="rnd">
              <a:solidFill>
                <a:srgbClr val="FFFFFF"/>
              </a:solidFill>
            </a:ln>
          </p:spPr>
        </p:cxnSp>
        <p:cxnSp>
          <p:nvCxnSpPr>
            <p:cNvPr id="54" name="Straight Connector 53"/>
            <p:cNvCxnSpPr/>
            <p:nvPr/>
          </p:nvCxnSpPr>
          <p:spPr bwMode="ltGray">
            <a:xfrm>
              <a:off x="512590" y="2133601"/>
              <a:ext cx="182033" cy="182033"/>
            </a:xfrm>
            <a:prstGeom prst="line">
              <a:avLst/>
            </a:prstGeom>
            <a:ln w="12700" cap="rnd">
              <a:solidFill>
                <a:srgbClr val="FFFFFF"/>
              </a:solidFill>
            </a:ln>
          </p:spPr>
        </p:cxnSp>
        <p:cxnSp>
          <p:nvCxnSpPr>
            <p:cNvPr id="56" name="Straight Connector 55"/>
            <p:cNvCxnSpPr/>
            <p:nvPr/>
          </p:nvCxnSpPr>
          <p:spPr bwMode="ltGray">
            <a:xfrm>
              <a:off x="512590" y="2379135"/>
              <a:ext cx="182033" cy="182033"/>
            </a:xfrm>
            <a:prstGeom prst="line">
              <a:avLst/>
            </a:prstGeom>
            <a:ln w="12700" cap="rnd">
              <a:solidFill>
                <a:srgbClr val="FFFFFF"/>
              </a:solidFill>
            </a:ln>
          </p:spPr>
        </p:cxnSp>
        <p:cxnSp>
          <p:nvCxnSpPr>
            <p:cNvPr id="57" name="Straight Connector 56"/>
            <p:cNvCxnSpPr/>
            <p:nvPr/>
          </p:nvCxnSpPr>
          <p:spPr bwMode="ltGray">
            <a:xfrm>
              <a:off x="512590" y="2624669"/>
              <a:ext cx="182033" cy="182033"/>
            </a:xfrm>
            <a:prstGeom prst="line">
              <a:avLst/>
            </a:prstGeom>
            <a:ln w="12700" cap="rnd">
              <a:solidFill>
                <a:srgbClr val="FFFFFF"/>
              </a:solidFill>
            </a:ln>
          </p:spPr>
        </p:cxnSp>
        <p:cxnSp>
          <p:nvCxnSpPr>
            <p:cNvPr id="59" name="Straight Connector 58"/>
            <p:cNvCxnSpPr/>
            <p:nvPr/>
          </p:nvCxnSpPr>
          <p:spPr bwMode="ltGray">
            <a:xfrm>
              <a:off x="512590" y="2870203"/>
              <a:ext cx="182033" cy="182033"/>
            </a:xfrm>
            <a:prstGeom prst="line">
              <a:avLst/>
            </a:prstGeom>
            <a:ln w="12700" cap="rnd">
              <a:solidFill>
                <a:srgbClr val="FFFFFF"/>
              </a:solidFill>
            </a:ln>
          </p:spPr>
        </p:cxnSp>
        <p:cxnSp>
          <p:nvCxnSpPr>
            <p:cNvPr id="60" name="Straight Connector 59"/>
            <p:cNvCxnSpPr/>
            <p:nvPr/>
          </p:nvCxnSpPr>
          <p:spPr bwMode="ltGray">
            <a:xfrm>
              <a:off x="512590" y="3115737"/>
              <a:ext cx="182033" cy="182033"/>
            </a:xfrm>
            <a:prstGeom prst="line">
              <a:avLst/>
            </a:prstGeom>
            <a:ln w="12700" cap="rnd">
              <a:solidFill>
                <a:srgbClr val="FFFFFF"/>
              </a:solidFill>
            </a:ln>
          </p:spPr>
        </p:cxnSp>
        <p:cxnSp>
          <p:nvCxnSpPr>
            <p:cNvPr id="61" name="Straight Connector 60"/>
            <p:cNvCxnSpPr/>
            <p:nvPr/>
          </p:nvCxnSpPr>
          <p:spPr bwMode="ltGray">
            <a:xfrm>
              <a:off x="512590" y="3361271"/>
              <a:ext cx="182033" cy="182033"/>
            </a:xfrm>
            <a:prstGeom prst="line">
              <a:avLst/>
            </a:prstGeom>
            <a:ln w="12700" cap="rnd">
              <a:solidFill>
                <a:srgbClr val="FFFFFF"/>
              </a:solidFill>
            </a:ln>
          </p:spPr>
        </p:cxnSp>
        <p:cxnSp>
          <p:nvCxnSpPr>
            <p:cNvPr id="62" name="Straight Connector 61"/>
            <p:cNvCxnSpPr/>
            <p:nvPr/>
          </p:nvCxnSpPr>
          <p:spPr bwMode="ltGray">
            <a:xfrm>
              <a:off x="512590" y="3606805"/>
              <a:ext cx="182033" cy="182033"/>
            </a:xfrm>
            <a:prstGeom prst="line">
              <a:avLst/>
            </a:prstGeom>
            <a:ln w="12700" cap="rnd">
              <a:solidFill>
                <a:srgbClr val="FFFFFF"/>
              </a:solidFill>
            </a:ln>
          </p:spPr>
        </p:cxnSp>
        <p:cxnSp>
          <p:nvCxnSpPr>
            <p:cNvPr id="64" name="Straight Connector 63"/>
            <p:cNvCxnSpPr/>
            <p:nvPr/>
          </p:nvCxnSpPr>
          <p:spPr bwMode="ltGray">
            <a:xfrm>
              <a:off x="512590" y="3852339"/>
              <a:ext cx="182033" cy="182033"/>
            </a:xfrm>
            <a:prstGeom prst="line">
              <a:avLst/>
            </a:prstGeom>
            <a:ln w="12700" cap="rnd">
              <a:solidFill>
                <a:srgbClr val="FFFFFF"/>
              </a:solidFill>
            </a:ln>
          </p:spPr>
        </p:cxnSp>
        <p:cxnSp>
          <p:nvCxnSpPr>
            <p:cNvPr id="65" name="Straight Connector 64"/>
            <p:cNvCxnSpPr/>
            <p:nvPr/>
          </p:nvCxnSpPr>
          <p:spPr bwMode="ltGray">
            <a:xfrm>
              <a:off x="512590" y="4097873"/>
              <a:ext cx="182033" cy="182033"/>
            </a:xfrm>
            <a:prstGeom prst="line">
              <a:avLst/>
            </a:prstGeom>
            <a:ln w="12700" cap="rnd">
              <a:solidFill>
                <a:srgbClr val="FFFFFF"/>
              </a:solidFill>
            </a:ln>
          </p:spPr>
        </p:cxnSp>
      </p:grpSp>
      <p:sp>
        <p:nvSpPr>
          <p:cNvPr id="66" name="Right Triangle 65"/>
          <p:cNvSpPr>
            <a:spLocks/>
          </p:cNvSpPr>
          <p:nvPr/>
        </p:nvSpPr>
        <p:spPr bwMode="ltGray">
          <a:xfrm>
            <a:off x="0" y="4921250"/>
            <a:ext cx="1936750" cy="1936750"/>
          </a:xfrm>
          <a:prstGeom prst="rtTriangle">
            <a:avLst/>
          </a:prstGeom>
          <a:gradFill>
            <a:gsLst>
              <a:gs pos="0">
                <a:srgbClr val="F25949">
                  <a:alpha val="1000"/>
                </a:srgbClr>
              </a:gs>
              <a:gs pos="30000">
                <a:srgbClr val="F25949">
                  <a:alpha val="66000"/>
                </a:srgbClr>
              </a:gs>
              <a:gs pos="87000">
                <a:srgbClr val="F99D1C">
                  <a:alpha val="45000"/>
                </a:srgbClr>
              </a:gs>
            </a:gsLst>
            <a:lin ang="19200000" scaled="0"/>
          </a:gradFill>
          <a:ln w="12700" cap="flat" cmpd="sng" algn="ctr">
            <a:noFill/>
            <a:prstDash val="solid"/>
            <a:miter lim="800000"/>
          </a:ln>
          <a:effectLst/>
        </p:spPr>
        <p:txBody>
          <a:bodyPr rot="0" spcFirstLastPara="0" vertOverflow="overflow" horzOverflow="overflow" vert="horz" wrap="square" lIns="0" tIns="0" rIns="0" bIns="0" numCol="1"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FontTx/>
              <a:buNone/>
              <a:defRPr>
                <a:uFillTx/>
              </a:defRPr>
            </a:pPr>
            <a:endParaRPr kumimoji="0" lang="en-US" sz="800" b="0" i="0" u="none" strike="noStrike" kern="0" cap="none" spc="0" normalizeH="0" baseline="0" noProof="0" dirty="0">
              <a:ln>
                <a:noFill/>
              </a:ln>
              <a:solidFill>
                <a:srgbClr val="FFFFFF"/>
              </a:solidFill>
              <a:effectLst/>
              <a:uFillTx/>
              <a:latin typeface="+mn-lt"/>
              <a:ea typeface="+mn-ea"/>
              <a:cs typeface="+mn-cs"/>
            </a:endParaRPr>
          </a:p>
        </p:txBody>
      </p:sp>
      <p:sp>
        <p:nvSpPr>
          <p:cNvPr id="67" name="Rectangle 66"/>
          <p:cNvSpPr>
            <a:spLocks/>
          </p:cNvSpPr>
          <p:nvPr/>
        </p:nvSpPr>
        <p:spPr bwMode="ltGray">
          <a:xfrm>
            <a:off x="837966" y="1148126"/>
            <a:ext cx="4760620" cy="5709874"/>
          </a:xfrm>
          <a:prstGeom prst="rect">
            <a:avLst/>
          </a:prstGeom>
          <a:solidFill>
            <a:srgbClr val="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FontTx/>
              <a:buNone/>
              <a:defRPr>
                <a:uFillTx/>
              </a:defRPr>
            </a:pPr>
            <a:endParaRPr kumimoji="0" lang="en-US" sz="1800" b="0" i="0" u="none" strike="noStrike" kern="100" cap="none" spc="20" normalizeH="0" baseline="0" noProof="0" dirty="0">
              <a:ln>
                <a:noFill/>
              </a:ln>
              <a:solidFill>
                <a:srgbClr val="FFFFFF"/>
              </a:solidFill>
              <a:effectLst/>
              <a:uFillTx/>
              <a:latin typeface="+mn-lt"/>
              <a:ea typeface="+mn-ea"/>
              <a:cs typeface="+mn-cs"/>
            </a:endParaRPr>
          </a:p>
        </p:txBody>
      </p:sp>
      <p:sp>
        <p:nvSpPr>
          <p:cNvPr id="3" name="Text Placeholder 2"/>
          <p:cNvSpPr>
            <a:spLocks noGrp="1"/>
          </p:cNvSpPr>
          <p:nvPr>
            <p:ph idx="13" hasCustomPrompt="1"/>
          </p:nvPr>
        </p:nvSpPr>
        <p:spPr>
          <a:xfrm>
            <a:off x="6436552" y="812801"/>
            <a:ext cx="5060825" cy="536416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6000" b="1" spc="-150" baseline="0">
                <a:uFillTx/>
                <a:latin typeface="+mj-lt"/>
              </a:defRPr>
            </a:lvl1pPr>
            <a:lvl2pPr marL="0" indent="0">
              <a:lnSpc>
                <a:spcPct val="83000"/>
              </a:lnSpc>
              <a:spcBef>
                <a:spcPts val="300"/>
              </a:spcBef>
              <a:spcAft>
                <a:spcPts val="3000"/>
              </a:spcAft>
              <a:buFont typeface="Arial" panose="020B0604020202020204" pitchFamily="34" charset="0"/>
              <a:buChar char="​"/>
              <a:defRPr sz="3000" spc="-30" baseline="0">
                <a:solidFill>
                  <a:schemeClr val="accent1"/>
                </a:solidFill>
                <a:uFillTx/>
                <a:latin typeface="+mn-lt"/>
              </a:defRPr>
            </a:lvl2pPr>
            <a:lvl3pPr marL="0" indent="0">
              <a:lnSpc>
                <a:spcPct val="120000"/>
              </a:lnSpc>
              <a:spcBef>
                <a:spcPts val="1200"/>
              </a:spcBef>
              <a:spcAft>
                <a:spcPts val="200"/>
              </a:spcAft>
              <a:buFont typeface="Arial" panose="020B0604020202020204" pitchFamily="34" charset="0"/>
              <a:buChar char="​"/>
              <a:defRPr sz="1800" kern="100" spc="-30" baseline="0">
                <a:solidFill>
                  <a:schemeClr val="tx1"/>
                </a:solidFill>
                <a:uFillTx/>
                <a:latin typeface="+mn-lt"/>
              </a:defRPr>
            </a:lvl3pPr>
            <a:lvl4pPr marL="173038" indent="-173038">
              <a:lnSpc>
                <a:spcPct val="90000"/>
              </a:lnSpc>
              <a:spcBef>
                <a:spcPts val="400"/>
              </a:spcBef>
              <a:spcAft>
                <a:spcPts val="400"/>
              </a:spcAft>
              <a:buClr>
                <a:schemeClr val="accent1"/>
              </a:buClr>
              <a:buFont typeface="Arial" panose="020B0604020202020204" pitchFamily="34" charset="0"/>
              <a:buChar char="•"/>
              <a:defRPr sz="1400" b="0" kern="100" spc="-30" baseline="0">
                <a:solidFill>
                  <a:schemeClr val="tx1"/>
                </a:solidFill>
                <a:uFillTx/>
                <a:latin typeface="+mn-lt"/>
              </a:defRPr>
            </a:lvl4pPr>
            <a:lvl5pPr marL="342900" indent="-169863">
              <a:lnSpc>
                <a:spcPct val="85000"/>
              </a:lnSpc>
              <a:spcBef>
                <a:spcPts val="200"/>
              </a:spcBef>
              <a:spcAft>
                <a:spcPts val="200"/>
              </a:spcAft>
              <a:buFont typeface="Arial" panose="020B0604020202020204" pitchFamily="34" charset="0"/>
              <a:buChar char="–"/>
              <a:defRPr sz="1200" kern="100" spc="-30" baseline="0">
                <a:solidFill>
                  <a:schemeClr val="tx1"/>
                </a:solidFill>
                <a:uFillTx/>
                <a:latin typeface="+mn-lt"/>
              </a:defRPr>
            </a:lvl5pPr>
            <a:lvl6pPr marL="0" indent="0">
              <a:lnSpc>
                <a:spcPct val="90000"/>
              </a:lnSpc>
              <a:spcBef>
                <a:spcPts val="1200"/>
              </a:spcBef>
              <a:spcAft>
                <a:spcPts val="0"/>
              </a:spcAft>
              <a:buFont typeface="Arial" panose="020B0604020202020204" pitchFamily="34" charset="0"/>
              <a:buChar char="​"/>
              <a:defRPr sz="2000" b="1" kern="100" spc="-50" baseline="0">
                <a:solidFill>
                  <a:schemeClr val="tx1"/>
                </a:solidFill>
                <a:uFillTx/>
                <a:latin typeface="+mj-lt"/>
              </a:defRPr>
            </a:lvl6pPr>
            <a:lvl7pPr marL="0" indent="0">
              <a:lnSpc>
                <a:spcPct val="90000"/>
              </a:lnSpc>
              <a:spcBef>
                <a:spcPts val="0"/>
              </a:spcBef>
              <a:spcAft>
                <a:spcPts val="400"/>
              </a:spcAft>
              <a:buFont typeface="Arial" panose="020B0604020202020204" pitchFamily="34" charset="0"/>
              <a:buChar char="​"/>
              <a:defRPr sz="1400" kern="100" spc="-30" baseline="0">
                <a:solidFill>
                  <a:schemeClr val="accent1"/>
                </a:solidFill>
                <a:uFillTx/>
                <a:latin typeface="+mn-lt"/>
              </a:defRPr>
            </a:lvl7pPr>
            <a:lvl8pPr marL="0" indent="0">
              <a:lnSpc>
                <a:spcPct val="120000"/>
              </a:lnSpc>
              <a:spcBef>
                <a:spcPts val="400"/>
              </a:spcBef>
              <a:spcAft>
                <a:spcPts val="400"/>
              </a:spcAft>
              <a:buFont typeface="Arial" panose="020B0604020202020204" pitchFamily="34" charset="0"/>
              <a:buChar char="​"/>
              <a:defRPr sz="1400" kern="100" spc="-30" baseline="0">
                <a:solidFill>
                  <a:schemeClr val="tx1"/>
                </a:solidFill>
                <a:uFillTx/>
                <a:latin typeface="+mn-lt"/>
              </a:defRPr>
            </a:lvl8pPr>
            <a:lvl9pPr marL="114300" indent="-114300">
              <a:lnSpc>
                <a:spcPct val="80000"/>
              </a:lnSpc>
              <a:spcBef>
                <a:spcPts val="600"/>
              </a:spcBef>
              <a:spcAft>
                <a:spcPts val="0"/>
              </a:spcAft>
              <a:buClr>
                <a:schemeClr val="accent4"/>
              </a:buClr>
              <a:buFont typeface="Arial" panose="020B0604020202020204" pitchFamily="34" charset="0"/>
              <a:buChar char="•"/>
              <a:defRPr sz="1200" b="0" kern="100" spc="-30" baseline="0">
                <a:solidFill>
                  <a:schemeClr val="tx1"/>
                </a:solidFill>
                <a:uFillTx/>
                <a:latin typeface="+mn-lt"/>
              </a:defRPr>
            </a:lvl9pPr>
          </a:lstStyle>
          <a:p>
            <a:pPr lvl="0"/>
            <a:r>
              <a:rPr lang="en-US" dirty="0">
                <a:uFillTx/>
              </a:rPr>
              <a:t>Click to edit Master text styles</a:t>
            </a:r>
          </a:p>
          <a:p>
            <a:pPr lvl="1"/>
            <a:r>
              <a:rPr lang="en-US" dirty="0">
                <a:uFillTx/>
              </a:rPr>
              <a:t>Second level</a:t>
            </a:r>
          </a:p>
          <a:p>
            <a:pPr lvl="2"/>
            <a:r>
              <a:rPr lang="en-US" dirty="0">
                <a:uFillTx/>
              </a:rPr>
              <a:t>Third level</a:t>
            </a:r>
          </a:p>
          <a:p>
            <a:pPr lvl="3"/>
            <a:r>
              <a:rPr lang="en-US" dirty="0">
                <a:uFillTx/>
              </a:rPr>
              <a:t>Fourth level</a:t>
            </a:r>
          </a:p>
          <a:p>
            <a:pPr lvl="4"/>
            <a:r>
              <a:rPr lang="en-US" dirty="0">
                <a:uFillTx/>
              </a:rPr>
              <a:t>Fifth level</a:t>
            </a:r>
          </a:p>
          <a:p>
            <a:pPr lvl="5"/>
            <a:r>
              <a:rPr lang="en-US" dirty="0">
                <a:uFillTx/>
              </a:rPr>
              <a:t>Sixth</a:t>
            </a:r>
          </a:p>
          <a:p>
            <a:pPr lvl="6"/>
            <a:r>
              <a:rPr lang="en-US" dirty="0">
                <a:uFillTx/>
              </a:rPr>
              <a:t>Seventh</a:t>
            </a:r>
          </a:p>
          <a:p>
            <a:pPr lvl="7"/>
            <a:r>
              <a:rPr lang="en-US" dirty="0">
                <a:uFillTx/>
              </a:rPr>
              <a:t>Eighth</a:t>
            </a:r>
          </a:p>
          <a:p>
            <a:pPr lvl="8"/>
            <a:r>
              <a:rPr lang="en-US" dirty="0">
                <a:uFillTx/>
              </a:rPr>
              <a:t>Nine</a:t>
            </a:r>
          </a:p>
        </p:txBody>
      </p:sp>
      <p:pic>
        <p:nvPicPr>
          <p:cNvPr id="22" name="Graphic 21"/>
          <p:cNvPicPr>
            <a:picLocks noChangeAspect="1"/>
          </p:cNvPicPr>
          <p:nvPr/>
        </p:nvPicPr>
        <p:blipFill>
          <a:blip r:embed="rId2"/>
          <a:stretch>
            <a:fillRect/>
          </a:stretch>
        </p:blipFill>
        <p:spPr>
          <a:xfrm>
            <a:off x="9768417" y="6398745"/>
            <a:ext cx="1737783" cy="232711"/>
          </a:xfrm>
          <a:prstGeom prst="rect">
            <a:avLst/>
          </a:prstGeom>
        </p:spPr>
      </p:pic>
      <p:pic>
        <p:nvPicPr>
          <p:cNvPr id="24" name="Picture 23" descr="A screen shot of a computer  Description automatically generated"/>
          <p:cNvPicPr>
            <a:picLocks noChangeAspect="1"/>
          </p:cNvPicPr>
          <p:nvPr/>
        </p:nvPicPr>
        <p:blipFill rotWithShape="1">
          <a:blip r:embed="rId3"/>
          <a:srcRect b="13990"/>
          <a:stretch/>
        </p:blipFill>
        <p:spPr>
          <a:xfrm>
            <a:off x="683452" y="812801"/>
            <a:ext cx="5069648" cy="6045199"/>
          </a:xfrm>
          <a:prstGeom prst="rect">
            <a:avLst/>
          </a:prstGeom>
        </p:spPr>
      </p:pic>
      <p:sp>
        <p:nvSpPr>
          <p:cNvPr id="25" name="Picture Placeholder 62"/>
          <p:cNvSpPr>
            <a:spLocks noGrp="1"/>
          </p:cNvSpPr>
          <p:nvPr>
            <p:ph type="pic" sz="quarter" idx="14" hasCustomPrompt="1"/>
          </p:nvPr>
        </p:nvSpPr>
        <p:spPr bwMode="ltGray">
          <a:xfrm>
            <a:off x="942976" y="1287998"/>
            <a:ext cx="4549774" cy="5570002"/>
          </a:xfrm>
          <a:prstGeom prst="roundRect">
            <a:avLst>
              <a:gd name="adj" fmla="val 0"/>
            </a:avLst>
          </a:prstGeom>
          <a:solidFill>
            <a:schemeClr val="bg2"/>
          </a:solidFill>
          <a:ln>
            <a:noFill/>
          </a:ln>
        </p:spPr>
        <p:style>
          <a:lnRef idx="2">
            <a:schemeClr val="dk1"/>
          </a:lnRef>
          <a:fillRef idx="1">
            <a:schemeClr val="lt1"/>
          </a:fillRef>
          <a:effectRef idx="0">
            <a:schemeClr val="dk1"/>
          </a:effectRef>
          <a:fontRef idx="minor">
            <a:schemeClr val="dk1"/>
          </a:fontRef>
        </p:style>
        <p:txBody>
          <a:bodyPr/>
          <a:lstStyle>
            <a:lvl1pPr>
              <a:defRPr>
                <a:uFillTx/>
                <a:latin typeface="+mn-lt"/>
              </a:defRPr>
            </a:lvl1pPr>
          </a:lstStyle>
          <a:p>
            <a:r>
              <a:rPr lang="en-US" dirty="0">
                <a:uFillTx/>
              </a:rPr>
              <a:t> </a:t>
            </a:r>
          </a:p>
        </p:txBody>
      </p:sp>
      <p:sp>
        <p:nvSpPr>
          <p:cNvPr id="23" name="Rectangle 22"/>
          <p:cNvSpPr>
            <a:spLocks/>
          </p:cNvSpPr>
          <p:nvPr/>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uFillTx/>
                <a:latin typeface="+mn-lt"/>
                <a:ea typeface="+mn-ea"/>
                <a:cs typeface="+mn-cs"/>
              </a:rPr>
              <a:t>© 2019 SPLUNK INC.</a:t>
            </a:r>
            <a:endParaRPr lang="en-US" sz="700" spc="120" baseline="0" dirty="0">
              <a:solidFill>
                <a:schemeClr val="tx2"/>
              </a:solidFill>
              <a:uFillTx/>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p:cSld name="Phone with Content">
    <p:spTree>
      <p:nvGrpSpPr>
        <p:cNvPr id="1" name=""/>
        <p:cNvGrpSpPr/>
        <p:nvPr/>
      </p:nvGrpSpPr>
      <p:grpSpPr>
        <a:xfrm>
          <a:off x="0" y="0"/>
          <a:ext cx="0" cy="0"/>
          <a:chOff x="0" y="0"/>
          <a:chExt cx="0" cy="0"/>
        </a:xfrm>
      </p:grpSpPr>
      <p:sp>
        <p:nvSpPr>
          <p:cNvPr id="3" name="Text Placeholder 2"/>
          <p:cNvSpPr>
            <a:spLocks noGrp="1"/>
          </p:cNvSpPr>
          <p:nvPr>
            <p:ph idx="13" hasCustomPrompt="1"/>
          </p:nvPr>
        </p:nvSpPr>
        <p:spPr>
          <a:xfrm>
            <a:off x="4521200" y="812801"/>
            <a:ext cx="6976177" cy="536416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6000" b="1" spc="-150" baseline="0">
                <a:uFillTx/>
                <a:latin typeface="+mj-lt"/>
              </a:defRPr>
            </a:lvl1pPr>
            <a:lvl2pPr marL="0" indent="0">
              <a:lnSpc>
                <a:spcPct val="83000"/>
              </a:lnSpc>
              <a:spcBef>
                <a:spcPts val="300"/>
              </a:spcBef>
              <a:spcAft>
                <a:spcPts val="3000"/>
              </a:spcAft>
              <a:buFont typeface="Arial" panose="020B0604020202020204" pitchFamily="34" charset="0"/>
              <a:buChar char="​"/>
              <a:defRPr sz="3000" spc="-30" baseline="0">
                <a:solidFill>
                  <a:schemeClr val="accent1"/>
                </a:solidFill>
                <a:uFillTx/>
                <a:latin typeface="+mn-lt"/>
              </a:defRPr>
            </a:lvl2pPr>
            <a:lvl3pPr marL="0" indent="0">
              <a:lnSpc>
                <a:spcPct val="120000"/>
              </a:lnSpc>
              <a:spcBef>
                <a:spcPts val="1200"/>
              </a:spcBef>
              <a:spcAft>
                <a:spcPts val="200"/>
              </a:spcAft>
              <a:buFont typeface="Arial" panose="020B0604020202020204" pitchFamily="34" charset="0"/>
              <a:buChar char="​"/>
              <a:defRPr sz="1800" kern="100" spc="-30" baseline="0">
                <a:solidFill>
                  <a:schemeClr val="tx1"/>
                </a:solidFill>
                <a:uFillTx/>
                <a:latin typeface="+mn-lt"/>
              </a:defRPr>
            </a:lvl3pPr>
            <a:lvl4pPr marL="173038" indent="-173038">
              <a:lnSpc>
                <a:spcPct val="90000"/>
              </a:lnSpc>
              <a:spcBef>
                <a:spcPts val="400"/>
              </a:spcBef>
              <a:spcAft>
                <a:spcPts val="400"/>
              </a:spcAft>
              <a:buClr>
                <a:schemeClr val="accent1"/>
              </a:buClr>
              <a:buFont typeface="Arial" panose="020B0604020202020204" pitchFamily="34" charset="0"/>
              <a:buChar char="•"/>
              <a:defRPr sz="1400" b="0" kern="100" spc="-30" baseline="0">
                <a:solidFill>
                  <a:schemeClr val="tx1"/>
                </a:solidFill>
                <a:uFillTx/>
                <a:latin typeface="+mn-lt"/>
              </a:defRPr>
            </a:lvl4pPr>
            <a:lvl5pPr marL="342900" indent="-169863">
              <a:lnSpc>
                <a:spcPct val="85000"/>
              </a:lnSpc>
              <a:spcBef>
                <a:spcPts val="200"/>
              </a:spcBef>
              <a:spcAft>
                <a:spcPts val="200"/>
              </a:spcAft>
              <a:buFont typeface="Arial" panose="020B0604020202020204" pitchFamily="34" charset="0"/>
              <a:buChar char="–"/>
              <a:defRPr sz="1200" kern="100" spc="-30" baseline="0">
                <a:solidFill>
                  <a:schemeClr val="tx1"/>
                </a:solidFill>
                <a:uFillTx/>
                <a:latin typeface="+mn-lt"/>
              </a:defRPr>
            </a:lvl5pPr>
            <a:lvl6pPr marL="0" indent="0">
              <a:lnSpc>
                <a:spcPct val="90000"/>
              </a:lnSpc>
              <a:spcBef>
                <a:spcPts val="1200"/>
              </a:spcBef>
              <a:spcAft>
                <a:spcPts val="0"/>
              </a:spcAft>
              <a:buFont typeface="Arial" panose="020B0604020202020204" pitchFamily="34" charset="0"/>
              <a:buChar char="​"/>
              <a:defRPr sz="2000" b="1" kern="100" spc="-50" baseline="0">
                <a:solidFill>
                  <a:schemeClr val="tx1"/>
                </a:solidFill>
                <a:uFillTx/>
                <a:latin typeface="+mj-lt"/>
              </a:defRPr>
            </a:lvl6pPr>
            <a:lvl7pPr marL="0" indent="0">
              <a:lnSpc>
                <a:spcPct val="90000"/>
              </a:lnSpc>
              <a:spcBef>
                <a:spcPts val="0"/>
              </a:spcBef>
              <a:spcAft>
                <a:spcPts val="400"/>
              </a:spcAft>
              <a:buFont typeface="Arial" panose="020B0604020202020204" pitchFamily="34" charset="0"/>
              <a:buChar char="​"/>
              <a:defRPr sz="1400" kern="100" spc="-30" baseline="0">
                <a:solidFill>
                  <a:schemeClr val="accent1"/>
                </a:solidFill>
                <a:uFillTx/>
                <a:latin typeface="+mn-lt"/>
              </a:defRPr>
            </a:lvl7pPr>
            <a:lvl8pPr marL="0" indent="0">
              <a:lnSpc>
                <a:spcPct val="120000"/>
              </a:lnSpc>
              <a:spcBef>
                <a:spcPts val="400"/>
              </a:spcBef>
              <a:spcAft>
                <a:spcPts val="400"/>
              </a:spcAft>
              <a:buFont typeface="Arial" panose="020B0604020202020204" pitchFamily="34" charset="0"/>
              <a:buChar char="​"/>
              <a:defRPr sz="1400" kern="100" spc="-30" baseline="0">
                <a:solidFill>
                  <a:schemeClr val="tx1"/>
                </a:solidFill>
                <a:uFillTx/>
                <a:latin typeface="+mn-lt"/>
              </a:defRPr>
            </a:lvl8pPr>
            <a:lvl9pPr marL="114300" indent="-114300">
              <a:lnSpc>
                <a:spcPct val="80000"/>
              </a:lnSpc>
              <a:spcBef>
                <a:spcPts val="600"/>
              </a:spcBef>
              <a:spcAft>
                <a:spcPts val="0"/>
              </a:spcAft>
              <a:buClr>
                <a:schemeClr val="accent4"/>
              </a:buClr>
              <a:buFont typeface="Arial" panose="020B0604020202020204" pitchFamily="34" charset="0"/>
              <a:buChar char="•"/>
              <a:defRPr sz="1200" b="0" kern="100" spc="-30" baseline="0">
                <a:solidFill>
                  <a:schemeClr val="tx1"/>
                </a:solidFill>
                <a:uFillTx/>
                <a:latin typeface="+mn-lt"/>
              </a:defRPr>
            </a:lvl9pPr>
          </a:lstStyle>
          <a:p>
            <a:pPr lvl="0"/>
            <a:r>
              <a:rPr lang="en-US" dirty="0">
                <a:uFillTx/>
              </a:rPr>
              <a:t>Click to edit Master text styles</a:t>
            </a:r>
          </a:p>
          <a:p>
            <a:pPr lvl="1"/>
            <a:r>
              <a:rPr lang="en-US" dirty="0">
                <a:uFillTx/>
              </a:rPr>
              <a:t>Second level</a:t>
            </a:r>
          </a:p>
          <a:p>
            <a:pPr lvl="2"/>
            <a:r>
              <a:rPr lang="en-US" dirty="0">
                <a:uFillTx/>
              </a:rPr>
              <a:t>Third level</a:t>
            </a:r>
          </a:p>
          <a:p>
            <a:pPr lvl="3"/>
            <a:r>
              <a:rPr lang="en-US" dirty="0">
                <a:uFillTx/>
              </a:rPr>
              <a:t>Fourth level</a:t>
            </a:r>
          </a:p>
          <a:p>
            <a:pPr lvl="4"/>
            <a:r>
              <a:rPr lang="en-US" dirty="0">
                <a:uFillTx/>
              </a:rPr>
              <a:t>Fifth level</a:t>
            </a:r>
          </a:p>
          <a:p>
            <a:pPr lvl="5"/>
            <a:r>
              <a:rPr lang="en-US" dirty="0">
                <a:uFillTx/>
              </a:rPr>
              <a:t>Sixth</a:t>
            </a:r>
          </a:p>
          <a:p>
            <a:pPr lvl="6"/>
            <a:r>
              <a:rPr lang="en-US" dirty="0">
                <a:uFillTx/>
              </a:rPr>
              <a:t>Seventh</a:t>
            </a:r>
          </a:p>
          <a:p>
            <a:pPr lvl="7"/>
            <a:r>
              <a:rPr lang="en-US" dirty="0">
                <a:uFillTx/>
              </a:rPr>
              <a:t>Eighth</a:t>
            </a:r>
          </a:p>
          <a:p>
            <a:pPr lvl="8"/>
            <a:r>
              <a:rPr lang="en-US" dirty="0">
                <a:uFillTx/>
              </a:rPr>
              <a:t>Nine</a:t>
            </a:r>
          </a:p>
        </p:txBody>
      </p:sp>
      <p:sp>
        <p:nvSpPr>
          <p:cNvPr id="53" name="Right Triangle 52"/>
          <p:cNvSpPr>
            <a:spLocks/>
          </p:cNvSpPr>
          <p:nvPr/>
        </p:nvSpPr>
        <p:spPr bwMode="ltGray">
          <a:xfrm>
            <a:off x="0" y="1668780"/>
            <a:ext cx="5189220" cy="5189220"/>
          </a:xfrm>
          <a:prstGeom prst="rtTriangle">
            <a:avLst/>
          </a:prstGeom>
          <a:gradFill>
            <a:gsLst>
              <a:gs pos="1000">
                <a:srgbClr val="F67E32"/>
              </a:gs>
              <a:gs pos="76000">
                <a:srgbClr val="EC008C"/>
              </a:gs>
            </a:gsLst>
            <a:path path="circle">
              <a:fillToRect r="100000" b="100000"/>
            </a:path>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FontTx/>
              <a:buNone/>
              <a:defRPr>
                <a:uFillTx/>
              </a:defRPr>
            </a:pPr>
            <a:endParaRPr kumimoji="0" lang="en-US" sz="1800" b="0" i="0" u="none" strike="noStrike" kern="0" cap="none" spc="0" normalizeH="0" baseline="0" noProof="0" dirty="0">
              <a:ln>
                <a:noFill/>
              </a:ln>
              <a:solidFill>
                <a:srgbClr val="FFFFFF"/>
              </a:solidFill>
              <a:effectLst/>
              <a:uFillTx/>
              <a:latin typeface="+mn-lt"/>
              <a:ea typeface="+mn-ea"/>
              <a:cs typeface="+mn-cs"/>
            </a:endParaRPr>
          </a:p>
        </p:txBody>
      </p:sp>
      <p:sp>
        <p:nvSpPr>
          <p:cNvPr id="54" name="Right Triangle 53"/>
          <p:cNvSpPr>
            <a:spLocks/>
          </p:cNvSpPr>
          <p:nvPr/>
        </p:nvSpPr>
        <p:spPr bwMode="ltGray">
          <a:xfrm>
            <a:off x="-1" y="4205127"/>
            <a:ext cx="2652873" cy="2652873"/>
          </a:xfrm>
          <a:prstGeom prst="rtTriangle">
            <a:avLst/>
          </a:prstGeom>
          <a:gradFill>
            <a:gsLst>
              <a:gs pos="0">
                <a:srgbClr val="F25949">
                  <a:alpha val="1000"/>
                </a:srgbClr>
              </a:gs>
              <a:gs pos="30000">
                <a:srgbClr val="F25949">
                  <a:alpha val="66000"/>
                </a:srgbClr>
              </a:gs>
              <a:gs pos="87000">
                <a:srgbClr val="F99D1C">
                  <a:alpha val="45000"/>
                </a:srgbClr>
              </a:gs>
            </a:gsLst>
            <a:lin ang="19200000" scaled="0"/>
          </a:gradFill>
          <a:ln w="12700" cap="flat" cmpd="sng" algn="ctr">
            <a:noFill/>
            <a:prstDash val="solid"/>
            <a:miter lim="800000"/>
          </a:ln>
          <a:effectLst/>
        </p:spPr>
        <p:txBody>
          <a:bodyPr rot="0" spcFirstLastPara="0" vertOverflow="overflow" horzOverflow="overflow" vert="horz" wrap="square" lIns="0" tIns="0" rIns="0" bIns="0" numCol="1"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FontTx/>
              <a:buNone/>
              <a:defRPr>
                <a:uFillTx/>
              </a:defRPr>
            </a:pPr>
            <a:endParaRPr kumimoji="0" lang="en-US" sz="800" b="0" i="0" u="none" strike="noStrike" kern="0" cap="none" spc="0" normalizeH="0" baseline="0" noProof="0" dirty="0">
              <a:ln>
                <a:noFill/>
              </a:ln>
              <a:solidFill>
                <a:srgbClr val="FFFFFF"/>
              </a:solidFill>
              <a:effectLst/>
              <a:uFillTx/>
              <a:latin typeface="+mn-lt"/>
              <a:ea typeface="+mn-ea"/>
              <a:cs typeface="+mn-cs"/>
            </a:endParaRPr>
          </a:p>
        </p:txBody>
      </p:sp>
      <p:sp>
        <p:nvSpPr>
          <p:cNvPr id="55" name="Freeform: Shape 54"/>
          <p:cNvSpPr>
            <a:spLocks/>
          </p:cNvSpPr>
          <p:nvPr/>
        </p:nvSpPr>
        <p:spPr bwMode="ltGray">
          <a:xfrm flipH="1">
            <a:off x="0" y="461948"/>
            <a:ext cx="4851528" cy="4851528"/>
          </a:xfrm>
          <a:custGeom>
            <a:avLst/>
            <a:gdLst>
              <a:gd name="connsiteX0" fmla="*/ 5828126 w 5828126"/>
              <a:gd name="connsiteY0" fmla="*/ 0 h 5828126"/>
              <a:gd name="connsiteX1" fmla="*/ 0 w 5828126"/>
              <a:gd name="connsiteY1" fmla="*/ 5828126 h 5828126"/>
              <a:gd name="connsiteX2" fmla="*/ 5828126 w 5828126"/>
              <a:gd name="connsiteY2" fmla="*/ 5828126 h 5828126"/>
              <a:gd name="connsiteX3" fmla="*/ 5828126 w 5828126"/>
              <a:gd name="connsiteY3" fmla="*/ 0 h 5828126"/>
            </a:gdLst>
            <a:ahLst/>
            <a:cxnLst>
              <a:cxn ang="0">
                <a:pos x="connsiteX0" y="connsiteY0"/>
              </a:cxn>
              <a:cxn ang="0">
                <a:pos x="connsiteX1" y="connsiteY1"/>
              </a:cxn>
              <a:cxn ang="0">
                <a:pos x="connsiteX2" y="connsiteY2"/>
              </a:cxn>
              <a:cxn ang="0">
                <a:pos x="connsiteX3" y="connsiteY3"/>
              </a:cxn>
            </a:cxnLst>
            <a:rect l="l" t="t" r="r" b="b"/>
            <a:pathLst>
              <a:path w="5828126" h="5828126">
                <a:moveTo>
                  <a:pt x="5828126" y="0"/>
                </a:moveTo>
                <a:lnTo>
                  <a:pt x="0" y="5828126"/>
                </a:lnTo>
                <a:lnTo>
                  <a:pt x="5828126" y="5828126"/>
                </a:lnTo>
                <a:lnTo>
                  <a:pt x="5828126" y="0"/>
                </a:lnTo>
                <a:close/>
              </a:path>
            </a:pathLst>
          </a:custGeom>
          <a:gradFill>
            <a:gsLst>
              <a:gs pos="8000">
                <a:srgbClr val="EC008C">
                  <a:alpha val="0"/>
                </a:srgbClr>
              </a:gs>
              <a:gs pos="67000">
                <a:srgbClr val="F99D1C">
                  <a:alpha val="34000"/>
                </a:srgbClr>
              </a:gs>
              <a:gs pos="99000">
                <a:srgbClr val="F99D1C"/>
              </a:gs>
            </a:gsLst>
            <a:lin ang="16200000" scaled="0"/>
          </a:gradFill>
          <a:ln w="12700" cap="flat" cmpd="sng" algn="ctr">
            <a:noFill/>
            <a:prstDash val="solid"/>
            <a:miter lim="800000"/>
          </a:ln>
          <a:effectLst/>
        </p:spPr>
        <p:txBody>
          <a:bodyPr rot="0" spcFirstLastPara="0" vertOverflow="overflow" horzOverflow="overflow" vert="horz" wrap="square" lIns="0" tIns="0" rIns="0" bIns="0" numCol="1"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FontTx/>
              <a:buNone/>
              <a:defRPr>
                <a:uFillTx/>
              </a:defRPr>
            </a:pPr>
            <a:endParaRPr kumimoji="0" lang="en-US" sz="800" b="0" i="0" u="none" strike="noStrike" kern="0" cap="none" spc="0" normalizeH="0" baseline="0" noProof="0" dirty="0">
              <a:ln>
                <a:noFill/>
              </a:ln>
              <a:solidFill>
                <a:srgbClr val="FFFFFF"/>
              </a:solidFill>
              <a:effectLst/>
              <a:uFillTx/>
              <a:latin typeface="+mn-lt"/>
              <a:ea typeface="+mn-ea"/>
              <a:cs typeface="+mn-cs"/>
            </a:endParaRPr>
          </a:p>
        </p:txBody>
      </p:sp>
      <p:grpSp>
        <p:nvGrpSpPr>
          <p:cNvPr id="57" name="Group 56"/>
          <p:cNvGrpSpPr/>
          <p:nvPr/>
        </p:nvGrpSpPr>
        <p:grpSpPr>
          <a:xfrm flipV="1">
            <a:off x="-10160" y="1941232"/>
            <a:ext cx="200660" cy="2805948"/>
            <a:chOff x="512590" y="1888067"/>
            <a:chExt cx="182033" cy="2391839"/>
          </a:xfrm>
        </p:grpSpPr>
        <p:cxnSp>
          <p:nvCxnSpPr>
            <p:cNvPr id="59" name="Straight Connector 58"/>
            <p:cNvCxnSpPr/>
            <p:nvPr/>
          </p:nvCxnSpPr>
          <p:spPr bwMode="ltGray">
            <a:xfrm>
              <a:off x="512590" y="1888067"/>
              <a:ext cx="182033" cy="182033"/>
            </a:xfrm>
            <a:prstGeom prst="line">
              <a:avLst/>
            </a:prstGeom>
            <a:ln w="12700" cap="rnd">
              <a:solidFill>
                <a:srgbClr val="FFFFFF"/>
              </a:solidFill>
            </a:ln>
          </p:spPr>
        </p:cxnSp>
        <p:cxnSp>
          <p:nvCxnSpPr>
            <p:cNvPr id="60" name="Straight Connector 59"/>
            <p:cNvCxnSpPr/>
            <p:nvPr/>
          </p:nvCxnSpPr>
          <p:spPr bwMode="ltGray">
            <a:xfrm>
              <a:off x="512590" y="2133601"/>
              <a:ext cx="182033" cy="182033"/>
            </a:xfrm>
            <a:prstGeom prst="line">
              <a:avLst/>
            </a:prstGeom>
            <a:ln w="12700" cap="rnd">
              <a:solidFill>
                <a:srgbClr val="FFFFFF"/>
              </a:solidFill>
            </a:ln>
          </p:spPr>
        </p:cxnSp>
        <p:cxnSp>
          <p:nvCxnSpPr>
            <p:cNvPr id="61" name="Straight Connector 60"/>
            <p:cNvCxnSpPr/>
            <p:nvPr/>
          </p:nvCxnSpPr>
          <p:spPr bwMode="ltGray">
            <a:xfrm>
              <a:off x="512590" y="2379135"/>
              <a:ext cx="182033" cy="182033"/>
            </a:xfrm>
            <a:prstGeom prst="line">
              <a:avLst/>
            </a:prstGeom>
            <a:ln w="12700" cap="rnd">
              <a:solidFill>
                <a:srgbClr val="FFFFFF"/>
              </a:solidFill>
            </a:ln>
          </p:spPr>
        </p:cxnSp>
        <p:cxnSp>
          <p:nvCxnSpPr>
            <p:cNvPr id="62" name="Straight Connector 61"/>
            <p:cNvCxnSpPr/>
            <p:nvPr/>
          </p:nvCxnSpPr>
          <p:spPr bwMode="ltGray">
            <a:xfrm>
              <a:off x="512590" y="2624669"/>
              <a:ext cx="182033" cy="182033"/>
            </a:xfrm>
            <a:prstGeom prst="line">
              <a:avLst/>
            </a:prstGeom>
            <a:ln w="12700" cap="rnd">
              <a:solidFill>
                <a:srgbClr val="FFFFFF"/>
              </a:solidFill>
            </a:ln>
          </p:spPr>
        </p:cxnSp>
        <p:cxnSp>
          <p:nvCxnSpPr>
            <p:cNvPr id="64" name="Straight Connector 63"/>
            <p:cNvCxnSpPr/>
            <p:nvPr/>
          </p:nvCxnSpPr>
          <p:spPr bwMode="ltGray">
            <a:xfrm>
              <a:off x="512590" y="2870203"/>
              <a:ext cx="182033" cy="182033"/>
            </a:xfrm>
            <a:prstGeom prst="line">
              <a:avLst/>
            </a:prstGeom>
            <a:ln w="12700" cap="rnd">
              <a:solidFill>
                <a:srgbClr val="FFFFFF"/>
              </a:solidFill>
            </a:ln>
          </p:spPr>
        </p:cxnSp>
        <p:cxnSp>
          <p:nvCxnSpPr>
            <p:cNvPr id="65" name="Straight Connector 64"/>
            <p:cNvCxnSpPr/>
            <p:nvPr/>
          </p:nvCxnSpPr>
          <p:spPr bwMode="ltGray">
            <a:xfrm>
              <a:off x="512590" y="3115737"/>
              <a:ext cx="182033" cy="182033"/>
            </a:xfrm>
            <a:prstGeom prst="line">
              <a:avLst/>
            </a:prstGeom>
            <a:ln w="12700" cap="rnd">
              <a:solidFill>
                <a:srgbClr val="FFFFFF"/>
              </a:solidFill>
            </a:ln>
          </p:spPr>
        </p:cxnSp>
        <p:cxnSp>
          <p:nvCxnSpPr>
            <p:cNvPr id="66" name="Straight Connector 65"/>
            <p:cNvCxnSpPr/>
            <p:nvPr/>
          </p:nvCxnSpPr>
          <p:spPr bwMode="ltGray">
            <a:xfrm>
              <a:off x="512590" y="3361271"/>
              <a:ext cx="182033" cy="182033"/>
            </a:xfrm>
            <a:prstGeom prst="line">
              <a:avLst/>
            </a:prstGeom>
            <a:ln w="12700" cap="rnd">
              <a:solidFill>
                <a:srgbClr val="FFFFFF"/>
              </a:solidFill>
            </a:ln>
          </p:spPr>
        </p:cxnSp>
        <p:cxnSp>
          <p:nvCxnSpPr>
            <p:cNvPr id="67" name="Straight Connector 66"/>
            <p:cNvCxnSpPr/>
            <p:nvPr/>
          </p:nvCxnSpPr>
          <p:spPr bwMode="ltGray">
            <a:xfrm>
              <a:off x="512590" y="3606805"/>
              <a:ext cx="182033" cy="182033"/>
            </a:xfrm>
            <a:prstGeom prst="line">
              <a:avLst/>
            </a:prstGeom>
            <a:ln w="12700" cap="rnd">
              <a:solidFill>
                <a:srgbClr val="FFFFFF"/>
              </a:solidFill>
            </a:ln>
          </p:spPr>
        </p:cxnSp>
        <p:cxnSp>
          <p:nvCxnSpPr>
            <p:cNvPr id="68" name="Straight Connector 67"/>
            <p:cNvCxnSpPr/>
            <p:nvPr/>
          </p:nvCxnSpPr>
          <p:spPr bwMode="ltGray">
            <a:xfrm>
              <a:off x="512590" y="3852339"/>
              <a:ext cx="182033" cy="182033"/>
            </a:xfrm>
            <a:prstGeom prst="line">
              <a:avLst/>
            </a:prstGeom>
            <a:ln w="12700" cap="rnd">
              <a:solidFill>
                <a:srgbClr val="FFFFFF"/>
              </a:solidFill>
            </a:ln>
          </p:spPr>
        </p:cxnSp>
        <p:cxnSp>
          <p:nvCxnSpPr>
            <p:cNvPr id="69" name="Straight Connector 68"/>
            <p:cNvCxnSpPr/>
            <p:nvPr/>
          </p:nvCxnSpPr>
          <p:spPr bwMode="ltGray">
            <a:xfrm>
              <a:off x="512590" y="4097873"/>
              <a:ext cx="182033" cy="182033"/>
            </a:xfrm>
            <a:prstGeom prst="line">
              <a:avLst/>
            </a:prstGeom>
            <a:ln w="12700" cap="rnd">
              <a:solidFill>
                <a:srgbClr val="FFFFFF"/>
              </a:solidFill>
            </a:ln>
          </p:spPr>
        </p:cxnSp>
      </p:grpSp>
      <p:sp>
        <p:nvSpPr>
          <p:cNvPr id="72" name="Rectangle: Rounded Corners 71"/>
          <p:cNvSpPr>
            <a:spLocks/>
          </p:cNvSpPr>
          <p:nvPr/>
        </p:nvSpPr>
        <p:spPr bwMode="ltGray">
          <a:xfrm>
            <a:off x="937259" y="5892596"/>
            <a:ext cx="2689861" cy="420338"/>
          </a:xfrm>
          <a:prstGeom prst="roundRect">
            <a:avLst>
              <a:gd name="adj" fmla="val 50000"/>
            </a:avLst>
          </a:prstGeom>
          <a:gradFill flip="none" rotWithShape="1">
            <a:gsLst>
              <a:gs pos="3000">
                <a:srgbClr val="000000">
                  <a:alpha val="47000"/>
                </a:srgbClr>
              </a:gs>
              <a:gs pos="76000">
                <a:srgbClr val="000000">
                  <a:alpha val="0"/>
                </a:srgbClr>
              </a:gs>
            </a:gsLst>
            <a:path path="shape">
              <a:fillToRect l="50000" t="50000" r="50000" b="50000"/>
            </a:path>
            <a:tileRect/>
          </a:gradFill>
          <a:ln w="12700" cap="flat" cmpd="sng" algn="ctr">
            <a:noFill/>
            <a:prstDash val="solid"/>
            <a:miter lim="800000"/>
          </a:ln>
          <a:effectLst/>
        </p:spPr>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FontTx/>
              <a:buNone/>
              <a:defRPr>
                <a:uFillTx/>
              </a:defRPr>
            </a:pPr>
            <a:endParaRPr kumimoji="0" lang="en-US" sz="1800" b="0" i="0" u="none" strike="noStrike" kern="0" cap="none" spc="0" normalizeH="0" baseline="0" noProof="0" dirty="0">
              <a:ln>
                <a:noFill/>
              </a:ln>
              <a:solidFill>
                <a:srgbClr val="FFFFFF"/>
              </a:solidFill>
              <a:effectLst/>
              <a:uFillTx/>
              <a:latin typeface="+mn-lt"/>
              <a:ea typeface="+mn-ea"/>
              <a:cs typeface="+mn-cs"/>
            </a:endParaRPr>
          </a:p>
        </p:txBody>
      </p:sp>
      <p:pic>
        <p:nvPicPr>
          <p:cNvPr id="23" name="Graphic 22"/>
          <p:cNvPicPr>
            <a:picLocks noChangeAspect="1"/>
          </p:cNvPicPr>
          <p:nvPr/>
        </p:nvPicPr>
        <p:blipFill>
          <a:blip r:embed="rId2"/>
          <a:stretch>
            <a:fillRect/>
          </a:stretch>
        </p:blipFill>
        <p:spPr>
          <a:xfrm>
            <a:off x="9768417" y="6398745"/>
            <a:ext cx="1737783" cy="232711"/>
          </a:xfrm>
          <a:prstGeom prst="rect">
            <a:avLst/>
          </a:prstGeom>
        </p:spPr>
      </p:pic>
      <p:grpSp>
        <p:nvGrpSpPr>
          <p:cNvPr id="2" name="Group 1"/>
          <p:cNvGrpSpPr/>
          <p:nvPr/>
        </p:nvGrpSpPr>
        <p:grpSpPr>
          <a:xfrm>
            <a:off x="914398" y="670560"/>
            <a:ext cx="2692402" cy="5486400"/>
            <a:chOff x="914398" y="670560"/>
            <a:chExt cx="2692402" cy="5486400"/>
          </a:xfrm>
        </p:grpSpPr>
        <p:sp>
          <p:nvSpPr>
            <p:cNvPr id="70" name="Rectangle 69"/>
            <p:cNvSpPr>
              <a:spLocks/>
            </p:cNvSpPr>
            <p:nvPr/>
          </p:nvSpPr>
          <p:spPr bwMode="ltGray">
            <a:xfrm>
              <a:off x="1071410" y="1353866"/>
              <a:ext cx="2378378" cy="4207707"/>
            </a:xfrm>
            <a:prstGeom prst="rect">
              <a:avLst/>
            </a:prstGeom>
            <a:solidFill>
              <a:srgbClr val="E6E6E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FontTx/>
                <a:buNone/>
                <a:defRPr>
                  <a:uFillTx/>
                </a:defRPr>
              </a:pPr>
              <a:endParaRPr kumimoji="0" lang="en-US" sz="1800" b="0" i="0" u="none" strike="noStrike" kern="100" cap="none" spc="20" normalizeH="0" baseline="0" noProof="0" dirty="0">
                <a:ln>
                  <a:noFill/>
                </a:ln>
                <a:solidFill>
                  <a:srgbClr val="FFFFFF"/>
                </a:solidFill>
                <a:effectLst/>
                <a:uFillTx/>
                <a:latin typeface="+mn-lt"/>
                <a:ea typeface="+mn-ea"/>
                <a:cs typeface="+mn-cs"/>
              </a:endParaRPr>
            </a:p>
          </p:txBody>
        </p:sp>
        <p:pic>
          <p:nvPicPr>
            <p:cNvPr id="25" name="Picture 24" descr="A screen shot of a computer  Description automatically generated"/>
            <p:cNvPicPr>
              <a:picLocks noChangeAspect="1"/>
            </p:cNvPicPr>
            <p:nvPr/>
          </p:nvPicPr>
          <p:blipFill>
            <a:blip r:embed="rId3"/>
            <a:stretch>
              <a:fillRect/>
            </a:stretch>
          </p:blipFill>
          <p:spPr>
            <a:xfrm>
              <a:off x="914398" y="670560"/>
              <a:ext cx="2692402" cy="5486400"/>
            </a:xfrm>
            <a:prstGeom prst="rect">
              <a:avLst/>
            </a:prstGeom>
          </p:spPr>
        </p:pic>
      </p:grpSp>
      <p:sp>
        <p:nvSpPr>
          <p:cNvPr id="74" name="Picture Placeholder 62"/>
          <p:cNvSpPr>
            <a:spLocks noGrp="1"/>
          </p:cNvSpPr>
          <p:nvPr>
            <p:ph type="pic" sz="quarter" idx="14" hasCustomPrompt="1"/>
          </p:nvPr>
        </p:nvSpPr>
        <p:spPr bwMode="ltGray">
          <a:xfrm>
            <a:off x="1104103" y="1376869"/>
            <a:ext cx="2316959" cy="4109531"/>
          </a:xfrm>
          <a:prstGeom prst="roundRect">
            <a:avLst>
              <a:gd name="adj" fmla="val 0"/>
            </a:avLst>
          </a:prstGeom>
          <a:solidFill>
            <a:schemeClr val="bg2"/>
          </a:solidFill>
          <a:ln>
            <a:noFill/>
          </a:ln>
        </p:spPr>
        <p:style>
          <a:lnRef idx="2">
            <a:schemeClr val="dk1"/>
          </a:lnRef>
          <a:fillRef idx="1">
            <a:schemeClr val="lt1"/>
          </a:fillRef>
          <a:effectRef idx="0">
            <a:schemeClr val="dk1"/>
          </a:effectRef>
          <a:fontRef idx="minor">
            <a:schemeClr val="dk1"/>
          </a:fontRef>
        </p:style>
        <p:txBody>
          <a:bodyPr/>
          <a:lstStyle>
            <a:lvl1pPr>
              <a:defRPr>
                <a:uFillTx/>
                <a:latin typeface="+mn-lt"/>
              </a:defRPr>
            </a:lvl1pPr>
          </a:lstStyle>
          <a:p>
            <a:r>
              <a:rPr lang="en-US" dirty="0">
                <a:uFillTx/>
              </a:rPr>
              <a:t> </a:t>
            </a:r>
          </a:p>
        </p:txBody>
      </p:sp>
      <p:sp>
        <p:nvSpPr>
          <p:cNvPr id="24" name="Rectangle 23"/>
          <p:cNvSpPr>
            <a:spLocks/>
          </p:cNvSpPr>
          <p:nvPr/>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uFillTx/>
                <a:latin typeface="+mn-lt"/>
                <a:ea typeface="+mn-ea"/>
                <a:cs typeface="+mn-cs"/>
              </a:rPr>
              <a:t>© 2019 SPLUNK INC.</a:t>
            </a:r>
            <a:endParaRPr lang="en-US" sz="700" spc="120" baseline="0" dirty="0">
              <a:solidFill>
                <a:schemeClr val="tx2"/>
              </a:solidFill>
              <a:uFillTx/>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p:cSld name="Laptop with Content">
    <p:spTree>
      <p:nvGrpSpPr>
        <p:cNvPr id="1" name=""/>
        <p:cNvGrpSpPr/>
        <p:nvPr/>
      </p:nvGrpSpPr>
      <p:grpSpPr>
        <a:xfrm>
          <a:off x="0" y="0"/>
          <a:ext cx="0" cy="0"/>
          <a:chOff x="0" y="0"/>
          <a:chExt cx="0" cy="0"/>
        </a:xfrm>
      </p:grpSpPr>
      <p:sp>
        <p:nvSpPr>
          <p:cNvPr id="20" name="Text Placeholder 2"/>
          <p:cNvSpPr>
            <a:spLocks noGrp="1"/>
          </p:cNvSpPr>
          <p:nvPr>
            <p:ph idx="13"/>
          </p:nvPr>
        </p:nvSpPr>
        <p:spPr>
          <a:xfrm>
            <a:off x="685799" y="812801"/>
            <a:ext cx="3149601" cy="536416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4200" b="1" spc="-150" baseline="0">
                <a:uFillTx/>
                <a:latin typeface="+mj-lt"/>
              </a:defRPr>
            </a:lvl1pPr>
            <a:lvl2pPr marL="0" indent="0">
              <a:lnSpc>
                <a:spcPct val="83000"/>
              </a:lnSpc>
              <a:spcBef>
                <a:spcPts val="300"/>
              </a:spcBef>
              <a:spcAft>
                <a:spcPts val="3000"/>
              </a:spcAft>
              <a:buFont typeface="Arial" panose="020B0604020202020204" pitchFamily="34" charset="0"/>
              <a:buChar char="​"/>
              <a:defRPr sz="2200" spc="-30" baseline="0">
                <a:solidFill>
                  <a:schemeClr val="accent1"/>
                </a:solidFill>
                <a:uFillTx/>
                <a:latin typeface="+mn-lt"/>
              </a:defRPr>
            </a:lvl2pPr>
            <a:lvl3pPr marL="0" indent="0">
              <a:lnSpc>
                <a:spcPct val="120000"/>
              </a:lnSpc>
              <a:spcBef>
                <a:spcPts val="1200"/>
              </a:spcBef>
              <a:spcAft>
                <a:spcPts val="200"/>
              </a:spcAft>
              <a:buFont typeface="Arial" panose="020B0604020202020204" pitchFamily="34" charset="0"/>
              <a:buChar char="​"/>
              <a:defRPr sz="1800" kern="100" spc="-30" baseline="0">
                <a:solidFill>
                  <a:schemeClr val="tx1"/>
                </a:solidFill>
                <a:uFillTx/>
                <a:latin typeface="+mn-lt"/>
              </a:defRPr>
            </a:lvl3pPr>
            <a:lvl4pPr marL="173038" indent="-173038">
              <a:lnSpc>
                <a:spcPct val="90000"/>
              </a:lnSpc>
              <a:spcBef>
                <a:spcPts val="400"/>
              </a:spcBef>
              <a:spcAft>
                <a:spcPts val="400"/>
              </a:spcAft>
              <a:buClr>
                <a:schemeClr val="accent1"/>
              </a:buClr>
              <a:buFont typeface="Arial" panose="020B0604020202020204" pitchFamily="34" charset="0"/>
              <a:buChar char="•"/>
              <a:defRPr sz="1400" b="0" kern="100" spc="-30" baseline="0">
                <a:solidFill>
                  <a:schemeClr val="tx1"/>
                </a:solidFill>
                <a:uFillTx/>
                <a:latin typeface="+mn-lt"/>
              </a:defRPr>
            </a:lvl4pPr>
            <a:lvl5pPr marL="342900" indent="-169863">
              <a:lnSpc>
                <a:spcPct val="85000"/>
              </a:lnSpc>
              <a:spcBef>
                <a:spcPts val="200"/>
              </a:spcBef>
              <a:spcAft>
                <a:spcPts val="200"/>
              </a:spcAft>
              <a:buFont typeface="Arial" panose="020B0604020202020204" pitchFamily="34" charset="0"/>
              <a:buChar char="–"/>
              <a:defRPr sz="1200" kern="100" spc="-30" baseline="0">
                <a:solidFill>
                  <a:schemeClr val="tx1"/>
                </a:solidFill>
                <a:uFillTx/>
                <a:latin typeface="+mn-lt"/>
              </a:defRPr>
            </a:lvl5pPr>
            <a:lvl6pPr marL="0" indent="0">
              <a:lnSpc>
                <a:spcPct val="90000"/>
              </a:lnSpc>
              <a:spcBef>
                <a:spcPts val="1200"/>
              </a:spcBef>
              <a:spcAft>
                <a:spcPts val="0"/>
              </a:spcAft>
              <a:buFont typeface="Arial" panose="020B0604020202020204" pitchFamily="34" charset="0"/>
              <a:buChar char="​"/>
              <a:defRPr sz="2000" b="1" kern="100" spc="-50" baseline="0">
                <a:solidFill>
                  <a:schemeClr val="tx1"/>
                </a:solidFill>
                <a:uFillTx/>
                <a:latin typeface="Arial" panose="020B0604020202020204" pitchFamily="34" charset="0"/>
              </a:defRPr>
            </a:lvl6pPr>
            <a:lvl7pPr marL="0" indent="0">
              <a:lnSpc>
                <a:spcPct val="90000"/>
              </a:lnSpc>
              <a:spcBef>
                <a:spcPts val="0"/>
              </a:spcBef>
              <a:spcAft>
                <a:spcPts val="400"/>
              </a:spcAft>
              <a:buFont typeface="Arial" panose="020B0604020202020204" pitchFamily="34" charset="0"/>
              <a:buChar char="​"/>
              <a:defRPr sz="1400" kern="100" spc="-30" baseline="0">
                <a:solidFill>
                  <a:schemeClr val="accent1"/>
                </a:solidFill>
                <a:uFillTx/>
                <a:latin typeface="+mn-lt"/>
              </a:defRPr>
            </a:lvl7pPr>
            <a:lvl8pPr marL="0" indent="0">
              <a:lnSpc>
                <a:spcPct val="120000"/>
              </a:lnSpc>
              <a:spcBef>
                <a:spcPts val="400"/>
              </a:spcBef>
              <a:spcAft>
                <a:spcPts val="400"/>
              </a:spcAft>
              <a:buFont typeface="Arial" panose="020B0604020202020204" pitchFamily="34" charset="0"/>
              <a:buChar char="​"/>
              <a:defRPr sz="1400" kern="100" spc="-30" baseline="0">
                <a:solidFill>
                  <a:schemeClr val="tx1"/>
                </a:solidFill>
                <a:uFillTx/>
                <a:latin typeface="+mn-lt"/>
              </a:defRPr>
            </a:lvl8pPr>
            <a:lvl9pPr marL="114300" indent="-114300">
              <a:lnSpc>
                <a:spcPct val="80000"/>
              </a:lnSpc>
              <a:spcBef>
                <a:spcPts val="600"/>
              </a:spcBef>
              <a:spcAft>
                <a:spcPts val="0"/>
              </a:spcAft>
              <a:buClr>
                <a:schemeClr val="accent4"/>
              </a:buClr>
              <a:buFont typeface="Arial" panose="020B0604020202020204" pitchFamily="34" charset="0"/>
              <a:buChar char="•"/>
              <a:defRPr sz="1200" b="0" kern="100" spc="-30" baseline="0">
                <a:solidFill>
                  <a:schemeClr val="tx1"/>
                </a:solidFill>
                <a:uFillTx/>
                <a:latin typeface="+mn-lt"/>
              </a:defRPr>
            </a:lvl9p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endParaRPr lang="en-US" dirty="0">
              <a:uFillTx/>
            </a:endParaRPr>
          </a:p>
        </p:txBody>
      </p:sp>
      <p:sp>
        <p:nvSpPr>
          <p:cNvPr id="45" name="Right Triangle 44"/>
          <p:cNvSpPr>
            <a:spLocks/>
          </p:cNvSpPr>
          <p:nvPr/>
        </p:nvSpPr>
        <p:spPr bwMode="ltGray">
          <a:xfrm flipH="1">
            <a:off x="5333726" y="0"/>
            <a:ext cx="6858000" cy="6858000"/>
          </a:xfrm>
          <a:prstGeom prst="rtTriangle">
            <a:avLst/>
          </a:prstGeom>
          <a:gradFill>
            <a:gsLst>
              <a:gs pos="1000">
                <a:srgbClr val="F67E32"/>
              </a:gs>
              <a:gs pos="76000">
                <a:srgbClr val="EC008C"/>
              </a:gs>
            </a:gsLst>
            <a:path path="circle">
              <a:fillToRect r="100000" b="100000"/>
            </a:path>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FontTx/>
              <a:buNone/>
              <a:defRPr>
                <a:uFillTx/>
              </a:defRPr>
            </a:pPr>
            <a:endParaRPr kumimoji="0" lang="en-US" sz="1800" b="0" i="0" u="none" strike="noStrike" kern="0" cap="none" spc="0" normalizeH="0" baseline="0" noProof="0" dirty="0">
              <a:ln>
                <a:noFill/>
              </a:ln>
              <a:solidFill>
                <a:srgbClr val="FFFFFF"/>
              </a:solidFill>
              <a:effectLst/>
              <a:uFillTx/>
              <a:latin typeface="+mn-lt"/>
              <a:ea typeface="+mn-ea"/>
              <a:cs typeface="+mn-cs"/>
            </a:endParaRPr>
          </a:p>
        </p:txBody>
      </p:sp>
      <p:sp>
        <p:nvSpPr>
          <p:cNvPr id="46" name="Freeform: Shape 45"/>
          <p:cNvSpPr>
            <a:spLocks/>
          </p:cNvSpPr>
          <p:nvPr/>
        </p:nvSpPr>
        <p:spPr bwMode="ltGray">
          <a:xfrm flipH="1">
            <a:off x="4556226" y="0"/>
            <a:ext cx="7635500" cy="6858001"/>
          </a:xfrm>
          <a:custGeom>
            <a:avLst/>
            <a:gdLst>
              <a:gd name="connsiteX0" fmla="*/ 0 w 7635500"/>
              <a:gd name="connsiteY0" fmla="*/ 0 h 6858001"/>
              <a:gd name="connsiteX1" fmla="*/ 777499 w 7635500"/>
              <a:gd name="connsiteY1" fmla="*/ 0 h 6858001"/>
              <a:gd name="connsiteX2" fmla="*/ 7635500 w 7635500"/>
              <a:gd name="connsiteY2" fmla="*/ 6858001 h 6858001"/>
              <a:gd name="connsiteX3" fmla="*/ 0 w 7635500"/>
              <a:gd name="connsiteY3" fmla="*/ 6858001 h 6858001"/>
              <a:gd name="connsiteX4" fmla="*/ 0 w 7635500"/>
              <a:gd name="connsiteY4" fmla="*/ 0 h 6858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35500" h="6858001">
                <a:moveTo>
                  <a:pt x="0" y="0"/>
                </a:moveTo>
                <a:lnTo>
                  <a:pt x="777499" y="0"/>
                </a:lnTo>
                <a:lnTo>
                  <a:pt x="7635500" y="6858001"/>
                </a:lnTo>
                <a:lnTo>
                  <a:pt x="0" y="6858001"/>
                </a:lnTo>
                <a:lnTo>
                  <a:pt x="0" y="0"/>
                </a:lnTo>
                <a:close/>
              </a:path>
            </a:pathLst>
          </a:custGeom>
          <a:gradFill>
            <a:gsLst>
              <a:gs pos="8000">
                <a:srgbClr val="EC008C">
                  <a:alpha val="0"/>
                </a:srgbClr>
              </a:gs>
              <a:gs pos="67000">
                <a:srgbClr val="F99D1C">
                  <a:alpha val="34000"/>
                </a:srgbClr>
              </a:gs>
              <a:gs pos="99000">
                <a:srgbClr val="F99D1C"/>
              </a:gs>
            </a:gsLst>
            <a:lin ang="16200000" scaled="0"/>
          </a:gradFill>
          <a:ln w="12700" cap="flat" cmpd="sng" algn="ctr">
            <a:noFill/>
            <a:prstDash val="solid"/>
            <a:miter lim="800000"/>
          </a:ln>
          <a:effectLst/>
        </p:spPr>
        <p:txBody>
          <a:bodyPr rot="0" spcFirstLastPara="0" vertOverflow="overflow" horzOverflow="overflow" vert="horz" wrap="square" lIns="0" tIns="0" rIns="0" bIns="0" numCol="1"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FontTx/>
              <a:buNone/>
              <a:defRPr>
                <a:uFillTx/>
              </a:defRPr>
            </a:pPr>
            <a:endParaRPr kumimoji="0" lang="en-US" sz="800" b="0" i="0" u="none" strike="noStrike" kern="0" cap="none" spc="0" normalizeH="0" baseline="0" noProof="0" dirty="0">
              <a:ln>
                <a:noFill/>
              </a:ln>
              <a:solidFill>
                <a:srgbClr val="FFFFFF"/>
              </a:solidFill>
              <a:effectLst/>
              <a:uFillTx/>
              <a:latin typeface="+mn-lt"/>
              <a:ea typeface="+mn-ea"/>
              <a:cs typeface="+mn-cs"/>
            </a:endParaRPr>
          </a:p>
        </p:txBody>
      </p:sp>
      <p:sp>
        <p:nvSpPr>
          <p:cNvPr id="47" name="Right Triangle 46"/>
          <p:cNvSpPr>
            <a:spLocks/>
          </p:cNvSpPr>
          <p:nvPr/>
        </p:nvSpPr>
        <p:spPr bwMode="ltGray">
          <a:xfrm flipH="1">
            <a:off x="7871186" y="2537461"/>
            <a:ext cx="4320540" cy="4320540"/>
          </a:xfrm>
          <a:prstGeom prst="rtTriangle">
            <a:avLst/>
          </a:prstGeom>
          <a:gradFill>
            <a:gsLst>
              <a:gs pos="0">
                <a:srgbClr val="F25949">
                  <a:alpha val="1000"/>
                </a:srgbClr>
              </a:gs>
              <a:gs pos="53000">
                <a:srgbClr val="F25949">
                  <a:alpha val="66000"/>
                </a:srgbClr>
              </a:gs>
              <a:gs pos="98000">
                <a:srgbClr val="F99D1C">
                  <a:alpha val="45000"/>
                </a:srgbClr>
              </a:gs>
            </a:gsLst>
            <a:lin ang="19200000" scaled="0"/>
          </a:gradFill>
          <a:ln w="12700" cap="flat" cmpd="sng" algn="ctr">
            <a:noFill/>
            <a:prstDash val="solid"/>
            <a:miter lim="800000"/>
          </a:ln>
          <a:effectLst/>
        </p:spPr>
        <p:txBody>
          <a:bodyPr rot="0" spcFirstLastPara="0" vertOverflow="overflow" horzOverflow="overflow" vert="horz" wrap="square" lIns="0" tIns="0" rIns="0" bIns="0" numCol="1"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FontTx/>
              <a:buNone/>
              <a:defRPr>
                <a:uFillTx/>
              </a:defRPr>
            </a:pPr>
            <a:endParaRPr kumimoji="0" lang="en-US" sz="800" b="0" i="0" u="none" strike="noStrike" kern="0" cap="none" spc="0" normalizeH="0" baseline="0" noProof="0" dirty="0">
              <a:ln>
                <a:noFill/>
              </a:ln>
              <a:solidFill>
                <a:srgbClr val="FFFFFF"/>
              </a:solidFill>
              <a:effectLst/>
              <a:uFillTx/>
              <a:latin typeface="+mn-lt"/>
              <a:ea typeface="+mn-ea"/>
              <a:cs typeface="+mn-cs"/>
            </a:endParaRPr>
          </a:p>
        </p:txBody>
      </p:sp>
      <p:sp>
        <p:nvSpPr>
          <p:cNvPr id="64" name="Rectangle 63"/>
          <p:cNvSpPr>
            <a:spLocks/>
          </p:cNvSpPr>
          <p:nvPr/>
        </p:nvSpPr>
        <p:spPr bwMode="ltGray">
          <a:xfrm>
            <a:off x="4795520" y="1064416"/>
            <a:ext cx="6558280" cy="4139133"/>
          </a:xfrm>
          <a:prstGeom prst="rect">
            <a:avLst/>
          </a:prstGeom>
          <a:solidFill>
            <a:schemeClr val="bg2"/>
          </a:solidFill>
          <a:ln w="152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lvl="0" algn="ctr"/>
            <a:endParaRPr lang="en-US" dirty="0">
              <a:uFillTx/>
              <a:latin typeface="+mn-lt"/>
            </a:endParaRPr>
          </a:p>
        </p:txBody>
      </p:sp>
      <p:sp>
        <p:nvSpPr>
          <p:cNvPr id="65" name="Rectangle: Rounded Corners 64"/>
          <p:cNvSpPr>
            <a:spLocks/>
          </p:cNvSpPr>
          <p:nvPr/>
        </p:nvSpPr>
        <p:spPr bwMode="ltGray">
          <a:xfrm>
            <a:off x="3835400" y="5455434"/>
            <a:ext cx="8468360" cy="420338"/>
          </a:xfrm>
          <a:prstGeom prst="roundRect">
            <a:avLst>
              <a:gd name="adj" fmla="val 50000"/>
            </a:avLst>
          </a:prstGeom>
          <a:gradFill flip="none" rotWithShape="1">
            <a:gsLst>
              <a:gs pos="3000">
                <a:schemeClr val="tx1">
                  <a:alpha val="47000"/>
                </a:schemeClr>
              </a:gs>
              <a:gs pos="76000">
                <a:schemeClr val="tx1">
                  <a:alpha val="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lvl="0" algn="ctr"/>
            <a:endParaRPr lang="en-US" dirty="0">
              <a:uFillTx/>
              <a:latin typeface="+mn-lt"/>
            </a:endParaRPr>
          </a:p>
        </p:txBody>
      </p:sp>
      <p:sp>
        <p:nvSpPr>
          <p:cNvPr id="67" name="Picture Placeholder 62"/>
          <p:cNvSpPr>
            <a:spLocks noGrp="1"/>
          </p:cNvSpPr>
          <p:nvPr>
            <p:ph type="pic" sz="quarter" idx="14" hasCustomPrompt="1"/>
          </p:nvPr>
        </p:nvSpPr>
        <p:spPr bwMode="ltGray">
          <a:xfrm>
            <a:off x="4842933" y="1118183"/>
            <a:ext cx="6453717" cy="4036059"/>
          </a:xfrm>
          <a:prstGeom prst="roundRect">
            <a:avLst>
              <a:gd name="adj" fmla="val 0"/>
            </a:avLst>
          </a:prstGeom>
          <a:solidFill>
            <a:schemeClr val="bg2"/>
          </a:solidFill>
          <a:ln>
            <a:noFill/>
          </a:ln>
        </p:spPr>
        <p:style>
          <a:lnRef idx="2">
            <a:schemeClr val="dk1"/>
          </a:lnRef>
          <a:fillRef idx="1">
            <a:schemeClr val="lt1"/>
          </a:fillRef>
          <a:effectRef idx="0">
            <a:schemeClr val="dk1"/>
          </a:effectRef>
          <a:fontRef idx="minor">
            <a:schemeClr val="dk1"/>
          </a:fontRef>
        </p:style>
        <p:txBody>
          <a:bodyPr vert="horz" lIns="0" tIns="0" rIns="0" bIns="0" rtlCol="0">
            <a:noAutofit/>
          </a:bodyPr>
          <a:lstStyle>
            <a:lvl1pPr>
              <a:defRPr lang="en-US">
                <a:uFillTx/>
                <a:latin typeface="+mn-lt"/>
              </a:defRPr>
            </a:lvl1pPr>
          </a:lstStyle>
          <a:p>
            <a:pPr lvl="0"/>
            <a:r>
              <a:rPr lang="en-US" dirty="0">
                <a:uFillTx/>
              </a:rPr>
              <a:t> </a:t>
            </a:r>
          </a:p>
        </p:txBody>
      </p:sp>
      <p:grpSp>
        <p:nvGrpSpPr>
          <p:cNvPr id="68" name="Group 67"/>
          <p:cNvGrpSpPr/>
          <p:nvPr/>
        </p:nvGrpSpPr>
        <p:grpSpPr>
          <a:xfrm flipH="1">
            <a:off x="12059482" y="1888067"/>
            <a:ext cx="142404" cy="1871133"/>
            <a:chOff x="512590" y="1888067"/>
            <a:chExt cx="182033" cy="2391839"/>
          </a:xfrm>
        </p:grpSpPr>
        <p:cxnSp>
          <p:nvCxnSpPr>
            <p:cNvPr id="69" name="Straight Connector 68"/>
            <p:cNvCxnSpPr/>
            <p:nvPr/>
          </p:nvCxnSpPr>
          <p:spPr bwMode="ltGray">
            <a:xfrm>
              <a:off x="512590" y="1888067"/>
              <a:ext cx="182033" cy="182033"/>
            </a:xfrm>
            <a:prstGeom prst="line">
              <a:avLst/>
            </a:prstGeom>
            <a:ln w="12700" cap="rnd">
              <a:solidFill>
                <a:schemeClr val="bg1"/>
              </a:solidFill>
            </a:ln>
          </p:spPr>
        </p:cxnSp>
        <p:cxnSp>
          <p:nvCxnSpPr>
            <p:cNvPr id="70" name="Straight Connector 69"/>
            <p:cNvCxnSpPr/>
            <p:nvPr/>
          </p:nvCxnSpPr>
          <p:spPr bwMode="ltGray">
            <a:xfrm>
              <a:off x="512590" y="2133601"/>
              <a:ext cx="182033" cy="182033"/>
            </a:xfrm>
            <a:prstGeom prst="line">
              <a:avLst/>
            </a:prstGeom>
            <a:ln w="12700" cap="rnd">
              <a:solidFill>
                <a:schemeClr val="bg1"/>
              </a:solidFill>
            </a:ln>
          </p:spPr>
        </p:cxnSp>
        <p:cxnSp>
          <p:nvCxnSpPr>
            <p:cNvPr id="71" name="Straight Connector 70"/>
            <p:cNvCxnSpPr/>
            <p:nvPr/>
          </p:nvCxnSpPr>
          <p:spPr bwMode="ltGray">
            <a:xfrm>
              <a:off x="512590" y="2379135"/>
              <a:ext cx="182033" cy="182033"/>
            </a:xfrm>
            <a:prstGeom prst="line">
              <a:avLst/>
            </a:prstGeom>
            <a:ln w="12700" cap="rnd">
              <a:solidFill>
                <a:schemeClr val="bg1"/>
              </a:solidFill>
            </a:ln>
          </p:spPr>
        </p:cxnSp>
        <p:cxnSp>
          <p:nvCxnSpPr>
            <p:cNvPr id="72" name="Straight Connector 71"/>
            <p:cNvCxnSpPr/>
            <p:nvPr/>
          </p:nvCxnSpPr>
          <p:spPr bwMode="ltGray">
            <a:xfrm>
              <a:off x="512590" y="2624669"/>
              <a:ext cx="182033" cy="182033"/>
            </a:xfrm>
            <a:prstGeom prst="line">
              <a:avLst/>
            </a:prstGeom>
            <a:ln w="12700" cap="rnd">
              <a:solidFill>
                <a:schemeClr val="bg1"/>
              </a:solidFill>
            </a:ln>
          </p:spPr>
        </p:cxnSp>
        <p:cxnSp>
          <p:nvCxnSpPr>
            <p:cNvPr id="73" name="Straight Connector 72"/>
            <p:cNvCxnSpPr/>
            <p:nvPr/>
          </p:nvCxnSpPr>
          <p:spPr bwMode="ltGray">
            <a:xfrm>
              <a:off x="512590" y="2870203"/>
              <a:ext cx="182033" cy="182033"/>
            </a:xfrm>
            <a:prstGeom prst="line">
              <a:avLst/>
            </a:prstGeom>
            <a:ln w="12700" cap="rnd">
              <a:solidFill>
                <a:schemeClr val="bg1"/>
              </a:solidFill>
            </a:ln>
          </p:spPr>
        </p:cxnSp>
        <p:cxnSp>
          <p:nvCxnSpPr>
            <p:cNvPr id="74" name="Straight Connector 73"/>
            <p:cNvCxnSpPr/>
            <p:nvPr/>
          </p:nvCxnSpPr>
          <p:spPr bwMode="ltGray">
            <a:xfrm>
              <a:off x="512590" y="3115737"/>
              <a:ext cx="182033" cy="182033"/>
            </a:xfrm>
            <a:prstGeom prst="line">
              <a:avLst/>
            </a:prstGeom>
            <a:ln w="12700" cap="rnd">
              <a:solidFill>
                <a:schemeClr val="bg1"/>
              </a:solidFill>
            </a:ln>
          </p:spPr>
        </p:cxnSp>
        <p:cxnSp>
          <p:nvCxnSpPr>
            <p:cNvPr id="75" name="Straight Connector 74"/>
            <p:cNvCxnSpPr/>
            <p:nvPr/>
          </p:nvCxnSpPr>
          <p:spPr bwMode="ltGray">
            <a:xfrm>
              <a:off x="512590" y="3361271"/>
              <a:ext cx="182033" cy="182033"/>
            </a:xfrm>
            <a:prstGeom prst="line">
              <a:avLst/>
            </a:prstGeom>
            <a:ln w="12700" cap="rnd">
              <a:solidFill>
                <a:schemeClr val="bg1"/>
              </a:solidFill>
            </a:ln>
          </p:spPr>
        </p:cxnSp>
        <p:cxnSp>
          <p:nvCxnSpPr>
            <p:cNvPr id="76" name="Straight Connector 75"/>
            <p:cNvCxnSpPr/>
            <p:nvPr/>
          </p:nvCxnSpPr>
          <p:spPr bwMode="ltGray">
            <a:xfrm>
              <a:off x="512590" y="3606805"/>
              <a:ext cx="182033" cy="182033"/>
            </a:xfrm>
            <a:prstGeom prst="line">
              <a:avLst/>
            </a:prstGeom>
            <a:ln w="12700" cap="rnd">
              <a:solidFill>
                <a:schemeClr val="bg1"/>
              </a:solidFill>
            </a:ln>
          </p:spPr>
        </p:cxnSp>
        <p:cxnSp>
          <p:nvCxnSpPr>
            <p:cNvPr id="77" name="Straight Connector 76"/>
            <p:cNvCxnSpPr/>
            <p:nvPr/>
          </p:nvCxnSpPr>
          <p:spPr bwMode="ltGray">
            <a:xfrm>
              <a:off x="512590" y="3852339"/>
              <a:ext cx="182033" cy="182033"/>
            </a:xfrm>
            <a:prstGeom prst="line">
              <a:avLst/>
            </a:prstGeom>
            <a:ln w="12700" cap="rnd">
              <a:solidFill>
                <a:schemeClr val="bg1"/>
              </a:solidFill>
            </a:ln>
          </p:spPr>
        </p:cxnSp>
        <p:cxnSp>
          <p:nvCxnSpPr>
            <p:cNvPr id="78" name="Straight Connector 77"/>
            <p:cNvCxnSpPr/>
            <p:nvPr/>
          </p:nvCxnSpPr>
          <p:spPr bwMode="ltGray">
            <a:xfrm>
              <a:off x="512590" y="4097873"/>
              <a:ext cx="182033" cy="182033"/>
            </a:xfrm>
            <a:prstGeom prst="line">
              <a:avLst/>
            </a:prstGeom>
            <a:ln w="12700" cap="rnd">
              <a:solidFill>
                <a:schemeClr val="bg1"/>
              </a:solidFill>
            </a:ln>
          </p:spPr>
        </p:cxnSp>
      </p:grpSp>
      <p:pic>
        <p:nvPicPr>
          <p:cNvPr id="24" name="Graphic 23"/>
          <p:cNvPicPr>
            <a:picLocks noChangeAspect="1"/>
          </p:cNvPicPr>
          <p:nvPr/>
        </p:nvPicPr>
        <p:blipFill>
          <a:blip r:embed="rId2"/>
          <a:stretch>
            <a:fillRect/>
          </a:stretch>
        </p:blipFill>
        <p:spPr>
          <a:xfrm>
            <a:off x="9768417" y="6398745"/>
            <a:ext cx="1737783" cy="232711"/>
          </a:xfrm>
          <a:prstGeom prst="rect">
            <a:avLst/>
          </a:prstGeom>
        </p:spPr>
      </p:pic>
      <p:pic>
        <p:nvPicPr>
          <p:cNvPr id="26" name="Picture 25" descr="A screen shot of a computer  Description automatically generated"/>
          <p:cNvPicPr>
            <a:picLocks noChangeAspect="1"/>
          </p:cNvPicPr>
          <p:nvPr/>
        </p:nvPicPr>
        <p:blipFill rotWithShape="1">
          <a:blip r:embed="rId3"/>
          <a:srcRect r="1311"/>
          <a:stretch/>
        </p:blipFill>
        <p:spPr>
          <a:xfrm>
            <a:off x="3835400" y="716597"/>
            <a:ext cx="8356326" cy="5077585"/>
          </a:xfrm>
          <a:prstGeom prst="rect">
            <a:avLst/>
          </a:prstGeom>
        </p:spPr>
      </p:pic>
      <p:sp>
        <p:nvSpPr>
          <p:cNvPr id="22" name="Rectangle 21"/>
          <p:cNvSpPr>
            <a:spLocks/>
          </p:cNvSpPr>
          <p:nvPr/>
        </p:nvSpPr>
        <p:spPr>
          <a:xfrm>
            <a:off x="28121" y="6619881"/>
            <a:ext cx="1338508" cy="181868"/>
          </a:xfrm>
          <a:prstGeom prst="rect">
            <a:avLst/>
          </a:prstGeom>
        </p:spPr>
        <p:txBody>
          <a:bodyPr wrap="none">
            <a:noAutofit/>
          </a:bodyPr>
          <a:lstStyle/>
          <a:p>
            <a:pPr lvl="0" algn="r"/>
            <a:r>
              <a:rPr lang="en-US" sz="700" b="0" i="0" kern="1200" spc="120" baseline="0" dirty="0">
                <a:solidFill>
                  <a:schemeClr val="tx2"/>
                </a:solidFill>
                <a:effectLst/>
                <a:uFillTx/>
                <a:latin typeface="+mn-lt"/>
                <a:ea typeface="+mn-ea"/>
                <a:cs typeface="+mn-cs"/>
              </a:rPr>
              <a:t>© 2019 SPLUNK INC.</a:t>
            </a:r>
            <a:endParaRPr lang="en-US" sz="700" spc="120" baseline="0" dirty="0">
              <a:solidFill>
                <a:schemeClr val="tx2"/>
              </a:solidFill>
              <a:uFillTx/>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p:cSld name="macOS Desktop Only">
    <p:bg>
      <p:bgPr>
        <a:solidFill>
          <a:schemeClr val="bg1"/>
        </a:solidFill>
        <a:effectLst/>
      </p:bgPr>
    </p:bg>
    <p:spTree>
      <p:nvGrpSpPr>
        <p:cNvPr id="1" name=""/>
        <p:cNvGrpSpPr/>
        <p:nvPr/>
      </p:nvGrpSpPr>
      <p:grpSpPr>
        <a:xfrm>
          <a:off x="0" y="0"/>
          <a:ext cx="0" cy="0"/>
          <a:chOff x="0" y="0"/>
          <a:chExt cx="0" cy="0"/>
        </a:xfrm>
      </p:grpSpPr>
      <p:pic>
        <p:nvPicPr>
          <p:cNvPr id="35" name="Picture 34"/>
          <p:cNvPicPr>
            <a:picLocks noChangeAspect="1"/>
          </p:cNvPicPr>
          <p:nvPr/>
        </p:nvPicPr>
        <p:blipFill rotWithShape="1">
          <a:blip r:embed="rId2"/>
          <a:srcRect t="34450" b="1"/>
          <a:stretch/>
        </p:blipFill>
        <p:spPr bwMode="ltGray">
          <a:xfrm>
            <a:off x="0" y="2362708"/>
            <a:ext cx="12191998" cy="4495293"/>
          </a:xfrm>
          <a:custGeom>
            <a:avLst/>
            <a:gdLst>
              <a:gd name="connsiteX0" fmla="*/ 12191998 w 12191998"/>
              <a:gd name="connsiteY0" fmla="*/ 0 h 4495293"/>
              <a:gd name="connsiteX1" fmla="*/ 12191998 w 12191998"/>
              <a:gd name="connsiteY1" fmla="*/ 858101 h 4495293"/>
              <a:gd name="connsiteX2" fmla="*/ 12191998 w 12191998"/>
              <a:gd name="connsiteY2" fmla="*/ 2227773 h 4495293"/>
              <a:gd name="connsiteX3" fmla="*/ 12191998 w 12191998"/>
              <a:gd name="connsiteY3" fmla="*/ 4495293 h 4495293"/>
              <a:gd name="connsiteX4" fmla="*/ 0 w 12191998"/>
              <a:gd name="connsiteY4" fmla="*/ 4495293 h 4495293"/>
              <a:gd name="connsiteX5" fmla="*/ 0 w 12191998"/>
              <a:gd name="connsiteY5" fmla="*/ 793901 h 4495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8" h="4495293">
                <a:moveTo>
                  <a:pt x="12191998" y="0"/>
                </a:moveTo>
                <a:lnTo>
                  <a:pt x="12191998" y="858101"/>
                </a:lnTo>
                <a:lnTo>
                  <a:pt x="12191998" y="2227773"/>
                </a:lnTo>
                <a:lnTo>
                  <a:pt x="12191998" y="4495293"/>
                </a:lnTo>
                <a:lnTo>
                  <a:pt x="0" y="4495293"/>
                </a:lnTo>
                <a:lnTo>
                  <a:pt x="0" y="793901"/>
                </a:lnTo>
                <a:close/>
              </a:path>
            </a:pathLst>
          </a:custGeom>
        </p:spPr>
      </p:pic>
      <p:sp>
        <p:nvSpPr>
          <p:cNvPr id="42" name="Freeform: Shape 41"/>
          <p:cNvSpPr>
            <a:spLocks/>
          </p:cNvSpPr>
          <p:nvPr/>
        </p:nvSpPr>
        <p:spPr bwMode="ltGray">
          <a:xfrm rot="16200000" flipH="1">
            <a:off x="9519875" y="2257009"/>
            <a:ext cx="2277983" cy="2580965"/>
          </a:xfrm>
          <a:custGeom>
            <a:avLst/>
            <a:gdLst>
              <a:gd name="connsiteX0" fmla="*/ 0 w 2277983"/>
              <a:gd name="connsiteY0" fmla="*/ 2120371 h 2580965"/>
              <a:gd name="connsiteX1" fmla="*/ 86004 w 2277983"/>
              <a:gd name="connsiteY1" fmla="*/ 2213873 h 2580965"/>
              <a:gd name="connsiteX2" fmla="*/ 987501 w 2277983"/>
              <a:gd name="connsiteY2" fmla="*/ 2580965 h 2580965"/>
              <a:gd name="connsiteX3" fmla="*/ 2277983 w 2277983"/>
              <a:gd name="connsiteY3" fmla="*/ 1290483 h 2580965"/>
              <a:gd name="connsiteX4" fmla="*/ 987501 w 2277983"/>
              <a:gd name="connsiteY4" fmla="*/ 0 h 2580965"/>
              <a:gd name="connsiteX5" fmla="*/ 166634 w 2277983"/>
              <a:gd name="connsiteY5" fmla="*/ 294684 h 2580965"/>
              <a:gd name="connsiteX6" fmla="*/ 115879 w 2277983"/>
              <a:gd name="connsiteY6" fmla="*/ 340813 h 2580965"/>
              <a:gd name="connsiteX7" fmla="*/ 0 w 2277983"/>
              <a:gd name="connsiteY7" fmla="*/ 2120371 h 258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77983" h="2580965">
                <a:moveTo>
                  <a:pt x="0" y="2120371"/>
                </a:moveTo>
                <a:lnTo>
                  <a:pt x="86004" y="2213873"/>
                </a:lnTo>
                <a:cubicBezTo>
                  <a:pt x="318614" y="2441001"/>
                  <a:pt x="636711" y="2580965"/>
                  <a:pt x="987501" y="2580965"/>
                </a:cubicBezTo>
                <a:cubicBezTo>
                  <a:pt x="1700214" y="2580965"/>
                  <a:pt x="2277983" y="2003196"/>
                  <a:pt x="2277983" y="1290483"/>
                </a:cubicBezTo>
                <a:cubicBezTo>
                  <a:pt x="2277983" y="577769"/>
                  <a:pt x="1700214" y="0"/>
                  <a:pt x="987501" y="0"/>
                </a:cubicBezTo>
                <a:cubicBezTo>
                  <a:pt x="675688" y="0"/>
                  <a:pt x="389705" y="110589"/>
                  <a:pt x="166634" y="294684"/>
                </a:cubicBezTo>
                <a:lnTo>
                  <a:pt x="115879" y="340813"/>
                </a:lnTo>
                <a:lnTo>
                  <a:pt x="0" y="2120371"/>
                </a:lnTo>
                <a:close/>
              </a:path>
            </a:pathLst>
          </a:custGeom>
          <a:gradFill flip="none" rotWithShape="0">
            <a:gsLst>
              <a:gs pos="1000">
                <a:srgbClr val="F67E32"/>
              </a:gs>
              <a:gs pos="100000">
                <a:srgbClr val="EC008C"/>
              </a:gs>
            </a:gsLst>
            <a:lin ang="6000000" scaled="0"/>
            <a:tileRect/>
          </a:gradFill>
          <a:ln w="12700" cap="flat" cmpd="sng" algn="ctr">
            <a:noFill/>
            <a:prstDash val="solid"/>
            <a:miter lim="800000"/>
          </a:ln>
          <a:effectLst/>
        </p:spPr>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marR="0" lvl="0" indent="0" algn="ctr" fontAlgn="auto">
              <a:lnSpc>
                <a:spcPct val="100000"/>
              </a:lnSpc>
              <a:spcBef>
                <a:spcPts val="0"/>
              </a:spcBef>
              <a:spcAft>
                <a:spcPts val="0"/>
              </a:spcAft>
              <a:buFontTx/>
              <a:buNone/>
            </a:pPr>
            <a:endParaRPr kumimoji="0" lang="en-US" b="0" i="0" u="none" strike="noStrike" kern="0" cap="none" spc="0" normalizeH="0" baseline="0" dirty="0">
              <a:ln>
                <a:noFill/>
              </a:ln>
              <a:solidFill>
                <a:srgbClr val="FFFFFF"/>
              </a:solidFill>
              <a:effectLst/>
              <a:uFillTx/>
              <a:latin typeface="+mn-lt"/>
            </a:endParaRPr>
          </a:p>
        </p:txBody>
      </p:sp>
      <p:pic>
        <p:nvPicPr>
          <p:cNvPr id="30" name="Graphic 29"/>
          <p:cNvPicPr>
            <a:picLocks noChangeAspect="1"/>
          </p:cNvPicPr>
          <p:nvPr/>
        </p:nvPicPr>
        <p:blipFill>
          <a:blip r:embed="rId3"/>
          <a:stretch>
            <a:fillRect/>
          </a:stretch>
        </p:blipFill>
        <p:spPr>
          <a:xfrm>
            <a:off x="9768417" y="6398745"/>
            <a:ext cx="1737783" cy="232711"/>
          </a:xfrm>
          <a:prstGeom prst="rect">
            <a:avLst/>
          </a:prstGeom>
        </p:spPr>
      </p:pic>
      <p:sp>
        <p:nvSpPr>
          <p:cNvPr id="38" name="Freeform: Shape 37"/>
          <p:cNvSpPr>
            <a:spLocks/>
          </p:cNvSpPr>
          <p:nvPr/>
        </p:nvSpPr>
        <p:spPr>
          <a:xfrm rot="16200000" flipH="1">
            <a:off x="1539107" y="1621179"/>
            <a:ext cx="4112575" cy="6361068"/>
          </a:xfrm>
          <a:custGeom>
            <a:avLst/>
            <a:gdLst>
              <a:gd name="connsiteX0" fmla="*/ 0 w 4112575"/>
              <a:gd name="connsiteY0" fmla="*/ 5899702 h 6361068"/>
              <a:gd name="connsiteX1" fmla="*/ 127558 w 4112575"/>
              <a:gd name="connsiteY1" fmla="*/ 5977195 h 6361068"/>
              <a:gd name="connsiteX2" fmla="*/ 1643589 w 4112575"/>
              <a:gd name="connsiteY2" fmla="*/ 6361068 h 6361068"/>
              <a:gd name="connsiteX3" fmla="*/ 4097843 w 4112575"/>
              <a:gd name="connsiteY3" fmla="*/ 5203649 h 6361068"/>
              <a:gd name="connsiteX4" fmla="*/ 4112575 w 4112575"/>
              <a:gd name="connsiteY4" fmla="*/ 5183948 h 6361068"/>
              <a:gd name="connsiteX5" fmla="*/ 4112574 w 4112575"/>
              <a:gd name="connsiteY5" fmla="*/ 1177120 h 6361068"/>
              <a:gd name="connsiteX6" fmla="*/ 4097842 w 4112575"/>
              <a:gd name="connsiteY6" fmla="*/ 1157419 h 6361068"/>
              <a:gd name="connsiteX7" fmla="*/ 1643588 w 4112575"/>
              <a:gd name="connsiteY7" fmla="*/ 0 h 6361068"/>
              <a:gd name="connsiteX8" fmla="*/ 405580 w 4112575"/>
              <a:gd name="connsiteY8" fmla="*/ 249943 h 6361068"/>
              <a:gd name="connsiteX9" fmla="*/ 366672 w 4112575"/>
              <a:gd name="connsiteY9" fmla="*/ 268686 h 6361068"/>
              <a:gd name="connsiteX10" fmla="*/ 0 w 4112575"/>
              <a:gd name="connsiteY10" fmla="*/ 5899702 h 6361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12575" h="6361068">
                <a:moveTo>
                  <a:pt x="0" y="5899702"/>
                </a:moveTo>
                <a:lnTo>
                  <a:pt x="127558" y="5977195"/>
                </a:lnTo>
                <a:cubicBezTo>
                  <a:pt x="578218" y="6222009"/>
                  <a:pt x="1094664" y="6361068"/>
                  <a:pt x="1643589" y="6361068"/>
                </a:cubicBezTo>
                <a:cubicBezTo>
                  <a:pt x="2631653" y="6361068"/>
                  <a:pt x="3514486" y="5910514"/>
                  <a:pt x="4097843" y="5203649"/>
                </a:cubicBezTo>
                <a:lnTo>
                  <a:pt x="4112575" y="5183948"/>
                </a:lnTo>
                <a:lnTo>
                  <a:pt x="4112574" y="1177120"/>
                </a:lnTo>
                <a:lnTo>
                  <a:pt x="4097842" y="1157419"/>
                </a:lnTo>
                <a:cubicBezTo>
                  <a:pt x="3514485" y="450554"/>
                  <a:pt x="2631652" y="0"/>
                  <a:pt x="1643588" y="0"/>
                </a:cubicBezTo>
                <a:cubicBezTo>
                  <a:pt x="1204448" y="0"/>
                  <a:pt x="786094" y="88998"/>
                  <a:pt x="405580" y="249943"/>
                </a:cubicBezTo>
                <a:lnTo>
                  <a:pt x="366672" y="268686"/>
                </a:lnTo>
                <a:lnTo>
                  <a:pt x="0" y="5899702"/>
                </a:lnTo>
                <a:close/>
              </a:path>
            </a:pathLst>
          </a:custGeom>
          <a:gradFill flip="none" rotWithShape="1">
            <a:gsLst>
              <a:gs pos="0">
                <a:srgbClr val="F99D1C">
                  <a:alpha val="83000"/>
                </a:srgbClr>
              </a:gs>
              <a:gs pos="30000">
                <a:srgbClr val="F99D1C">
                  <a:alpha val="43000"/>
                </a:srgbClr>
              </a:gs>
              <a:gs pos="100000">
                <a:srgbClr val="EC008C">
                  <a:alpha val="11000"/>
                </a:srgbClr>
              </a:gs>
            </a:gsLst>
            <a:lin ang="2700000" scaled="1"/>
            <a:tileRect/>
          </a:gradFill>
        </p:spPr>
        <p:txBody>
          <a:bodyPr rot="0" spcFirstLastPara="0" vertOverflow="overflow" horzOverflow="overflow" vert="horz" wrap="square" lIns="0" tIns="0" rIns="0" bIns="0" numCol="1" rtlCol="0" fromWordArt="0" anchor="ctr" anchorCtr="0" forceAA="0" compatLnSpc="1">
            <a:prstTxWarp prst="textNoShape">
              <a:avLst/>
            </a:prstTxWarp>
            <a:noAutofit/>
          </a:bodyPr>
          <a:lstStyle/>
          <a:p>
            <a:pPr marR="0" lvl="0" indent="0" fontAlgn="auto">
              <a:lnSpc>
                <a:spcPct val="100000"/>
              </a:lnSpc>
              <a:spcBef>
                <a:spcPts val="0"/>
              </a:spcBef>
              <a:spcAft>
                <a:spcPts val="0"/>
              </a:spcAft>
              <a:buFontTx/>
              <a:buNone/>
            </a:pPr>
            <a:endParaRPr kumimoji="0" lang="en-US" sz="800" b="0" i="0" u="none" strike="noStrike" kern="0" cap="none" spc="0" normalizeH="0" baseline="0" dirty="0">
              <a:ln>
                <a:noFill/>
              </a:ln>
              <a:solidFill>
                <a:srgbClr val="000000"/>
              </a:solidFill>
              <a:effectLst/>
              <a:uFillTx/>
              <a:latin typeface="+mn-lt"/>
            </a:endParaRPr>
          </a:p>
        </p:txBody>
      </p:sp>
      <p:grpSp>
        <p:nvGrpSpPr>
          <p:cNvPr id="60" name="Group 59"/>
          <p:cNvGrpSpPr/>
          <p:nvPr/>
        </p:nvGrpSpPr>
        <p:grpSpPr>
          <a:xfrm>
            <a:off x="872699" y="6560004"/>
            <a:ext cx="1460636" cy="312557"/>
            <a:chOff x="7938716" y="6332538"/>
            <a:chExt cx="2523626" cy="540023"/>
          </a:xfrm>
        </p:grpSpPr>
        <p:cxnSp>
          <p:nvCxnSpPr>
            <p:cNvPr id="62" name="Straight Connector 61"/>
            <p:cNvCxnSpPr/>
            <p:nvPr/>
          </p:nvCxnSpPr>
          <p:spPr bwMode="ltGray">
            <a:xfrm flipH="1">
              <a:off x="7938716" y="6332538"/>
              <a:ext cx="540023" cy="540023"/>
            </a:xfrm>
            <a:prstGeom prst="line">
              <a:avLst/>
            </a:prstGeom>
            <a:ln w="12700" cap="rnd">
              <a:solidFill>
                <a:srgbClr val="FFFFFF"/>
              </a:solidFill>
            </a:ln>
          </p:spPr>
        </p:cxnSp>
        <p:cxnSp>
          <p:nvCxnSpPr>
            <p:cNvPr id="63" name="Straight Connector 62"/>
            <p:cNvCxnSpPr/>
            <p:nvPr/>
          </p:nvCxnSpPr>
          <p:spPr bwMode="ltGray">
            <a:xfrm flipH="1">
              <a:off x="8269317" y="6332538"/>
              <a:ext cx="540023" cy="540023"/>
            </a:xfrm>
            <a:prstGeom prst="line">
              <a:avLst/>
            </a:prstGeom>
            <a:ln w="12700" cap="rnd">
              <a:solidFill>
                <a:srgbClr val="FFFFFF"/>
              </a:solidFill>
            </a:ln>
          </p:spPr>
        </p:cxnSp>
        <p:cxnSp>
          <p:nvCxnSpPr>
            <p:cNvPr id="64" name="Straight Connector 63"/>
            <p:cNvCxnSpPr/>
            <p:nvPr/>
          </p:nvCxnSpPr>
          <p:spPr bwMode="ltGray">
            <a:xfrm flipH="1">
              <a:off x="8599918" y="6332538"/>
              <a:ext cx="540023" cy="540023"/>
            </a:xfrm>
            <a:prstGeom prst="line">
              <a:avLst/>
            </a:prstGeom>
            <a:ln w="12700" cap="rnd">
              <a:solidFill>
                <a:srgbClr val="FFFFFF"/>
              </a:solidFill>
            </a:ln>
          </p:spPr>
        </p:cxnSp>
        <p:cxnSp>
          <p:nvCxnSpPr>
            <p:cNvPr id="65" name="Straight Connector 64"/>
            <p:cNvCxnSpPr/>
            <p:nvPr/>
          </p:nvCxnSpPr>
          <p:spPr bwMode="ltGray">
            <a:xfrm flipH="1">
              <a:off x="8930519" y="6332538"/>
              <a:ext cx="540023" cy="540023"/>
            </a:xfrm>
            <a:prstGeom prst="line">
              <a:avLst/>
            </a:prstGeom>
            <a:ln w="12700" cap="rnd">
              <a:solidFill>
                <a:srgbClr val="FFFFFF"/>
              </a:solidFill>
            </a:ln>
          </p:spPr>
        </p:cxnSp>
        <p:cxnSp>
          <p:nvCxnSpPr>
            <p:cNvPr id="66" name="Straight Connector 65"/>
            <p:cNvCxnSpPr/>
            <p:nvPr/>
          </p:nvCxnSpPr>
          <p:spPr bwMode="ltGray">
            <a:xfrm flipH="1">
              <a:off x="9261120" y="6332538"/>
              <a:ext cx="540023" cy="540023"/>
            </a:xfrm>
            <a:prstGeom prst="line">
              <a:avLst/>
            </a:prstGeom>
            <a:ln w="12700" cap="rnd">
              <a:solidFill>
                <a:srgbClr val="FFFFFF"/>
              </a:solidFill>
            </a:ln>
          </p:spPr>
        </p:cxnSp>
        <p:cxnSp>
          <p:nvCxnSpPr>
            <p:cNvPr id="67" name="Straight Connector 66"/>
            <p:cNvCxnSpPr/>
            <p:nvPr/>
          </p:nvCxnSpPr>
          <p:spPr bwMode="ltGray">
            <a:xfrm flipH="1">
              <a:off x="9591721" y="6332538"/>
              <a:ext cx="540023" cy="540023"/>
            </a:xfrm>
            <a:prstGeom prst="line">
              <a:avLst/>
            </a:prstGeom>
            <a:ln w="12700" cap="rnd">
              <a:solidFill>
                <a:srgbClr val="FFFFFF"/>
              </a:solidFill>
            </a:ln>
          </p:spPr>
        </p:cxnSp>
        <p:cxnSp>
          <p:nvCxnSpPr>
            <p:cNvPr id="68" name="Straight Connector 67"/>
            <p:cNvCxnSpPr/>
            <p:nvPr/>
          </p:nvCxnSpPr>
          <p:spPr bwMode="ltGray">
            <a:xfrm flipH="1">
              <a:off x="9922319" y="6332538"/>
              <a:ext cx="540023" cy="540023"/>
            </a:xfrm>
            <a:prstGeom prst="line">
              <a:avLst/>
            </a:prstGeom>
            <a:ln w="12700" cap="rnd">
              <a:solidFill>
                <a:srgbClr val="FFFFFF"/>
              </a:solidFill>
            </a:ln>
          </p:spPr>
        </p:cxnSp>
      </p:grpSp>
      <p:grpSp>
        <p:nvGrpSpPr>
          <p:cNvPr id="2" name="Group 1"/>
          <p:cNvGrpSpPr/>
          <p:nvPr/>
        </p:nvGrpSpPr>
        <p:grpSpPr>
          <a:xfrm>
            <a:off x="1682750" y="774237"/>
            <a:ext cx="8826500" cy="6083763"/>
            <a:chOff x="1682750" y="774237"/>
            <a:chExt cx="8826500" cy="6083763"/>
          </a:xfrm>
        </p:grpSpPr>
        <p:sp>
          <p:nvSpPr>
            <p:cNvPr id="76" name="Rectangle 75"/>
            <p:cNvSpPr>
              <a:spLocks/>
            </p:cNvSpPr>
            <p:nvPr/>
          </p:nvSpPr>
          <p:spPr>
            <a:xfrm>
              <a:off x="1875272" y="1041400"/>
              <a:ext cx="8441456" cy="4831080"/>
            </a:xfrm>
            <a:prstGeom prst="rect">
              <a:avLst/>
            </a:prstGeom>
            <a:solidFill>
              <a:schemeClr val="bg2"/>
            </a:solidFill>
            <a:ln w="152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lvl="0" algn="ctr"/>
              <a:endParaRPr lang="en-US" dirty="0">
                <a:uFillTx/>
                <a:latin typeface="+mn-lt"/>
              </a:endParaRPr>
            </a:p>
          </p:txBody>
        </p:sp>
        <p:pic>
          <p:nvPicPr>
            <p:cNvPr id="32" name="Content Placeholder 5"/>
            <p:cNvPicPr>
              <a:picLocks noChangeAspect="1"/>
            </p:cNvPicPr>
            <p:nvPr/>
          </p:nvPicPr>
          <p:blipFill rotWithShape="1">
            <a:blip r:embed="rId4"/>
            <a:srcRect b="9677"/>
            <a:stretch/>
          </p:blipFill>
          <p:spPr>
            <a:xfrm>
              <a:off x="1682750" y="774237"/>
              <a:ext cx="8826500" cy="6083763"/>
            </a:xfrm>
            <a:prstGeom prst="rect">
              <a:avLst/>
            </a:prstGeom>
          </p:spPr>
        </p:pic>
      </p:grpSp>
      <p:sp>
        <p:nvSpPr>
          <p:cNvPr id="34" name="Picture Placeholder 62"/>
          <p:cNvSpPr>
            <a:spLocks noGrp="1"/>
          </p:cNvSpPr>
          <p:nvPr>
            <p:ph type="pic" sz="quarter" idx="14" hasCustomPrompt="1"/>
          </p:nvPr>
        </p:nvSpPr>
        <p:spPr bwMode="ltGray">
          <a:xfrm>
            <a:off x="2038351" y="1132417"/>
            <a:ext cx="8125882" cy="4586288"/>
          </a:xfrm>
          <a:prstGeom prst="roundRect">
            <a:avLst>
              <a:gd name="adj" fmla="val 0"/>
            </a:avLst>
          </a:prstGeom>
          <a:solidFill>
            <a:schemeClr val="bg2"/>
          </a:solidFill>
          <a:ln>
            <a:noFill/>
          </a:ln>
        </p:spPr>
        <p:style>
          <a:lnRef idx="2">
            <a:schemeClr val="dk1"/>
          </a:lnRef>
          <a:fillRef idx="1">
            <a:schemeClr val="lt1"/>
          </a:fillRef>
          <a:effectRef idx="0">
            <a:schemeClr val="dk1"/>
          </a:effectRef>
          <a:fontRef idx="minor">
            <a:schemeClr val="dk1"/>
          </a:fontRef>
        </p:style>
        <p:txBody>
          <a:bodyPr vert="horz" lIns="0" tIns="0" rIns="0" bIns="0" rtlCol="0">
            <a:noAutofit/>
          </a:bodyPr>
          <a:lstStyle>
            <a:lvl1pPr>
              <a:defRPr lang="en-US">
                <a:uFillTx/>
                <a:latin typeface="+mn-lt"/>
              </a:defRPr>
            </a:lvl1pPr>
          </a:lstStyle>
          <a:p>
            <a:pPr lvl="0"/>
            <a:r>
              <a:rPr lang="en-US" dirty="0">
                <a:uFillTx/>
              </a:rPr>
              <a:t> </a:t>
            </a:r>
          </a:p>
        </p:txBody>
      </p:sp>
      <p:sp>
        <p:nvSpPr>
          <p:cNvPr id="18" name="Rectangle 17"/>
          <p:cNvSpPr>
            <a:spLocks/>
          </p:cNvSpPr>
          <p:nvPr/>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uFillTx/>
                <a:latin typeface="+mn-lt"/>
                <a:ea typeface="+mn-ea"/>
                <a:cs typeface="+mn-cs"/>
              </a:rPr>
              <a:t>© 2019 SPLUNK INC.</a:t>
            </a:r>
            <a:endParaRPr lang="en-US" sz="700" spc="120" baseline="0" dirty="0">
              <a:solidFill>
                <a:schemeClr val="tx2"/>
              </a:solidFill>
              <a:uFillTx/>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p:cSld name="PC Desktop Only">
    <p:bg>
      <p:bgPr>
        <a:solidFill>
          <a:schemeClr val="bg1"/>
        </a:solidFill>
        <a:effectLst/>
      </p:bgPr>
    </p:bg>
    <p:spTree>
      <p:nvGrpSpPr>
        <p:cNvPr id="1" name=""/>
        <p:cNvGrpSpPr/>
        <p:nvPr/>
      </p:nvGrpSpPr>
      <p:grpSpPr>
        <a:xfrm>
          <a:off x="0" y="0"/>
          <a:ext cx="0" cy="0"/>
          <a:chOff x="0" y="0"/>
          <a:chExt cx="0" cy="0"/>
        </a:xfrm>
      </p:grpSpPr>
      <p:pic>
        <p:nvPicPr>
          <p:cNvPr id="39" name="Picture 38"/>
          <p:cNvPicPr>
            <a:picLocks noChangeAspect="1"/>
          </p:cNvPicPr>
          <p:nvPr/>
        </p:nvPicPr>
        <p:blipFill rotWithShape="1">
          <a:blip r:embed="rId2"/>
          <a:srcRect t="34450" b="1"/>
          <a:stretch/>
        </p:blipFill>
        <p:spPr bwMode="ltGray">
          <a:xfrm>
            <a:off x="0" y="2362708"/>
            <a:ext cx="12191998" cy="4495293"/>
          </a:xfrm>
          <a:custGeom>
            <a:avLst/>
            <a:gdLst>
              <a:gd name="connsiteX0" fmla="*/ 12191998 w 12191998"/>
              <a:gd name="connsiteY0" fmla="*/ 0 h 4495293"/>
              <a:gd name="connsiteX1" fmla="*/ 12191998 w 12191998"/>
              <a:gd name="connsiteY1" fmla="*/ 858101 h 4495293"/>
              <a:gd name="connsiteX2" fmla="*/ 12191998 w 12191998"/>
              <a:gd name="connsiteY2" fmla="*/ 2227773 h 4495293"/>
              <a:gd name="connsiteX3" fmla="*/ 12191998 w 12191998"/>
              <a:gd name="connsiteY3" fmla="*/ 4495293 h 4495293"/>
              <a:gd name="connsiteX4" fmla="*/ 0 w 12191998"/>
              <a:gd name="connsiteY4" fmla="*/ 4495293 h 4495293"/>
              <a:gd name="connsiteX5" fmla="*/ 0 w 12191998"/>
              <a:gd name="connsiteY5" fmla="*/ 793901 h 4495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8" h="4495293">
                <a:moveTo>
                  <a:pt x="12191998" y="0"/>
                </a:moveTo>
                <a:lnTo>
                  <a:pt x="12191998" y="858101"/>
                </a:lnTo>
                <a:lnTo>
                  <a:pt x="12191998" y="2227773"/>
                </a:lnTo>
                <a:lnTo>
                  <a:pt x="12191998" y="4495293"/>
                </a:lnTo>
                <a:lnTo>
                  <a:pt x="0" y="4495293"/>
                </a:lnTo>
                <a:lnTo>
                  <a:pt x="0" y="793901"/>
                </a:lnTo>
                <a:close/>
              </a:path>
            </a:pathLst>
          </a:custGeom>
        </p:spPr>
      </p:pic>
      <p:sp>
        <p:nvSpPr>
          <p:cNvPr id="41" name="Freeform: Shape 40"/>
          <p:cNvSpPr>
            <a:spLocks/>
          </p:cNvSpPr>
          <p:nvPr/>
        </p:nvSpPr>
        <p:spPr bwMode="ltGray">
          <a:xfrm rot="16200000" flipH="1">
            <a:off x="9519875" y="2257009"/>
            <a:ext cx="2277983" cy="2580965"/>
          </a:xfrm>
          <a:custGeom>
            <a:avLst/>
            <a:gdLst>
              <a:gd name="connsiteX0" fmla="*/ 0 w 2277983"/>
              <a:gd name="connsiteY0" fmla="*/ 2120371 h 2580965"/>
              <a:gd name="connsiteX1" fmla="*/ 86004 w 2277983"/>
              <a:gd name="connsiteY1" fmla="*/ 2213873 h 2580965"/>
              <a:gd name="connsiteX2" fmla="*/ 987501 w 2277983"/>
              <a:gd name="connsiteY2" fmla="*/ 2580965 h 2580965"/>
              <a:gd name="connsiteX3" fmla="*/ 2277983 w 2277983"/>
              <a:gd name="connsiteY3" fmla="*/ 1290483 h 2580965"/>
              <a:gd name="connsiteX4" fmla="*/ 987501 w 2277983"/>
              <a:gd name="connsiteY4" fmla="*/ 0 h 2580965"/>
              <a:gd name="connsiteX5" fmla="*/ 166634 w 2277983"/>
              <a:gd name="connsiteY5" fmla="*/ 294684 h 2580965"/>
              <a:gd name="connsiteX6" fmla="*/ 115879 w 2277983"/>
              <a:gd name="connsiteY6" fmla="*/ 340813 h 2580965"/>
              <a:gd name="connsiteX7" fmla="*/ 0 w 2277983"/>
              <a:gd name="connsiteY7" fmla="*/ 2120371 h 258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77983" h="2580965">
                <a:moveTo>
                  <a:pt x="0" y="2120371"/>
                </a:moveTo>
                <a:lnTo>
                  <a:pt x="86004" y="2213873"/>
                </a:lnTo>
                <a:cubicBezTo>
                  <a:pt x="318614" y="2441001"/>
                  <a:pt x="636711" y="2580965"/>
                  <a:pt x="987501" y="2580965"/>
                </a:cubicBezTo>
                <a:cubicBezTo>
                  <a:pt x="1700214" y="2580965"/>
                  <a:pt x="2277983" y="2003196"/>
                  <a:pt x="2277983" y="1290483"/>
                </a:cubicBezTo>
                <a:cubicBezTo>
                  <a:pt x="2277983" y="577769"/>
                  <a:pt x="1700214" y="0"/>
                  <a:pt x="987501" y="0"/>
                </a:cubicBezTo>
                <a:cubicBezTo>
                  <a:pt x="675688" y="0"/>
                  <a:pt x="389705" y="110589"/>
                  <a:pt x="166634" y="294684"/>
                </a:cubicBezTo>
                <a:lnTo>
                  <a:pt x="115879" y="340813"/>
                </a:lnTo>
                <a:lnTo>
                  <a:pt x="0" y="2120371"/>
                </a:lnTo>
                <a:close/>
              </a:path>
            </a:pathLst>
          </a:custGeom>
          <a:gradFill flip="none" rotWithShape="0">
            <a:gsLst>
              <a:gs pos="1000">
                <a:srgbClr val="F67E32"/>
              </a:gs>
              <a:gs pos="100000">
                <a:srgbClr val="EC008C"/>
              </a:gs>
            </a:gsLst>
            <a:lin ang="6000000" scaled="0"/>
            <a:tileRect/>
          </a:gradFill>
          <a:ln w="12700" cap="flat" cmpd="sng" algn="ctr">
            <a:noFill/>
            <a:prstDash val="solid"/>
            <a:miter lim="800000"/>
          </a:ln>
          <a:effectLst/>
        </p:spPr>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marR="0" lvl="0" indent="0" algn="ctr" fontAlgn="auto">
              <a:lnSpc>
                <a:spcPct val="100000"/>
              </a:lnSpc>
              <a:spcBef>
                <a:spcPts val="0"/>
              </a:spcBef>
              <a:spcAft>
                <a:spcPts val="0"/>
              </a:spcAft>
              <a:buFontTx/>
              <a:buNone/>
            </a:pPr>
            <a:endParaRPr kumimoji="0" lang="en-US" b="0" i="0" u="none" strike="noStrike" kern="0" cap="none" spc="0" normalizeH="0" baseline="0" dirty="0">
              <a:ln>
                <a:noFill/>
              </a:ln>
              <a:solidFill>
                <a:srgbClr val="FFFFFF"/>
              </a:solidFill>
              <a:effectLst/>
              <a:uFillTx/>
              <a:latin typeface="+mn-lt"/>
            </a:endParaRPr>
          </a:p>
        </p:txBody>
      </p:sp>
      <p:pic>
        <p:nvPicPr>
          <p:cNvPr id="42" name="Graphic 41"/>
          <p:cNvPicPr>
            <a:picLocks noChangeAspect="1"/>
          </p:cNvPicPr>
          <p:nvPr/>
        </p:nvPicPr>
        <p:blipFill>
          <a:blip r:embed="rId3"/>
          <a:stretch>
            <a:fillRect/>
          </a:stretch>
        </p:blipFill>
        <p:spPr>
          <a:xfrm>
            <a:off x="9768417" y="6398745"/>
            <a:ext cx="1737783" cy="232711"/>
          </a:xfrm>
          <a:prstGeom prst="rect">
            <a:avLst/>
          </a:prstGeom>
        </p:spPr>
      </p:pic>
      <p:sp>
        <p:nvSpPr>
          <p:cNvPr id="43" name="Freeform: Shape 42"/>
          <p:cNvSpPr>
            <a:spLocks/>
          </p:cNvSpPr>
          <p:nvPr/>
        </p:nvSpPr>
        <p:spPr>
          <a:xfrm rot="16200000" flipH="1">
            <a:off x="1539107" y="1621179"/>
            <a:ext cx="4112575" cy="6361068"/>
          </a:xfrm>
          <a:custGeom>
            <a:avLst/>
            <a:gdLst>
              <a:gd name="connsiteX0" fmla="*/ 0 w 4112575"/>
              <a:gd name="connsiteY0" fmla="*/ 5899702 h 6361068"/>
              <a:gd name="connsiteX1" fmla="*/ 127558 w 4112575"/>
              <a:gd name="connsiteY1" fmla="*/ 5977195 h 6361068"/>
              <a:gd name="connsiteX2" fmla="*/ 1643589 w 4112575"/>
              <a:gd name="connsiteY2" fmla="*/ 6361068 h 6361068"/>
              <a:gd name="connsiteX3" fmla="*/ 4097843 w 4112575"/>
              <a:gd name="connsiteY3" fmla="*/ 5203649 h 6361068"/>
              <a:gd name="connsiteX4" fmla="*/ 4112575 w 4112575"/>
              <a:gd name="connsiteY4" fmla="*/ 5183948 h 6361068"/>
              <a:gd name="connsiteX5" fmla="*/ 4112574 w 4112575"/>
              <a:gd name="connsiteY5" fmla="*/ 1177120 h 6361068"/>
              <a:gd name="connsiteX6" fmla="*/ 4097842 w 4112575"/>
              <a:gd name="connsiteY6" fmla="*/ 1157419 h 6361068"/>
              <a:gd name="connsiteX7" fmla="*/ 1643588 w 4112575"/>
              <a:gd name="connsiteY7" fmla="*/ 0 h 6361068"/>
              <a:gd name="connsiteX8" fmla="*/ 405580 w 4112575"/>
              <a:gd name="connsiteY8" fmla="*/ 249943 h 6361068"/>
              <a:gd name="connsiteX9" fmla="*/ 366672 w 4112575"/>
              <a:gd name="connsiteY9" fmla="*/ 268686 h 6361068"/>
              <a:gd name="connsiteX10" fmla="*/ 0 w 4112575"/>
              <a:gd name="connsiteY10" fmla="*/ 5899702 h 6361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12575" h="6361068">
                <a:moveTo>
                  <a:pt x="0" y="5899702"/>
                </a:moveTo>
                <a:lnTo>
                  <a:pt x="127558" y="5977195"/>
                </a:lnTo>
                <a:cubicBezTo>
                  <a:pt x="578218" y="6222009"/>
                  <a:pt x="1094664" y="6361068"/>
                  <a:pt x="1643589" y="6361068"/>
                </a:cubicBezTo>
                <a:cubicBezTo>
                  <a:pt x="2631653" y="6361068"/>
                  <a:pt x="3514486" y="5910514"/>
                  <a:pt x="4097843" y="5203649"/>
                </a:cubicBezTo>
                <a:lnTo>
                  <a:pt x="4112575" y="5183948"/>
                </a:lnTo>
                <a:lnTo>
                  <a:pt x="4112574" y="1177120"/>
                </a:lnTo>
                <a:lnTo>
                  <a:pt x="4097842" y="1157419"/>
                </a:lnTo>
                <a:cubicBezTo>
                  <a:pt x="3514485" y="450554"/>
                  <a:pt x="2631652" y="0"/>
                  <a:pt x="1643588" y="0"/>
                </a:cubicBezTo>
                <a:cubicBezTo>
                  <a:pt x="1204448" y="0"/>
                  <a:pt x="786094" y="88998"/>
                  <a:pt x="405580" y="249943"/>
                </a:cubicBezTo>
                <a:lnTo>
                  <a:pt x="366672" y="268686"/>
                </a:lnTo>
                <a:lnTo>
                  <a:pt x="0" y="5899702"/>
                </a:lnTo>
                <a:close/>
              </a:path>
            </a:pathLst>
          </a:custGeom>
          <a:gradFill flip="none" rotWithShape="1">
            <a:gsLst>
              <a:gs pos="0">
                <a:srgbClr val="F99D1C">
                  <a:alpha val="83000"/>
                </a:srgbClr>
              </a:gs>
              <a:gs pos="30000">
                <a:srgbClr val="F99D1C">
                  <a:alpha val="43000"/>
                </a:srgbClr>
              </a:gs>
              <a:gs pos="100000">
                <a:srgbClr val="EC008C">
                  <a:alpha val="11000"/>
                </a:srgbClr>
              </a:gs>
            </a:gsLst>
            <a:lin ang="2700000" scaled="1"/>
            <a:tileRect/>
          </a:gradFill>
        </p:spPr>
        <p:txBody>
          <a:bodyPr rot="0" spcFirstLastPara="0" vertOverflow="overflow" horzOverflow="overflow" vert="horz" wrap="square" lIns="0" tIns="0" rIns="0" bIns="0" numCol="1" rtlCol="0" fromWordArt="0" anchor="ctr" anchorCtr="0" forceAA="0" compatLnSpc="1">
            <a:prstTxWarp prst="textNoShape">
              <a:avLst/>
            </a:prstTxWarp>
            <a:noAutofit/>
          </a:bodyPr>
          <a:lstStyle/>
          <a:p>
            <a:pPr marR="0" lvl="0" indent="0" fontAlgn="auto">
              <a:lnSpc>
                <a:spcPct val="100000"/>
              </a:lnSpc>
              <a:spcBef>
                <a:spcPts val="0"/>
              </a:spcBef>
              <a:spcAft>
                <a:spcPts val="0"/>
              </a:spcAft>
              <a:buFontTx/>
              <a:buNone/>
            </a:pPr>
            <a:endParaRPr kumimoji="0" lang="en-US" sz="800" b="0" i="0" u="none" strike="noStrike" kern="0" cap="none" spc="0" normalizeH="0" baseline="0" dirty="0">
              <a:ln>
                <a:noFill/>
              </a:ln>
              <a:solidFill>
                <a:srgbClr val="000000"/>
              </a:solidFill>
              <a:effectLst/>
              <a:uFillTx/>
              <a:latin typeface="+mn-lt"/>
            </a:endParaRPr>
          </a:p>
        </p:txBody>
      </p:sp>
      <p:grpSp>
        <p:nvGrpSpPr>
          <p:cNvPr id="44" name="Group 43"/>
          <p:cNvGrpSpPr/>
          <p:nvPr/>
        </p:nvGrpSpPr>
        <p:grpSpPr>
          <a:xfrm>
            <a:off x="872699" y="6560004"/>
            <a:ext cx="1460636" cy="312557"/>
            <a:chOff x="7938716" y="6332538"/>
            <a:chExt cx="2523626" cy="540023"/>
          </a:xfrm>
        </p:grpSpPr>
        <p:cxnSp>
          <p:nvCxnSpPr>
            <p:cNvPr id="45" name="Straight Connector 44"/>
            <p:cNvCxnSpPr/>
            <p:nvPr/>
          </p:nvCxnSpPr>
          <p:spPr bwMode="ltGray">
            <a:xfrm flipH="1">
              <a:off x="7938716" y="6332538"/>
              <a:ext cx="540023" cy="540023"/>
            </a:xfrm>
            <a:prstGeom prst="line">
              <a:avLst/>
            </a:prstGeom>
            <a:ln w="12700" cap="rnd">
              <a:solidFill>
                <a:srgbClr val="FFFFFF"/>
              </a:solidFill>
            </a:ln>
          </p:spPr>
        </p:cxnSp>
        <p:cxnSp>
          <p:nvCxnSpPr>
            <p:cNvPr id="46" name="Straight Connector 45"/>
            <p:cNvCxnSpPr/>
            <p:nvPr/>
          </p:nvCxnSpPr>
          <p:spPr bwMode="ltGray">
            <a:xfrm flipH="1">
              <a:off x="8269317" y="6332538"/>
              <a:ext cx="540023" cy="540023"/>
            </a:xfrm>
            <a:prstGeom prst="line">
              <a:avLst/>
            </a:prstGeom>
            <a:ln w="12700" cap="rnd">
              <a:solidFill>
                <a:srgbClr val="FFFFFF"/>
              </a:solidFill>
            </a:ln>
          </p:spPr>
        </p:cxnSp>
        <p:cxnSp>
          <p:nvCxnSpPr>
            <p:cNvPr id="47" name="Straight Connector 46"/>
            <p:cNvCxnSpPr/>
            <p:nvPr/>
          </p:nvCxnSpPr>
          <p:spPr bwMode="ltGray">
            <a:xfrm flipH="1">
              <a:off x="8599918" y="6332538"/>
              <a:ext cx="540023" cy="540023"/>
            </a:xfrm>
            <a:prstGeom prst="line">
              <a:avLst/>
            </a:prstGeom>
            <a:ln w="12700" cap="rnd">
              <a:solidFill>
                <a:srgbClr val="FFFFFF"/>
              </a:solidFill>
            </a:ln>
          </p:spPr>
        </p:cxnSp>
        <p:cxnSp>
          <p:nvCxnSpPr>
            <p:cNvPr id="48" name="Straight Connector 47"/>
            <p:cNvCxnSpPr/>
            <p:nvPr/>
          </p:nvCxnSpPr>
          <p:spPr bwMode="ltGray">
            <a:xfrm flipH="1">
              <a:off x="8930519" y="6332538"/>
              <a:ext cx="540023" cy="540023"/>
            </a:xfrm>
            <a:prstGeom prst="line">
              <a:avLst/>
            </a:prstGeom>
            <a:ln w="12700" cap="rnd">
              <a:solidFill>
                <a:srgbClr val="FFFFFF"/>
              </a:solidFill>
            </a:ln>
          </p:spPr>
        </p:cxnSp>
        <p:cxnSp>
          <p:nvCxnSpPr>
            <p:cNvPr id="50" name="Straight Connector 49"/>
            <p:cNvCxnSpPr/>
            <p:nvPr/>
          </p:nvCxnSpPr>
          <p:spPr bwMode="ltGray">
            <a:xfrm flipH="1">
              <a:off x="9261120" y="6332538"/>
              <a:ext cx="540023" cy="540023"/>
            </a:xfrm>
            <a:prstGeom prst="line">
              <a:avLst/>
            </a:prstGeom>
            <a:ln w="12700" cap="rnd">
              <a:solidFill>
                <a:srgbClr val="FFFFFF"/>
              </a:solidFill>
            </a:ln>
          </p:spPr>
        </p:cxnSp>
        <p:cxnSp>
          <p:nvCxnSpPr>
            <p:cNvPr id="51" name="Straight Connector 50"/>
            <p:cNvCxnSpPr/>
            <p:nvPr/>
          </p:nvCxnSpPr>
          <p:spPr bwMode="ltGray">
            <a:xfrm flipH="1">
              <a:off x="9591721" y="6332538"/>
              <a:ext cx="540023" cy="540023"/>
            </a:xfrm>
            <a:prstGeom prst="line">
              <a:avLst/>
            </a:prstGeom>
            <a:ln w="12700" cap="rnd">
              <a:solidFill>
                <a:srgbClr val="FFFFFF"/>
              </a:solidFill>
            </a:ln>
          </p:spPr>
        </p:cxnSp>
        <p:cxnSp>
          <p:nvCxnSpPr>
            <p:cNvPr id="52" name="Straight Connector 51"/>
            <p:cNvCxnSpPr/>
            <p:nvPr/>
          </p:nvCxnSpPr>
          <p:spPr bwMode="ltGray">
            <a:xfrm flipH="1">
              <a:off x="9922319" y="6332538"/>
              <a:ext cx="540023" cy="540023"/>
            </a:xfrm>
            <a:prstGeom prst="line">
              <a:avLst/>
            </a:prstGeom>
            <a:ln w="12700" cap="rnd">
              <a:solidFill>
                <a:srgbClr val="FFFFFF"/>
              </a:solidFill>
            </a:ln>
          </p:spPr>
        </p:cxnSp>
      </p:grpSp>
      <p:sp>
        <p:nvSpPr>
          <p:cNvPr id="76" name="Rectangle 75"/>
          <p:cNvSpPr>
            <a:spLocks/>
          </p:cNvSpPr>
          <p:nvPr/>
        </p:nvSpPr>
        <p:spPr>
          <a:xfrm>
            <a:off x="1905000" y="1041400"/>
            <a:ext cx="8441456" cy="4831080"/>
          </a:xfrm>
          <a:prstGeom prst="rect">
            <a:avLst/>
          </a:prstGeom>
          <a:solidFill>
            <a:schemeClr val="bg2"/>
          </a:solidFill>
          <a:ln w="152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lvl="0" algn="ctr"/>
            <a:endParaRPr lang="en-US" dirty="0">
              <a:uFillTx/>
              <a:latin typeface="+mn-lt"/>
            </a:endParaRPr>
          </a:p>
        </p:txBody>
      </p:sp>
      <p:pic>
        <p:nvPicPr>
          <p:cNvPr id="40" name="Picture 39"/>
          <p:cNvPicPr>
            <a:picLocks noChangeAspect="1"/>
          </p:cNvPicPr>
          <p:nvPr/>
        </p:nvPicPr>
        <p:blipFill rotWithShape="1">
          <a:blip r:embed="rId4"/>
          <a:srcRect b="13974"/>
          <a:stretch/>
        </p:blipFill>
        <p:spPr>
          <a:xfrm>
            <a:off x="1676400" y="770301"/>
            <a:ext cx="8839200" cy="6087699"/>
          </a:xfrm>
          <a:prstGeom prst="rect">
            <a:avLst/>
          </a:prstGeom>
        </p:spPr>
      </p:pic>
      <p:sp>
        <p:nvSpPr>
          <p:cNvPr id="80" name="Picture Placeholder 62"/>
          <p:cNvSpPr>
            <a:spLocks noGrp="1"/>
          </p:cNvSpPr>
          <p:nvPr>
            <p:ph type="pic" sz="quarter" idx="14" hasCustomPrompt="1"/>
          </p:nvPr>
        </p:nvSpPr>
        <p:spPr bwMode="ltGray">
          <a:xfrm>
            <a:off x="1943629" y="1059873"/>
            <a:ext cx="8304743" cy="4663594"/>
          </a:xfrm>
          <a:prstGeom prst="roundRect">
            <a:avLst>
              <a:gd name="adj" fmla="val 0"/>
            </a:avLst>
          </a:prstGeom>
          <a:solidFill>
            <a:schemeClr val="bg2"/>
          </a:solidFill>
          <a:ln>
            <a:noFill/>
          </a:ln>
        </p:spPr>
        <p:style>
          <a:lnRef idx="2">
            <a:schemeClr val="dk1"/>
          </a:lnRef>
          <a:fillRef idx="1">
            <a:schemeClr val="lt1"/>
          </a:fillRef>
          <a:effectRef idx="0">
            <a:schemeClr val="dk1"/>
          </a:effectRef>
          <a:fontRef idx="minor">
            <a:schemeClr val="dk1"/>
          </a:fontRef>
        </p:style>
        <p:txBody>
          <a:bodyPr vert="horz" lIns="0" tIns="0" rIns="0" bIns="0" rtlCol="0">
            <a:noAutofit/>
          </a:bodyPr>
          <a:lstStyle>
            <a:lvl1pPr>
              <a:defRPr lang="en-US">
                <a:uFillTx/>
                <a:latin typeface="+mn-lt"/>
              </a:defRPr>
            </a:lvl1pPr>
          </a:lstStyle>
          <a:p>
            <a:pPr lvl="0"/>
            <a:r>
              <a:rPr lang="en-US" dirty="0">
                <a:uFillTx/>
              </a:rPr>
              <a:t> </a:t>
            </a:r>
          </a:p>
        </p:txBody>
      </p:sp>
      <p:sp>
        <p:nvSpPr>
          <p:cNvPr id="17" name="Rectangle 16"/>
          <p:cNvSpPr>
            <a:spLocks/>
          </p:cNvSpPr>
          <p:nvPr/>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uFillTx/>
                <a:latin typeface="+mn-lt"/>
                <a:ea typeface="+mn-ea"/>
                <a:cs typeface="+mn-cs"/>
              </a:rPr>
              <a:t>© 2019 SPLUNK INC.</a:t>
            </a:r>
            <a:endParaRPr lang="en-US" sz="700" spc="120" baseline="0" dirty="0">
              <a:solidFill>
                <a:schemeClr val="tx2"/>
              </a:solidFill>
              <a:uFillTx/>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Bullets and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6062" y="2090911"/>
            <a:ext cx="5349240" cy="3812965"/>
          </a:xfrm>
          <a:prstGeom prst="rect">
            <a:avLst/>
          </a:prstGeom>
        </p:spPr>
        <p:txBody>
          <a:body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endParaRPr lang="en-US" dirty="0">
              <a:uFillTx/>
            </a:endParaRPr>
          </a:p>
        </p:txBody>
      </p:sp>
      <p:sp>
        <p:nvSpPr>
          <p:cNvPr id="8" name="Title 7"/>
          <p:cNvSpPr>
            <a:spLocks noGrp="1"/>
          </p:cNvSpPr>
          <p:nvPr>
            <p:ph type="title" hasCustomPrompt="1"/>
          </p:nvPr>
        </p:nvSpPr>
        <p:spPr>
          <a:xfrm>
            <a:off x="456063" y="310393"/>
            <a:ext cx="5349239" cy="899929"/>
          </a:xfrm>
        </p:spPr>
        <p:txBody>
          <a:bodyPr>
            <a:noAutofit/>
          </a:bodyPr>
          <a:lstStyle/>
          <a:p>
            <a:r>
              <a:rPr lang="en-US">
                <a:uFillTx/>
              </a:rPr>
              <a:t>Subject: Slide Title</a:t>
            </a:r>
            <a:endParaRPr lang="en-US" dirty="0">
              <a:uFillTx/>
            </a:endParaRPr>
          </a:p>
        </p:txBody>
      </p:sp>
      <p:sp>
        <p:nvSpPr>
          <p:cNvPr id="6" name="Subtitle 2"/>
          <p:cNvSpPr>
            <a:spLocks noGrp="1"/>
          </p:cNvSpPr>
          <p:nvPr>
            <p:ph type="subTitle" idx="11" hasCustomPrompt="1"/>
          </p:nvPr>
        </p:nvSpPr>
        <p:spPr>
          <a:xfrm>
            <a:off x="456063" y="1305388"/>
            <a:ext cx="5349239" cy="302060"/>
          </a:xfrm>
        </p:spPr>
        <p:txBody>
          <a:bodyPr tIns="0"/>
          <a:lstStyle>
            <a:lvl1pPr marL="0" indent="0" algn="ctr">
              <a:buNone/>
              <a:defRPr sz="2400">
                <a:solidFill>
                  <a:schemeClr val="accent3"/>
                </a:solidFill>
                <a:uFillTx/>
              </a:defRPr>
            </a:lvl1pPr>
            <a:lvl2pPr marL="457200" indent="0" algn="ctr">
              <a:buNone/>
              <a:defRPr sz="2000">
                <a:uFillTx/>
              </a:defRPr>
            </a:lvl2pPr>
            <a:lvl3pPr marL="914400" indent="0" algn="ctr">
              <a:buNone/>
              <a:defRPr sz="1800">
                <a:uFillTx/>
              </a:defRPr>
            </a:lvl3pPr>
            <a:lvl4pPr marL="1371600" indent="0" algn="ctr">
              <a:buNone/>
              <a:defRPr sz="1600">
                <a:uFillTx/>
              </a:defRPr>
            </a:lvl4pPr>
            <a:lvl5pPr marL="1828800" indent="0" algn="ctr">
              <a:buNone/>
              <a:defRPr sz="1600">
                <a:uFillTx/>
              </a:defRPr>
            </a:lvl5pPr>
            <a:lvl6pPr marL="2286000" indent="0" algn="ctr">
              <a:buNone/>
              <a:defRPr sz="1600">
                <a:uFillTx/>
              </a:defRPr>
            </a:lvl6pPr>
            <a:lvl7pPr marL="2743200" indent="0" algn="ctr">
              <a:buNone/>
              <a:defRPr sz="1600">
                <a:uFillTx/>
              </a:defRPr>
            </a:lvl7pPr>
            <a:lvl8pPr marL="3200400" indent="0" algn="ctr">
              <a:buNone/>
              <a:defRPr sz="1600">
                <a:uFillTx/>
              </a:defRPr>
            </a:lvl8pPr>
            <a:lvl9pPr marL="3657600" indent="0" algn="ctr">
              <a:buNone/>
              <a:defRPr sz="1600">
                <a:uFillTx/>
              </a:defRPr>
            </a:lvl9pPr>
          </a:lstStyle>
          <a:p>
            <a:r>
              <a:rPr lang="en-US">
                <a:uFillTx/>
              </a:rPr>
              <a:t>A Subhead Would Help </a:t>
            </a:r>
            <a:br>
              <a:rPr lang="en-US">
                <a:uFillTx/>
              </a:rPr>
            </a:br>
            <a:r>
              <a:rPr lang="en-US">
                <a:uFillTx/>
              </a:rPr>
              <a:t>Explain Context and Topic</a:t>
            </a:r>
            <a:endParaRPr lang="en-US" dirty="0">
              <a:uFillTx/>
            </a:endParaRPr>
          </a:p>
        </p:txBody>
      </p:sp>
      <p:sp>
        <p:nvSpPr>
          <p:cNvPr id="7" name="Content Placeholder 2"/>
          <p:cNvSpPr>
            <a:spLocks noGrp="1"/>
          </p:cNvSpPr>
          <p:nvPr>
            <p:ph sz="half" idx="12" hasCustomPrompt="1"/>
          </p:nvPr>
        </p:nvSpPr>
        <p:spPr>
          <a:xfrm>
            <a:off x="6386697" y="310393"/>
            <a:ext cx="5349240" cy="5593483"/>
          </a:xfrm>
          <a:prstGeom prst="rect">
            <a:avLst/>
          </a:prstGeom>
          <a:ln w="25400" cap="rnd">
            <a:solidFill>
              <a:schemeClr val="accent2"/>
            </a:solidFill>
          </a:ln>
        </p:spPr>
        <p:txBody>
          <a:bodyPr/>
          <a:lstStyle>
            <a:lvl1pPr>
              <a:defRPr baseline="0">
                <a:uFillTx/>
              </a:defRPr>
            </a:lvl1pPr>
          </a:lstStyle>
          <a:p>
            <a:pPr lvl="0"/>
            <a:r>
              <a:rPr lang="en-US" dirty="0">
                <a:uFillTx/>
              </a:rPr>
              <a:t>Click on any of the icons below to insert a table, chart, smart graphic or image</a:t>
            </a: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Three Icons">
    <p:spTree>
      <p:nvGrpSpPr>
        <p:cNvPr id="1" name=""/>
        <p:cNvGrpSpPr/>
        <p:nvPr/>
      </p:nvGrpSpPr>
      <p:grpSpPr>
        <a:xfrm>
          <a:off x="0" y="0"/>
          <a:ext cx="0" cy="0"/>
          <a:chOff x="0" y="0"/>
          <a:chExt cx="0" cy="0"/>
        </a:xfrm>
      </p:grpSpPr>
      <p:sp>
        <p:nvSpPr>
          <p:cNvPr id="36" name="Title 6"/>
          <p:cNvSpPr>
            <a:spLocks noGrp="1"/>
          </p:cNvSpPr>
          <p:nvPr>
            <p:ph type="title"/>
          </p:nvPr>
        </p:nvSpPr>
        <p:spPr>
          <a:xfrm>
            <a:off x="685800" y="1034165"/>
            <a:ext cx="10820400" cy="517065"/>
          </a:xfrm>
        </p:spPr>
        <p:txBody>
          <a:bodyPr/>
          <a:lstStyle>
            <a:lvl1pPr algn="l">
              <a:defRPr>
                <a:uFillTx/>
              </a:defRPr>
            </a:lvl1pPr>
          </a:lstStyle>
          <a:p>
            <a:r>
              <a:rPr lang="en-US">
                <a:uFillTx/>
              </a:rPr>
              <a:t>Click to edit Master title style</a:t>
            </a:r>
            <a:endParaRPr lang="en-US" dirty="0">
              <a:uFillTx/>
            </a:endParaRPr>
          </a:p>
        </p:txBody>
      </p:sp>
      <p:sp>
        <p:nvSpPr>
          <p:cNvPr id="18" name="Picture Placeholder 17"/>
          <p:cNvSpPr>
            <a:spLocks noGrp="1" noChangeAspect="1"/>
          </p:cNvSpPr>
          <p:nvPr>
            <p:ph type="pic" sz="quarter" idx="17" hasCustomPrompt="1"/>
          </p:nvPr>
        </p:nvSpPr>
        <p:spPr>
          <a:xfrm>
            <a:off x="1834365" y="3781722"/>
            <a:ext cx="852471" cy="850392"/>
          </a:xfrm>
        </p:spPr>
        <p:txBody>
          <a:bodyPr/>
          <a:lstStyle>
            <a:lvl1pPr algn="ctr">
              <a:defRPr sz="1800">
                <a:solidFill>
                  <a:schemeClr val="bg2">
                    <a:lumMod val="50000"/>
                  </a:schemeClr>
                </a:solidFill>
                <a:uFillTx/>
                <a:latin typeface="+mn-lt"/>
              </a:defRPr>
            </a:lvl1pPr>
          </a:lstStyle>
          <a:p>
            <a:r>
              <a:rPr lang="en-US" dirty="0">
                <a:uFillTx/>
              </a:rPr>
              <a:t>Icon</a:t>
            </a:r>
          </a:p>
        </p:txBody>
      </p:sp>
      <p:sp>
        <p:nvSpPr>
          <p:cNvPr id="209" name="Picture Placeholder 17"/>
          <p:cNvSpPr>
            <a:spLocks noGrp="1" noChangeAspect="1"/>
          </p:cNvSpPr>
          <p:nvPr>
            <p:ph type="pic" sz="quarter" idx="18" hasCustomPrompt="1"/>
          </p:nvPr>
        </p:nvSpPr>
        <p:spPr>
          <a:xfrm>
            <a:off x="5669765" y="3781722"/>
            <a:ext cx="852471" cy="850392"/>
          </a:xfrm>
        </p:spPr>
        <p:txBody>
          <a:bodyPr/>
          <a:lstStyle>
            <a:lvl1pPr algn="ctr">
              <a:defRPr sz="1800">
                <a:solidFill>
                  <a:schemeClr val="bg2">
                    <a:lumMod val="50000"/>
                  </a:schemeClr>
                </a:solidFill>
                <a:uFillTx/>
                <a:latin typeface="+mn-lt"/>
              </a:defRPr>
            </a:lvl1pPr>
          </a:lstStyle>
          <a:p>
            <a:r>
              <a:rPr lang="en-US" dirty="0">
                <a:uFillTx/>
              </a:rPr>
              <a:t>Icon</a:t>
            </a:r>
          </a:p>
        </p:txBody>
      </p:sp>
      <p:sp>
        <p:nvSpPr>
          <p:cNvPr id="210" name="Picture Placeholder 17"/>
          <p:cNvSpPr>
            <a:spLocks noGrp="1" noChangeAspect="1"/>
          </p:cNvSpPr>
          <p:nvPr>
            <p:ph type="pic" sz="quarter" idx="19" hasCustomPrompt="1"/>
          </p:nvPr>
        </p:nvSpPr>
        <p:spPr>
          <a:xfrm>
            <a:off x="9505163" y="3781722"/>
            <a:ext cx="852471" cy="850392"/>
          </a:xfrm>
        </p:spPr>
        <p:txBody>
          <a:bodyPr/>
          <a:lstStyle>
            <a:lvl1pPr algn="ctr">
              <a:defRPr sz="1800">
                <a:solidFill>
                  <a:schemeClr val="bg2">
                    <a:lumMod val="50000"/>
                  </a:schemeClr>
                </a:solidFill>
                <a:uFillTx/>
                <a:latin typeface="+mn-lt"/>
              </a:defRPr>
            </a:lvl1pPr>
          </a:lstStyle>
          <a:p>
            <a:r>
              <a:rPr lang="en-US" dirty="0">
                <a:uFillTx/>
              </a:rPr>
              <a:t>Icon</a:t>
            </a:r>
          </a:p>
        </p:txBody>
      </p:sp>
      <p:sp>
        <p:nvSpPr>
          <p:cNvPr id="24" name="Text Placeholder 3"/>
          <p:cNvSpPr>
            <a:spLocks noGrp="1"/>
          </p:cNvSpPr>
          <p:nvPr>
            <p:ph type="body" sz="half" idx="2" hasCustomPrompt="1"/>
          </p:nvPr>
        </p:nvSpPr>
        <p:spPr>
          <a:xfrm>
            <a:off x="909320" y="5352261"/>
            <a:ext cx="2702560" cy="819938"/>
          </a:xfrm>
        </p:spPr>
        <p:txBody>
          <a:bodyPr anchor="t">
            <a:noAutofit/>
          </a:bodyPr>
          <a:lstStyle>
            <a:lvl1pPr marL="0" indent="0" algn="ctr">
              <a:lnSpc>
                <a:spcPct val="80000"/>
              </a:lnSpc>
              <a:spcBef>
                <a:spcPts val="0"/>
              </a:spcBef>
              <a:spcAft>
                <a:spcPts val="0"/>
              </a:spcAft>
              <a:buNone/>
              <a:defRPr lang="en-US" sz="1800" kern="100" spc="-30" baseline="0" dirty="0">
                <a:solidFill>
                  <a:schemeClr val="bg2">
                    <a:lumMod val="50000"/>
                  </a:schemeClr>
                </a:solidFill>
                <a:uFillTx/>
                <a:latin typeface="+mn-lt"/>
                <a:ea typeface="+mn-ea"/>
                <a:cs typeface="+mn-cs"/>
              </a:defRPr>
            </a:lvl1pPr>
            <a:lvl2pPr marL="457200" indent="0">
              <a:buNone/>
              <a:defRPr sz="1400">
                <a:uFillTx/>
              </a:defRPr>
            </a:lvl2pPr>
            <a:lvl3pPr marL="914400" indent="0">
              <a:buNone/>
              <a:defRPr sz="1200">
                <a:uFillTx/>
              </a:defRPr>
            </a:lvl3pPr>
            <a:lvl4pPr marL="1371600" indent="0">
              <a:buNone/>
              <a:defRPr sz="1000">
                <a:uFillTx/>
              </a:defRPr>
            </a:lvl4pPr>
            <a:lvl5pPr marL="1828800" indent="0">
              <a:buNone/>
              <a:defRPr sz="1000">
                <a:uFillTx/>
              </a:defRPr>
            </a:lvl5pPr>
            <a:lvl6pPr marL="2286000" indent="0">
              <a:buNone/>
              <a:defRPr sz="1000">
                <a:uFillTx/>
              </a:defRPr>
            </a:lvl6pPr>
            <a:lvl7pPr marL="2743200" indent="0">
              <a:buNone/>
              <a:defRPr sz="1000">
                <a:uFillTx/>
              </a:defRPr>
            </a:lvl7pPr>
            <a:lvl8pPr marL="3200400" indent="0">
              <a:buNone/>
              <a:defRPr sz="1000">
                <a:uFillTx/>
              </a:defRPr>
            </a:lvl8pPr>
            <a:lvl9pPr marL="3657600" indent="0">
              <a:buNone/>
              <a:defRPr sz="1000">
                <a:uFillTx/>
              </a:defRPr>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uFillTx/>
              </a:rPr>
              <a:t>Icon description</a:t>
            </a:r>
          </a:p>
        </p:txBody>
      </p:sp>
      <p:sp>
        <p:nvSpPr>
          <p:cNvPr id="25" name="Text Placeholder 3"/>
          <p:cNvSpPr>
            <a:spLocks noGrp="1"/>
          </p:cNvSpPr>
          <p:nvPr>
            <p:ph type="body" sz="half" idx="14" hasCustomPrompt="1"/>
          </p:nvPr>
        </p:nvSpPr>
        <p:spPr>
          <a:xfrm>
            <a:off x="4744721" y="5352261"/>
            <a:ext cx="2702560" cy="819938"/>
          </a:xfrm>
        </p:spPr>
        <p:txBody>
          <a:bodyPr anchor="t">
            <a:noAutofit/>
          </a:bodyPr>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1800" kern="100" spc="-30" baseline="0" dirty="0">
                <a:solidFill>
                  <a:schemeClr val="bg2">
                    <a:lumMod val="50000"/>
                  </a:schemeClr>
                </a:solidFill>
                <a:uFillTx/>
                <a:latin typeface="+mn-lt"/>
                <a:ea typeface="+mn-ea"/>
                <a:cs typeface="+mn-cs"/>
              </a:defRPr>
            </a:lvl1pPr>
            <a:lvl2pPr marL="457200" indent="0">
              <a:buNone/>
              <a:defRPr sz="1400">
                <a:uFillTx/>
              </a:defRPr>
            </a:lvl2pPr>
            <a:lvl3pPr marL="914400" indent="0">
              <a:buNone/>
              <a:defRPr sz="1200">
                <a:uFillTx/>
              </a:defRPr>
            </a:lvl3pPr>
            <a:lvl4pPr marL="1371600" indent="0">
              <a:buNone/>
              <a:defRPr sz="1000">
                <a:uFillTx/>
              </a:defRPr>
            </a:lvl4pPr>
            <a:lvl5pPr marL="1828800" indent="0">
              <a:buNone/>
              <a:defRPr sz="1000">
                <a:uFillTx/>
              </a:defRPr>
            </a:lvl5pPr>
            <a:lvl6pPr marL="2286000" indent="0">
              <a:buNone/>
              <a:defRPr sz="1000">
                <a:uFillTx/>
              </a:defRPr>
            </a:lvl6pPr>
            <a:lvl7pPr marL="2743200" indent="0">
              <a:buNone/>
              <a:defRPr sz="1000">
                <a:uFillTx/>
              </a:defRPr>
            </a:lvl7pPr>
            <a:lvl8pPr marL="3200400" indent="0">
              <a:buNone/>
              <a:defRPr sz="1000">
                <a:uFillTx/>
              </a:defRPr>
            </a:lvl8pPr>
            <a:lvl9pPr marL="3657600" indent="0">
              <a:buNone/>
              <a:defRPr sz="1000">
                <a:uFillTx/>
              </a:defRPr>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uFillTx/>
              </a:rPr>
              <a:t>Icon description</a:t>
            </a:r>
          </a:p>
        </p:txBody>
      </p:sp>
      <p:sp>
        <p:nvSpPr>
          <p:cNvPr id="26" name="Text Placeholder 3"/>
          <p:cNvSpPr>
            <a:spLocks noGrp="1"/>
          </p:cNvSpPr>
          <p:nvPr>
            <p:ph type="body" sz="half" idx="15" hasCustomPrompt="1"/>
          </p:nvPr>
        </p:nvSpPr>
        <p:spPr>
          <a:xfrm>
            <a:off x="8580120" y="5352261"/>
            <a:ext cx="2702560" cy="819938"/>
          </a:xfrm>
        </p:spPr>
        <p:txBody>
          <a:bodyPr anchor="t">
            <a:noAutofit/>
          </a:bodyPr>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1800" kern="100" spc="-30" baseline="0" dirty="0">
                <a:solidFill>
                  <a:schemeClr val="bg2">
                    <a:lumMod val="50000"/>
                  </a:schemeClr>
                </a:solidFill>
                <a:uFillTx/>
                <a:latin typeface="+mn-lt"/>
                <a:ea typeface="+mn-ea"/>
                <a:cs typeface="+mn-cs"/>
              </a:defRPr>
            </a:lvl1pPr>
            <a:lvl2pPr marL="457200" indent="0">
              <a:buNone/>
              <a:defRPr sz="1400">
                <a:uFillTx/>
              </a:defRPr>
            </a:lvl2pPr>
            <a:lvl3pPr marL="914400" indent="0">
              <a:buNone/>
              <a:defRPr sz="1200">
                <a:uFillTx/>
              </a:defRPr>
            </a:lvl3pPr>
            <a:lvl4pPr marL="1371600" indent="0">
              <a:buNone/>
              <a:defRPr sz="1000">
                <a:uFillTx/>
              </a:defRPr>
            </a:lvl4pPr>
            <a:lvl5pPr marL="1828800" indent="0">
              <a:buNone/>
              <a:defRPr sz="1000">
                <a:uFillTx/>
              </a:defRPr>
            </a:lvl5pPr>
            <a:lvl6pPr marL="2286000" indent="0">
              <a:buNone/>
              <a:defRPr sz="1000">
                <a:uFillTx/>
              </a:defRPr>
            </a:lvl6pPr>
            <a:lvl7pPr marL="2743200" indent="0">
              <a:buNone/>
              <a:defRPr sz="1000">
                <a:uFillTx/>
              </a:defRPr>
            </a:lvl7pPr>
            <a:lvl8pPr marL="3200400" indent="0">
              <a:buNone/>
              <a:defRPr sz="1000">
                <a:uFillTx/>
              </a:defRPr>
            </a:lvl8pPr>
            <a:lvl9pPr marL="3657600" indent="0">
              <a:buNone/>
              <a:defRPr sz="1000">
                <a:uFillTx/>
              </a:defRPr>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uFillTx/>
              </a:rPr>
              <a:t>Icon description</a:t>
            </a:r>
          </a:p>
        </p:txBody>
      </p:sp>
      <p:sp>
        <p:nvSpPr>
          <p:cNvPr id="27" name="Text Placeholder 3"/>
          <p:cNvSpPr>
            <a:spLocks noGrp="1"/>
          </p:cNvSpPr>
          <p:nvPr>
            <p:ph type="body" sz="half" idx="16" hasCustomPrompt="1"/>
          </p:nvPr>
        </p:nvSpPr>
        <p:spPr>
          <a:xfrm>
            <a:off x="909320" y="2372155"/>
            <a:ext cx="2702560" cy="689420"/>
          </a:xfrm>
        </p:spPr>
        <p:txBody>
          <a:bodyPr anchor="b"/>
          <a:lstStyle>
            <a:lvl1pPr marL="0" indent="0" algn="ctr">
              <a:lnSpc>
                <a:spcPct val="80000"/>
              </a:lnSpc>
              <a:spcBef>
                <a:spcPts val="0"/>
              </a:spcBef>
              <a:spcAft>
                <a:spcPts val="0"/>
              </a:spcAft>
              <a:buNone/>
              <a:defRPr lang="en-US" sz="2400" b="1" kern="100" spc="-50" baseline="0" dirty="0">
                <a:solidFill>
                  <a:schemeClr val="tx1"/>
                </a:solidFill>
                <a:uFillTx/>
                <a:latin typeface="+mn-lt"/>
                <a:ea typeface="+mn-ea"/>
                <a:cs typeface="+mn-cs"/>
              </a:defRPr>
            </a:lvl1pPr>
            <a:lvl2pPr marL="457200" indent="0">
              <a:buNone/>
              <a:defRPr sz="1400">
                <a:uFillTx/>
              </a:defRPr>
            </a:lvl2pPr>
            <a:lvl3pPr marL="914400" indent="0">
              <a:buNone/>
              <a:defRPr sz="1200">
                <a:uFillTx/>
              </a:defRPr>
            </a:lvl3pPr>
            <a:lvl4pPr marL="1371600" indent="0">
              <a:buNone/>
              <a:defRPr sz="1000">
                <a:uFillTx/>
              </a:defRPr>
            </a:lvl4pPr>
            <a:lvl5pPr marL="1828800" indent="0">
              <a:buNone/>
              <a:defRPr sz="1000">
                <a:uFillTx/>
              </a:defRPr>
            </a:lvl5pPr>
            <a:lvl6pPr marL="2286000" indent="0">
              <a:buNone/>
              <a:defRPr sz="1000">
                <a:uFillTx/>
              </a:defRPr>
            </a:lvl6pPr>
            <a:lvl7pPr marL="2743200" indent="0">
              <a:buNone/>
              <a:defRPr sz="1000">
                <a:uFillTx/>
              </a:defRPr>
            </a:lvl7pPr>
            <a:lvl8pPr marL="3200400" indent="0">
              <a:buNone/>
              <a:defRPr sz="1000">
                <a:uFillTx/>
              </a:defRPr>
            </a:lvl8pPr>
            <a:lvl9pPr marL="3657600" indent="0">
              <a:buNone/>
              <a:defRPr sz="1000">
                <a:uFillTx/>
              </a:defRPr>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uFillTx/>
              </a:rPr>
              <a:t>Icon Title</a:t>
            </a:r>
          </a:p>
        </p:txBody>
      </p:sp>
      <p:sp>
        <p:nvSpPr>
          <p:cNvPr id="28" name="Text Placeholder 3"/>
          <p:cNvSpPr>
            <a:spLocks noGrp="1"/>
          </p:cNvSpPr>
          <p:nvPr>
            <p:ph type="body" sz="half" idx="20" hasCustomPrompt="1"/>
          </p:nvPr>
        </p:nvSpPr>
        <p:spPr>
          <a:xfrm>
            <a:off x="4744719" y="2372155"/>
            <a:ext cx="2702560" cy="689420"/>
          </a:xfrm>
        </p:spPr>
        <p:txBody>
          <a:bodyPr anchor="b"/>
          <a:lstStyle>
            <a:lvl1pPr marL="0" indent="0" algn="ctr">
              <a:lnSpc>
                <a:spcPct val="80000"/>
              </a:lnSpc>
              <a:spcBef>
                <a:spcPts val="0"/>
              </a:spcBef>
              <a:spcAft>
                <a:spcPts val="0"/>
              </a:spcAft>
              <a:buNone/>
              <a:defRPr lang="en-US" sz="2400" b="1" kern="100" spc="-50" baseline="0" dirty="0">
                <a:solidFill>
                  <a:schemeClr val="tx1"/>
                </a:solidFill>
                <a:uFillTx/>
                <a:latin typeface="+mn-lt"/>
                <a:ea typeface="+mn-ea"/>
                <a:cs typeface="+mn-cs"/>
              </a:defRPr>
            </a:lvl1pPr>
            <a:lvl2pPr marL="457200" indent="0">
              <a:buNone/>
              <a:defRPr sz="1400">
                <a:uFillTx/>
              </a:defRPr>
            </a:lvl2pPr>
            <a:lvl3pPr marL="914400" indent="0">
              <a:buNone/>
              <a:defRPr sz="1200">
                <a:uFillTx/>
              </a:defRPr>
            </a:lvl3pPr>
            <a:lvl4pPr marL="1371600" indent="0">
              <a:buNone/>
              <a:defRPr sz="1000">
                <a:uFillTx/>
              </a:defRPr>
            </a:lvl4pPr>
            <a:lvl5pPr marL="1828800" indent="0">
              <a:buNone/>
              <a:defRPr sz="1000">
                <a:uFillTx/>
              </a:defRPr>
            </a:lvl5pPr>
            <a:lvl6pPr marL="2286000" indent="0">
              <a:buNone/>
              <a:defRPr sz="1000">
                <a:uFillTx/>
              </a:defRPr>
            </a:lvl6pPr>
            <a:lvl7pPr marL="2743200" indent="0">
              <a:buNone/>
              <a:defRPr sz="1000">
                <a:uFillTx/>
              </a:defRPr>
            </a:lvl7pPr>
            <a:lvl8pPr marL="3200400" indent="0">
              <a:buNone/>
              <a:defRPr sz="1000">
                <a:uFillTx/>
              </a:defRPr>
            </a:lvl8pPr>
            <a:lvl9pPr marL="3657600" indent="0">
              <a:buNone/>
              <a:defRPr sz="1000">
                <a:uFillTx/>
              </a:defRPr>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uFillTx/>
              </a:rPr>
              <a:t>Icon Title</a:t>
            </a:r>
          </a:p>
        </p:txBody>
      </p:sp>
      <p:sp>
        <p:nvSpPr>
          <p:cNvPr id="29" name="Text Placeholder 3"/>
          <p:cNvSpPr>
            <a:spLocks noGrp="1"/>
          </p:cNvSpPr>
          <p:nvPr>
            <p:ph type="body" sz="half" idx="21" hasCustomPrompt="1"/>
          </p:nvPr>
        </p:nvSpPr>
        <p:spPr>
          <a:xfrm>
            <a:off x="8580118" y="2372155"/>
            <a:ext cx="2702560" cy="689420"/>
          </a:xfrm>
        </p:spPr>
        <p:txBody>
          <a:bodyPr anchor="b"/>
          <a:lstStyle>
            <a:lvl1pPr marL="0" indent="0" algn="ctr">
              <a:lnSpc>
                <a:spcPct val="80000"/>
              </a:lnSpc>
              <a:spcBef>
                <a:spcPts val="0"/>
              </a:spcBef>
              <a:spcAft>
                <a:spcPts val="0"/>
              </a:spcAft>
              <a:buNone/>
              <a:defRPr lang="en-US" sz="2400" b="1" kern="100" spc="-50" baseline="0" dirty="0">
                <a:solidFill>
                  <a:schemeClr val="tx1"/>
                </a:solidFill>
                <a:uFillTx/>
                <a:latin typeface="+mn-lt"/>
                <a:ea typeface="+mn-ea"/>
                <a:cs typeface="+mn-cs"/>
              </a:defRPr>
            </a:lvl1pPr>
            <a:lvl2pPr marL="457200" indent="0">
              <a:buNone/>
              <a:defRPr sz="1400">
                <a:uFillTx/>
              </a:defRPr>
            </a:lvl2pPr>
            <a:lvl3pPr marL="914400" indent="0">
              <a:buNone/>
              <a:defRPr sz="1200">
                <a:uFillTx/>
              </a:defRPr>
            </a:lvl3pPr>
            <a:lvl4pPr marL="1371600" indent="0">
              <a:buNone/>
              <a:defRPr sz="1000">
                <a:uFillTx/>
              </a:defRPr>
            </a:lvl4pPr>
            <a:lvl5pPr marL="1828800" indent="0">
              <a:buNone/>
              <a:defRPr sz="1000">
                <a:uFillTx/>
              </a:defRPr>
            </a:lvl5pPr>
            <a:lvl6pPr marL="2286000" indent="0">
              <a:buNone/>
              <a:defRPr sz="1000">
                <a:uFillTx/>
              </a:defRPr>
            </a:lvl6pPr>
            <a:lvl7pPr marL="2743200" indent="0">
              <a:buNone/>
              <a:defRPr sz="1000">
                <a:uFillTx/>
              </a:defRPr>
            </a:lvl7pPr>
            <a:lvl8pPr marL="3200400" indent="0">
              <a:buNone/>
              <a:defRPr sz="1000">
                <a:uFillTx/>
              </a:defRPr>
            </a:lvl8pPr>
            <a:lvl9pPr marL="3657600" indent="0">
              <a:buNone/>
              <a:defRPr sz="1000">
                <a:uFillTx/>
              </a:defRPr>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uFillTx/>
              </a:rPr>
              <a:t>Icon Title</a:t>
            </a:r>
          </a:p>
        </p:txBody>
      </p:sp>
      <p:sp>
        <p:nvSpPr>
          <p:cNvPr id="33" name="Circle: Hollow 32"/>
          <p:cNvSpPr>
            <a:spLocks/>
          </p:cNvSpPr>
          <p:nvPr/>
        </p:nvSpPr>
        <p:spPr bwMode="ltGray">
          <a:xfrm>
            <a:off x="1357376" y="3303694"/>
            <a:ext cx="1806448" cy="1806448"/>
          </a:xfrm>
          <a:prstGeom prst="donut">
            <a:avLst>
              <a:gd name="adj" fmla="val 4877"/>
            </a:avLst>
          </a:prstGeom>
          <a:gradFill flip="none" rotWithShape="1">
            <a:gsLst>
              <a:gs pos="0">
                <a:schemeClr val="accent1"/>
              </a:gs>
              <a:gs pos="100000">
                <a:schemeClr val="accent4"/>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lvl="0" algn="ctr">
              <a:lnSpc>
                <a:spcPct val="85000"/>
              </a:lnSpc>
            </a:pPr>
            <a:endParaRPr lang="en-US" kern="100" spc="-20" noProof="0" dirty="0">
              <a:solidFill>
                <a:schemeClr val="lt1"/>
              </a:solidFill>
              <a:uFillTx/>
              <a:latin typeface="+mn-lt"/>
              <a:hlinkClick r:id="rId2"/>
            </a:endParaRPr>
          </a:p>
        </p:txBody>
      </p:sp>
      <p:sp>
        <p:nvSpPr>
          <p:cNvPr id="34" name="Circle: Hollow 33"/>
          <p:cNvSpPr>
            <a:spLocks/>
          </p:cNvSpPr>
          <p:nvPr/>
        </p:nvSpPr>
        <p:spPr bwMode="ltGray">
          <a:xfrm>
            <a:off x="5192776" y="3303694"/>
            <a:ext cx="1806448" cy="1806448"/>
          </a:xfrm>
          <a:prstGeom prst="donut">
            <a:avLst>
              <a:gd name="adj" fmla="val 4877"/>
            </a:avLst>
          </a:prstGeom>
          <a:gradFill flip="none" rotWithShape="1">
            <a:gsLst>
              <a:gs pos="0">
                <a:schemeClr val="accent2"/>
              </a:gs>
              <a:gs pos="100000">
                <a:schemeClr val="accent5"/>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lvl="0" algn="ctr">
              <a:lnSpc>
                <a:spcPct val="85000"/>
              </a:lnSpc>
            </a:pPr>
            <a:endParaRPr lang="en-US" kern="100" spc="-20" noProof="0" dirty="0">
              <a:solidFill>
                <a:schemeClr val="lt1"/>
              </a:solidFill>
              <a:uFillTx/>
              <a:latin typeface="+mn-lt"/>
              <a:hlinkClick r:id="rId2"/>
            </a:endParaRPr>
          </a:p>
        </p:txBody>
      </p:sp>
      <p:sp>
        <p:nvSpPr>
          <p:cNvPr id="35" name="Circle: Hollow 34"/>
          <p:cNvSpPr>
            <a:spLocks/>
          </p:cNvSpPr>
          <p:nvPr/>
        </p:nvSpPr>
        <p:spPr bwMode="ltGray">
          <a:xfrm>
            <a:off x="9028176" y="3303694"/>
            <a:ext cx="1806448" cy="1806448"/>
          </a:xfrm>
          <a:prstGeom prst="donut">
            <a:avLst>
              <a:gd name="adj" fmla="val 4877"/>
            </a:avLst>
          </a:prstGeom>
          <a:gradFill flip="none" rotWithShape="1">
            <a:gsLst>
              <a:gs pos="0">
                <a:schemeClr val="accent3"/>
              </a:gs>
              <a:gs pos="100000">
                <a:schemeClr val="accent6"/>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lvl="0" algn="ctr">
              <a:lnSpc>
                <a:spcPct val="85000"/>
              </a:lnSpc>
            </a:pPr>
            <a:endParaRPr lang="en-US" kern="100" spc="-20" noProof="0" dirty="0">
              <a:solidFill>
                <a:schemeClr val="lt1"/>
              </a:solidFill>
              <a:uFillTx/>
              <a:latin typeface="+mn-lt"/>
              <a:hlinkClick r:id="rId2"/>
            </a:endParaRPr>
          </a:p>
        </p:txBody>
      </p:sp>
      <p:sp>
        <p:nvSpPr>
          <p:cNvPr id="31" name="Text Placeholder 2"/>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uFillTx/>
              </a:defRPr>
            </a:lvl1pPr>
            <a:lvl2pPr marL="457200" indent="0">
              <a:buNone/>
              <a:defRPr sz="2000" b="1">
                <a:uFillTx/>
              </a:defRPr>
            </a:lvl2pPr>
            <a:lvl3pPr marL="914400" indent="0">
              <a:buNone/>
              <a:defRPr sz="1800" b="1">
                <a:uFillTx/>
              </a:defRPr>
            </a:lvl3pPr>
            <a:lvl4pPr marL="1371600" indent="0">
              <a:buNone/>
              <a:defRPr sz="1600" b="1">
                <a:uFillTx/>
              </a:defRPr>
            </a:lvl4pPr>
            <a:lvl5pPr marL="1828800" indent="0">
              <a:buNone/>
              <a:defRPr sz="1600" b="1">
                <a:uFillTx/>
              </a:defRPr>
            </a:lvl5pPr>
            <a:lvl6pPr marL="2286000" indent="0">
              <a:buNone/>
              <a:defRPr sz="1600" b="1">
                <a:uFillTx/>
              </a:defRPr>
            </a:lvl6pPr>
            <a:lvl7pPr marL="2743200" indent="0">
              <a:buNone/>
              <a:defRPr sz="1600" b="1">
                <a:uFillTx/>
              </a:defRPr>
            </a:lvl7pPr>
            <a:lvl8pPr marL="3200400" indent="0">
              <a:buNone/>
              <a:defRPr sz="1600" b="1">
                <a:uFillTx/>
              </a:defRPr>
            </a:lvl8pPr>
            <a:lvl9pPr marL="3657600" indent="0">
              <a:buNone/>
              <a:defRPr sz="1600" b="1">
                <a:uFillTx/>
              </a:defRPr>
            </a:lvl9pPr>
          </a:lstStyle>
          <a:p>
            <a:pPr lvl="0"/>
            <a:r>
              <a:rPr lang="en-US">
                <a:uFillTx/>
              </a:rPr>
              <a:t>Click to edit Master text styles</a:t>
            </a: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Four Icons">
    <p:spTree>
      <p:nvGrpSpPr>
        <p:cNvPr id="1" name=""/>
        <p:cNvGrpSpPr/>
        <p:nvPr/>
      </p:nvGrpSpPr>
      <p:grpSpPr>
        <a:xfrm>
          <a:off x="0" y="0"/>
          <a:ext cx="0" cy="0"/>
          <a:chOff x="0" y="0"/>
          <a:chExt cx="0" cy="0"/>
        </a:xfrm>
      </p:grpSpPr>
      <p:sp>
        <p:nvSpPr>
          <p:cNvPr id="36" name="Title 6"/>
          <p:cNvSpPr>
            <a:spLocks noGrp="1"/>
          </p:cNvSpPr>
          <p:nvPr>
            <p:ph type="title"/>
          </p:nvPr>
        </p:nvSpPr>
        <p:spPr>
          <a:xfrm>
            <a:off x="685800" y="1034165"/>
            <a:ext cx="10820400" cy="517065"/>
          </a:xfrm>
        </p:spPr>
        <p:txBody>
          <a:bodyPr/>
          <a:lstStyle>
            <a:lvl1pPr algn="l">
              <a:defRPr>
                <a:uFillTx/>
              </a:defRPr>
            </a:lvl1pPr>
          </a:lstStyle>
          <a:p>
            <a:r>
              <a:rPr lang="en-US">
                <a:uFillTx/>
              </a:rPr>
              <a:t>Click to edit Master title style</a:t>
            </a:r>
            <a:endParaRPr lang="en-US" dirty="0">
              <a:uFillTx/>
            </a:endParaRPr>
          </a:p>
        </p:txBody>
      </p:sp>
      <p:sp>
        <p:nvSpPr>
          <p:cNvPr id="104" name="Circle: Hollow 103"/>
          <p:cNvSpPr>
            <a:spLocks/>
          </p:cNvSpPr>
          <p:nvPr/>
        </p:nvSpPr>
        <p:spPr bwMode="ltGray">
          <a:xfrm>
            <a:off x="877951" y="3303694"/>
            <a:ext cx="1806448" cy="1806448"/>
          </a:xfrm>
          <a:prstGeom prst="donut">
            <a:avLst>
              <a:gd name="adj" fmla="val 4877"/>
            </a:avLst>
          </a:prstGeom>
          <a:gradFill flip="none" rotWithShape="1">
            <a:gsLst>
              <a:gs pos="0">
                <a:schemeClr val="accent1"/>
              </a:gs>
              <a:gs pos="100000">
                <a:schemeClr val="accent4"/>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lvl="0" algn="ctr">
              <a:lnSpc>
                <a:spcPct val="85000"/>
              </a:lnSpc>
            </a:pPr>
            <a:endParaRPr lang="en-US" kern="100" spc="-20" noProof="0" dirty="0">
              <a:solidFill>
                <a:schemeClr val="lt1"/>
              </a:solidFill>
              <a:uFillTx/>
              <a:latin typeface="+mn-lt"/>
              <a:hlinkClick r:id="rId2"/>
            </a:endParaRPr>
          </a:p>
        </p:txBody>
      </p:sp>
      <p:sp>
        <p:nvSpPr>
          <p:cNvPr id="107" name="Circle: Hollow 106"/>
          <p:cNvSpPr>
            <a:spLocks/>
          </p:cNvSpPr>
          <p:nvPr/>
        </p:nvSpPr>
        <p:spPr bwMode="ltGray">
          <a:xfrm>
            <a:off x="3730751" y="3303694"/>
            <a:ext cx="1806448" cy="1806448"/>
          </a:xfrm>
          <a:prstGeom prst="donut">
            <a:avLst>
              <a:gd name="adj" fmla="val 4877"/>
            </a:avLst>
          </a:prstGeom>
          <a:gradFill flip="none" rotWithShape="1">
            <a:gsLst>
              <a:gs pos="0">
                <a:schemeClr val="accent2"/>
              </a:gs>
              <a:gs pos="100000">
                <a:schemeClr val="accent5"/>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lvl="0" algn="ctr">
              <a:lnSpc>
                <a:spcPct val="85000"/>
              </a:lnSpc>
            </a:pPr>
            <a:endParaRPr lang="en-US" kern="100" spc="-20" noProof="0" dirty="0">
              <a:solidFill>
                <a:schemeClr val="lt1"/>
              </a:solidFill>
              <a:uFillTx/>
              <a:latin typeface="+mn-lt"/>
              <a:hlinkClick r:id="rId2"/>
            </a:endParaRPr>
          </a:p>
        </p:txBody>
      </p:sp>
      <p:sp>
        <p:nvSpPr>
          <p:cNvPr id="110" name="Circle: Hollow 109"/>
          <p:cNvSpPr>
            <a:spLocks/>
          </p:cNvSpPr>
          <p:nvPr/>
        </p:nvSpPr>
        <p:spPr bwMode="ltGray">
          <a:xfrm>
            <a:off x="6607302" y="3303694"/>
            <a:ext cx="1806448" cy="1806448"/>
          </a:xfrm>
          <a:prstGeom prst="donut">
            <a:avLst>
              <a:gd name="adj" fmla="val 4877"/>
            </a:avLst>
          </a:prstGeom>
          <a:gradFill flip="none" rotWithShape="1">
            <a:gsLst>
              <a:gs pos="0">
                <a:schemeClr val="accent3"/>
              </a:gs>
              <a:gs pos="100000">
                <a:schemeClr val="accent6"/>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lvl="0" algn="ctr">
              <a:lnSpc>
                <a:spcPct val="85000"/>
              </a:lnSpc>
            </a:pPr>
            <a:endParaRPr lang="en-US" kern="100" spc="-20" noProof="0" dirty="0">
              <a:solidFill>
                <a:schemeClr val="lt1"/>
              </a:solidFill>
              <a:uFillTx/>
              <a:latin typeface="+mn-lt"/>
              <a:hlinkClick r:id="rId2"/>
            </a:endParaRPr>
          </a:p>
        </p:txBody>
      </p:sp>
      <p:sp>
        <p:nvSpPr>
          <p:cNvPr id="113" name="Circle: Hollow 112"/>
          <p:cNvSpPr>
            <a:spLocks/>
          </p:cNvSpPr>
          <p:nvPr/>
        </p:nvSpPr>
        <p:spPr bwMode="ltGray">
          <a:xfrm>
            <a:off x="9483852" y="3303694"/>
            <a:ext cx="1806448" cy="1806448"/>
          </a:xfrm>
          <a:prstGeom prst="donut">
            <a:avLst>
              <a:gd name="adj" fmla="val 4877"/>
            </a:avLst>
          </a:prstGeom>
          <a:gradFill flip="none" rotWithShape="1">
            <a:gsLst>
              <a:gs pos="0">
                <a:srgbClr val="02C7A9"/>
              </a:gs>
              <a:gs pos="100000">
                <a:srgbClr val="0096A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lvl="0" algn="ctr">
              <a:lnSpc>
                <a:spcPct val="85000"/>
              </a:lnSpc>
            </a:pPr>
            <a:endParaRPr lang="en-US" kern="100" spc="-20" noProof="0" dirty="0">
              <a:solidFill>
                <a:schemeClr val="lt1"/>
              </a:solidFill>
              <a:uFillTx/>
              <a:latin typeface="+mn-lt"/>
              <a:hlinkClick r:id="rId2"/>
            </a:endParaRPr>
          </a:p>
        </p:txBody>
      </p:sp>
      <p:sp>
        <p:nvSpPr>
          <p:cNvPr id="116" name="Text Placeholder 3"/>
          <p:cNvSpPr>
            <a:spLocks noGrp="1"/>
          </p:cNvSpPr>
          <p:nvPr>
            <p:ph type="body" sz="half" idx="2" hasCustomPrompt="1"/>
          </p:nvPr>
        </p:nvSpPr>
        <p:spPr>
          <a:xfrm>
            <a:off x="685800" y="5352261"/>
            <a:ext cx="2190750" cy="819938"/>
          </a:xfrm>
        </p:spPr>
        <p:txBody>
          <a:bodyPr anchor="t">
            <a:noAutofit/>
          </a:bodyPr>
          <a:lstStyle>
            <a:lvl1pPr marL="0" indent="0" algn="ctr">
              <a:lnSpc>
                <a:spcPct val="80000"/>
              </a:lnSpc>
              <a:spcBef>
                <a:spcPts val="0"/>
              </a:spcBef>
              <a:spcAft>
                <a:spcPts val="0"/>
              </a:spcAft>
              <a:buNone/>
              <a:defRPr lang="en-US" sz="1800" kern="100" spc="-30" baseline="0" dirty="0">
                <a:solidFill>
                  <a:schemeClr val="bg2">
                    <a:lumMod val="50000"/>
                  </a:schemeClr>
                </a:solidFill>
                <a:uFillTx/>
                <a:latin typeface="+mn-lt"/>
                <a:ea typeface="+mn-ea"/>
                <a:cs typeface="+mn-cs"/>
              </a:defRPr>
            </a:lvl1pPr>
            <a:lvl2pPr marL="457200" indent="0">
              <a:buNone/>
              <a:defRPr sz="1400">
                <a:uFillTx/>
              </a:defRPr>
            </a:lvl2pPr>
            <a:lvl3pPr marL="914400" indent="0">
              <a:buNone/>
              <a:defRPr sz="1200">
                <a:uFillTx/>
              </a:defRPr>
            </a:lvl3pPr>
            <a:lvl4pPr marL="1371600" indent="0">
              <a:buNone/>
              <a:defRPr sz="1000">
                <a:uFillTx/>
              </a:defRPr>
            </a:lvl4pPr>
            <a:lvl5pPr marL="1828800" indent="0">
              <a:buNone/>
              <a:defRPr sz="1000">
                <a:uFillTx/>
              </a:defRPr>
            </a:lvl5pPr>
            <a:lvl6pPr marL="2286000" indent="0">
              <a:buNone/>
              <a:defRPr sz="1000">
                <a:uFillTx/>
              </a:defRPr>
            </a:lvl6pPr>
            <a:lvl7pPr marL="2743200" indent="0">
              <a:buNone/>
              <a:defRPr sz="1000">
                <a:uFillTx/>
              </a:defRPr>
            </a:lvl7pPr>
            <a:lvl8pPr marL="3200400" indent="0">
              <a:buNone/>
              <a:defRPr sz="1000">
                <a:uFillTx/>
              </a:defRPr>
            </a:lvl8pPr>
            <a:lvl9pPr marL="3657600" indent="0">
              <a:buNone/>
              <a:defRPr sz="1000">
                <a:uFillTx/>
              </a:defRPr>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uFillTx/>
              </a:rPr>
              <a:t>Icon description</a:t>
            </a:r>
          </a:p>
        </p:txBody>
      </p:sp>
      <p:sp>
        <p:nvSpPr>
          <p:cNvPr id="117" name="Text Placeholder 3"/>
          <p:cNvSpPr>
            <a:spLocks noGrp="1"/>
          </p:cNvSpPr>
          <p:nvPr>
            <p:ph type="body" sz="half" idx="14" hasCustomPrompt="1"/>
          </p:nvPr>
        </p:nvSpPr>
        <p:spPr>
          <a:xfrm>
            <a:off x="3562351" y="5352261"/>
            <a:ext cx="2190750" cy="819938"/>
          </a:xfrm>
        </p:spPr>
        <p:txBody>
          <a:bodyPr anchor="t">
            <a:noAutofit/>
          </a:bodyPr>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1800" kern="100" spc="-30" baseline="0" dirty="0">
                <a:solidFill>
                  <a:schemeClr val="bg2">
                    <a:lumMod val="50000"/>
                  </a:schemeClr>
                </a:solidFill>
                <a:uFillTx/>
                <a:latin typeface="+mn-lt"/>
                <a:ea typeface="+mn-ea"/>
                <a:cs typeface="+mn-cs"/>
              </a:defRPr>
            </a:lvl1pPr>
            <a:lvl2pPr marL="457200" indent="0">
              <a:buNone/>
              <a:defRPr sz="1400">
                <a:uFillTx/>
              </a:defRPr>
            </a:lvl2pPr>
            <a:lvl3pPr marL="914400" indent="0">
              <a:buNone/>
              <a:defRPr sz="1200">
                <a:uFillTx/>
              </a:defRPr>
            </a:lvl3pPr>
            <a:lvl4pPr marL="1371600" indent="0">
              <a:buNone/>
              <a:defRPr sz="1000">
                <a:uFillTx/>
              </a:defRPr>
            </a:lvl4pPr>
            <a:lvl5pPr marL="1828800" indent="0">
              <a:buNone/>
              <a:defRPr sz="1000">
                <a:uFillTx/>
              </a:defRPr>
            </a:lvl5pPr>
            <a:lvl6pPr marL="2286000" indent="0">
              <a:buNone/>
              <a:defRPr sz="1000">
                <a:uFillTx/>
              </a:defRPr>
            </a:lvl6pPr>
            <a:lvl7pPr marL="2743200" indent="0">
              <a:buNone/>
              <a:defRPr sz="1000">
                <a:uFillTx/>
              </a:defRPr>
            </a:lvl7pPr>
            <a:lvl8pPr marL="3200400" indent="0">
              <a:buNone/>
              <a:defRPr sz="1000">
                <a:uFillTx/>
              </a:defRPr>
            </a:lvl8pPr>
            <a:lvl9pPr marL="3657600" indent="0">
              <a:buNone/>
              <a:defRPr sz="1000">
                <a:uFillTx/>
              </a:defRPr>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uFillTx/>
              </a:rPr>
              <a:t>Icon description</a:t>
            </a:r>
          </a:p>
        </p:txBody>
      </p:sp>
      <p:sp>
        <p:nvSpPr>
          <p:cNvPr id="118" name="Text Placeholder 3"/>
          <p:cNvSpPr>
            <a:spLocks noGrp="1"/>
          </p:cNvSpPr>
          <p:nvPr>
            <p:ph type="body" sz="half" idx="15" hasCustomPrompt="1"/>
          </p:nvPr>
        </p:nvSpPr>
        <p:spPr>
          <a:xfrm>
            <a:off x="6438900" y="5352261"/>
            <a:ext cx="2190750" cy="819938"/>
          </a:xfrm>
        </p:spPr>
        <p:txBody>
          <a:bodyPr anchor="t">
            <a:noAutofit/>
          </a:bodyPr>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1800" kern="100" spc="-30" baseline="0" dirty="0">
                <a:solidFill>
                  <a:schemeClr val="bg2">
                    <a:lumMod val="50000"/>
                  </a:schemeClr>
                </a:solidFill>
                <a:uFillTx/>
                <a:latin typeface="+mn-lt"/>
                <a:ea typeface="+mn-ea"/>
                <a:cs typeface="+mn-cs"/>
              </a:defRPr>
            </a:lvl1pPr>
            <a:lvl2pPr marL="457200" indent="0">
              <a:buNone/>
              <a:defRPr sz="1400">
                <a:uFillTx/>
              </a:defRPr>
            </a:lvl2pPr>
            <a:lvl3pPr marL="914400" indent="0">
              <a:buNone/>
              <a:defRPr sz="1200">
                <a:uFillTx/>
              </a:defRPr>
            </a:lvl3pPr>
            <a:lvl4pPr marL="1371600" indent="0">
              <a:buNone/>
              <a:defRPr sz="1000">
                <a:uFillTx/>
              </a:defRPr>
            </a:lvl4pPr>
            <a:lvl5pPr marL="1828800" indent="0">
              <a:buNone/>
              <a:defRPr sz="1000">
                <a:uFillTx/>
              </a:defRPr>
            </a:lvl5pPr>
            <a:lvl6pPr marL="2286000" indent="0">
              <a:buNone/>
              <a:defRPr sz="1000">
                <a:uFillTx/>
              </a:defRPr>
            </a:lvl6pPr>
            <a:lvl7pPr marL="2743200" indent="0">
              <a:buNone/>
              <a:defRPr sz="1000">
                <a:uFillTx/>
              </a:defRPr>
            </a:lvl7pPr>
            <a:lvl8pPr marL="3200400" indent="0">
              <a:buNone/>
              <a:defRPr sz="1000">
                <a:uFillTx/>
              </a:defRPr>
            </a:lvl8pPr>
            <a:lvl9pPr marL="3657600" indent="0">
              <a:buNone/>
              <a:defRPr sz="1000">
                <a:uFillTx/>
              </a:defRPr>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uFillTx/>
              </a:rPr>
              <a:t>Icon description</a:t>
            </a:r>
          </a:p>
        </p:txBody>
      </p:sp>
      <p:sp>
        <p:nvSpPr>
          <p:cNvPr id="119" name="Text Placeholder 3"/>
          <p:cNvSpPr>
            <a:spLocks noGrp="1"/>
          </p:cNvSpPr>
          <p:nvPr>
            <p:ph type="body" sz="half" idx="16" hasCustomPrompt="1"/>
          </p:nvPr>
        </p:nvSpPr>
        <p:spPr>
          <a:xfrm>
            <a:off x="685800" y="2372155"/>
            <a:ext cx="2190749" cy="689420"/>
          </a:xfrm>
        </p:spPr>
        <p:txBody>
          <a:bodyPr anchor="b"/>
          <a:lstStyle>
            <a:lvl1pPr marL="0" indent="0" algn="ctr">
              <a:lnSpc>
                <a:spcPct val="80000"/>
              </a:lnSpc>
              <a:spcBef>
                <a:spcPts val="0"/>
              </a:spcBef>
              <a:spcAft>
                <a:spcPts val="0"/>
              </a:spcAft>
              <a:buNone/>
              <a:defRPr lang="en-US" sz="2400" b="1" kern="100" spc="-50" baseline="0" dirty="0">
                <a:solidFill>
                  <a:schemeClr val="tx1"/>
                </a:solidFill>
                <a:uFillTx/>
                <a:latin typeface="+mn-lt"/>
                <a:ea typeface="+mn-ea"/>
                <a:cs typeface="+mn-cs"/>
              </a:defRPr>
            </a:lvl1pPr>
            <a:lvl2pPr marL="457200" indent="0">
              <a:buNone/>
              <a:defRPr sz="1400">
                <a:uFillTx/>
              </a:defRPr>
            </a:lvl2pPr>
            <a:lvl3pPr marL="914400" indent="0">
              <a:buNone/>
              <a:defRPr sz="1200">
                <a:uFillTx/>
              </a:defRPr>
            </a:lvl3pPr>
            <a:lvl4pPr marL="1371600" indent="0">
              <a:buNone/>
              <a:defRPr sz="1000">
                <a:uFillTx/>
              </a:defRPr>
            </a:lvl4pPr>
            <a:lvl5pPr marL="1828800" indent="0">
              <a:buNone/>
              <a:defRPr sz="1000">
                <a:uFillTx/>
              </a:defRPr>
            </a:lvl5pPr>
            <a:lvl6pPr marL="2286000" indent="0">
              <a:buNone/>
              <a:defRPr sz="1000">
                <a:uFillTx/>
              </a:defRPr>
            </a:lvl6pPr>
            <a:lvl7pPr marL="2743200" indent="0">
              <a:buNone/>
              <a:defRPr sz="1000">
                <a:uFillTx/>
              </a:defRPr>
            </a:lvl7pPr>
            <a:lvl8pPr marL="3200400" indent="0">
              <a:buNone/>
              <a:defRPr sz="1000">
                <a:uFillTx/>
              </a:defRPr>
            </a:lvl8pPr>
            <a:lvl9pPr marL="3657600" indent="0">
              <a:buNone/>
              <a:defRPr sz="1000">
                <a:uFillTx/>
              </a:defRPr>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uFillTx/>
              </a:rPr>
              <a:t>Icon</a:t>
            </a:r>
            <a:br>
              <a:rPr lang="en-US" dirty="0">
                <a:uFillTx/>
              </a:rPr>
            </a:br>
            <a:r>
              <a:rPr lang="en-US" dirty="0">
                <a:uFillTx/>
              </a:rPr>
              <a:t>Title</a:t>
            </a:r>
          </a:p>
        </p:txBody>
      </p:sp>
      <p:sp>
        <p:nvSpPr>
          <p:cNvPr id="120" name="Text Placeholder 3"/>
          <p:cNvSpPr>
            <a:spLocks noGrp="1"/>
          </p:cNvSpPr>
          <p:nvPr>
            <p:ph type="body" sz="half" idx="17" hasCustomPrompt="1"/>
          </p:nvPr>
        </p:nvSpPr>
        <p:spPr>
          <a:xfrm>
            <a:off x="3562351" y="2372155"/>
            <a:ext cx="2190749" cy="689420"/>
          </a:xfrm>
        </p:spPr>
        <p:txBody>
          <a:bodyPr anchor="b"/>
          <a:lstStyle>
            <a:lvl1pPr marL="0" indent="0" algn="ctr">
              <a:lnSpc>
                <a:spcPct val="80000"/>
              </a:lnSpc>
              <a:spcBef>
                <a:spcPts val="0"/>
              </a:spcBef>
              <a:spcAft>
                <a:spcPts val="0"/>
              </a:spcAft>
              <a:buNone/>
              <a:defRPr lang="en-US" sz="2400" b="1" kern="100" spc="-50" baseline="0" dirty="0">
                <a:solidFill>
                  <a:schemeClr val="tx1"/>
                </a:solidFill>
                <a:uFillTx/>
                <a:latin typeface="+mn-lt"/>
                <a:ea typeface="+mn-ea"/>
                <a:cs typeface="+mn-cs"/>
              </a:defRPr>
            </a:lvl1pPr>
            <a:lvl2pPr marL="457200" indent="0">
              <a:buNone/>
              <a:defRPr sz="1400">
                <a:uFillTx/>
              </a:defRPr>
            </a:lvl2pPr>
            <a:lvl3pPr marL="914400" indent="0">
              <a:buNone/>
              <a:defRPr sz="1200">
                <a:uFillTx/>
              </a:defRPr>
            </a:lvl3pPr>
            <a:lvl4pPr marL="1371600" indent="0">
              <a:buNone/>
              <a:defRPr sz="1000">
                <a:uFillTx/>
              </a:defRPr>
            </a:lvl4pPr>
            <a:lvl5pPr marL="1828800" indent="0">
              <a:buNone/>
              <a:defRPr sz="1000">
                <a:uFillTx/>
              </a:defRPr>
            </a:lvl5pPr>
            <a:lvl6pPr marL="2286000" indent="0">
              <a:buNone/>
              <a:defRPr sz="1000">
                <a:uFillTx/>
              </a:defRPr>
            </a:lvl6pPr>
            <a:lvl7pPr marL="2743200" indent="0">
              <a:buNone/>
              <a:defRPr sz="1000">
                <a:uFillTx/>
              </a:defRPr>
            </a:lvl7pPr>
            <a:lvl8pPr marL="3200400" indent="0">
              <a:buNone/>
              <a:defRPr sz="1000">
                <a:uFillTx/>
              </a:defRPr>
            </a:lvl8pPr>
            <a:lvl9pPr marL="3657600" indent="0">
              <a:buNone/>
              <a:defRPr sz="1000">
                <a:uFillTx/>
              </a:defRPr>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uFillTx/>
              </a:rPr>
              <a:t>Icon</a:t>
            </a:r>
            <a:br>
              <a:rPr lang="en-US" dirty="0">
                <a:uFillTx/>
              </a:rPr>
            </a:br>
            <a:r>
              <a:rPr lang="en-US" dirty="0">
                <a:uFillTx/>
              </a:rPr>
              <a:t>Title</a:t>
            </a:r>
          </a:p>
        </p:txBody>
      </p:sp>
      <p:sp>
        <p:nvSpPr>
          <p:cNvPr id="121" name="Text Placeholder 3"/>
          <p:cNvSpPr>
            <a:spLocks noGrp="1"/>
          </p:cNvSpPr>
          <p:nvPr>
            <p:ph type="body" sz="half" idx="18" hasCustomPrompt="1"/>
          </p:nvPr>
        </p:nvSpPr>
        <p:spPr>
          <a:xfrm>
            <a:off x="6438900" y="2372155"/>
            <a:ext cx="2190749" cy="689420"/>
          </a:xfrm>
        </p:spPr>
        <p:txBody>
          <a:bodyPr anchor="b"/>
          <a:lstStyle>
            <a:lvl1pPr marL="0" indent="0" algn="ctr">
              <a:lnSpc>
                <a:spcPct val="80000"/>
              </a:lnSpc>
              <a:spcBef>
                <a:spcPts val="0"/>
              </a:spcBef>
              <a:spcAft>
                <a:spcPts val="0"/>
              </a:spcAft>
              <a:buNone/>
              <a:defRPr lang="en-US" sz="2400" b="1" kern="100" spc="-50" baseline="0" dirty="0">
                <a:solidFill>
                  <a:schemeClr val="tx1"/>
                </a:solidFill>
                <a:uFillTx/>
                <a:latin typeface="+mn-lt"/>
                <a:ea typeface="+mn-ea"/>
                <a:cs typeface="+mn-cs"/>
              </a:defRPr>
            </a:lvl1pPr>
            <a:lvl2pPr marL="457200" indent="0">
              <a:buNone/>
              <a:defRPr sz="1400">
                <a:uFillTx/>
              </a:defRPr>
            </a:lvl2pPr>
            <a:lvl3pPr marL="914400" indent="0">
              <a:buNone/>
              <a:defRPr sz="1200">
                <a:uFillTx/>
              </a:defRPr>
            </a:lvl3pPr>
            <a:lvl4pPr marL="1371600" indent="0">
              <a:buNone/>
              <a:defRPr sz="1000">
                <a:uFillTx/>
              </a:defRPr>
            </a:lvl4pPr>
            <a:lvl5pPr marL="1828800" indent="0">
              <a:buNone/>
              <a:defRPr sz="1000">
                <a:uFillTx/>
              </a:defRPr>
            </a:lvl5pPr>
            <a:lvl6pPr marL="2286000" indent="0">
              <a:buNone/>
              <a:defRPr sz="1000">
                <a:uFillTx/>
              </a:defRPr>
            </a:lvl6pPr>
            <a:lvl7pPr marL="2743200" indent="0">
              <a:buNone/>
              <a:defRPr sz="1000">
                <a:uFillTx/>
              </a:defRPr>
            </a:lvl7pPr>
            <a:lvl8pPr marL="3200400" indent="0">
              <a:buNone/>
              <a:defRPr sz="1000">
                <a:uFillTx/>
              </a:defRPr>
            </a:lvl8pPr>
            <a:lvl9pPr marL="3657600" indent="0">
              <a:buNone/>
              <a:defRPr sz="1000">
                <a:uFillTx/>
              </a:defRPr>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uFillTx/>
              </a:rPr>
              <a:t>Icon</a:t>
            </a:r>
            <a:br>
              <a:rPr lang="en-US" dirty="0">
                <a:uFillTx/>
              </a:rPr>
            </a:br>
            <a:r>
              <a:rPr lang="en-US" dirty="0">
                <a:uFillTx/>
              </a:rPr>
              <a:t>Title</a:t>
            </a:r>
          </a:p>
        </p:txBody>
      </p:sp>
      <p:sp>
        <p:nvSpPr>
          <p:cNvPr id="122" name="Text Placeholder 3"/>
          <p:cNvSpPr>
            <a:spLocks noGrp="1"/>
          </p:cNvSpPr>
          <p:nvPr>
            <p:ph type="body" sz="half" idx="19" hasCustomPrompt="1"/>
          </p:nvPr>
        </p:nvSpPr>
        <p:spPr>
          <a:xfrm>
            <a:off x="9315450" y="5352261"/>
            <a:ext cx="2190750" cy="819938"/>
          </a:xfrm>
        </p:spPr>
        <p:txBody>
          <a:bodyPr anchor="t">
            <a:noAutofit/>
          </a:bodyPr>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1800" kern="100" spc="-30" baseline="0" dirty="0">
                <a:solidFill>
                  <a:schemeClr val="bg2">
                    <a:lumMod val="50000"/>
                  </a:schemeClr>
                </a:solidFill>
                <a:uFillTx/>
                <a:latin typeface="+mn-lt"/>
                <a:ea typeface="+mn-ea"/>
                <a:cs typeface="+mn-cs"/>
              </a:defRPr>
            </a:lvl1pPr>
            <a:lvl2pPr marL="457200" indent="0">
              <a:buNone/>
              <a:defRPr sz="1400">
                <a:uFillTx/>
              </a:defRPr>
            </a:lvl2pPr>
            <a:lvl3pPr marL="914400" indent="0">
              <a:buNone/>
              <a:defRPr sz="1200">
                <a:uFillTx/>
              </a:defRPr>
            </a:lvl3pPr>
            <a:lvl4pPr marL="1371600" indent="0">
              <a:buNone/>
              <a:defRPr sz="1000">
                <a:uFillTx/>
              </a:defRPr>
            </a:lvl4pPr>
            <a:lvl5pPr marL="1828800" indent="0">
              <a:buNone/>
              <a:defRPr sz="1000">
                <a:uFillTx/>
              </a:defRPr>
            </a:lvl5pPr>
            <a:lvl6pPr marL="2286000" indent="0">
              <a:buNone/>
              <a:defRPr sz="1000">
                <a:uFillTx/>
              </a:defRPr>
            </a:lvl6pPr>
            <a:lvl7pPr marL="2743200" indent="0">
              <a:buNone/>
              <a:defRPr sz="1000">
                <a:uFillTx/>
              </a:defRPr>
            </a:lvl7pPr>
            <a:lvl8pPr marL="3200400" indent="0">
              <a:buNone/>
              <a:defRPr sz="1000">
                <a:uFillTx/>
              </a:defRPr>
            </a:lvl8pPr>
            <a:lvl9pPr marL="3657600" indent="0">
              <a:buNone/>
              <a:defRPr sz="1000">
                <a:uFillTx/>
              </a:defRPr>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uFillTx/>
              </a:rPr>
              <a:t>Icon description</a:t>
            </a:r>
          </a:p>
        </p:txBody>
      </p:sp>
      <p:sp>
        <p:nvSpPr>
          <p:cNvPr id="123" name="Text Placeholder 3"/>
          <p:cNvSpPr>
            <a:spLocks noGrp="1"/>
          </p:cNvSpPr>
          <p:nvPr>
            <p:ph type="body" sz="half" idx="20" hasCustomPrompt="1"/>
          </p:nvPr>
        </p:nvSpPr>
        <p:spPr>
          <a:xfrm>
            <a:off x="9315451" y="2372155"/>
            <a:ext cx="2190749" cy="689420"/>
          </a:xfrm>
        </p:spPr>
        <p:txBody>
          <a:bodyPr anchor="b"/>
          <a:lstStyle>
            <a:lvl1pPr marL="0" indent="0" algn="ctr">
              <a:lnSpc>
                <a:spcPct val="80000"/>
              </a:lnSpc>
              <a:spcBef>
                <a:spcPts val="0"/>
              </a:spcBef>
              <a:spcAft>
                <a:spcPts val="0"/>
              </a:spcAft>
              <a:buNone/>
              <a:defRPr lang="en-US" sz="2400" b="1" kern="100" spc="-50" baseline="0" dirty="0">
                <a:solidFill>
                  <a:schemeClr val="tx1"/>
                </a:solidFill>
                <a:uFillTx/>
                <a:latin typeface="+mn-lt"/>
                <a:ea typeface="+mn-ea"/>
                <a:cs typeface="+mn-cs"/>
              </a:defRPr>
            </a:lvl1pPr>
            <a:lvl2pPr marL="457200" indent="0">
              <a:buNone/>
              <a:defRPr sz="1400">
                <a:uFillTx/>
              </a:defRPr>
            </a:lvl2pPr>
            <a:lvl3pPr marL="914400" indent="0">
              <a:buNone/>
              <a:defRPr sz="1200">
                <a:uFillTx/>
              </a:defRPr>
            </a:lvl3pPr>
            <a:lvl4pPr marL="1371600" indent="0">
              <a:buNone/>
              <a:defRPr sz="1000">
                <a:uFillTx/>
              </a:defRPr>
            </a:lvl4pPr>
            <a:lvl5pPr marL="1828800" indent="0">
              <a:buNone/>
              <a:defRPr sz="1000">
                <a:uFillTx/>
              </a:defRPr>
            </a:lvl5pPr>
            <a:lvl6pPr marL="2286000" indent="0">
              <a:buNone/>
              <a:defRPr sz="1000">
                <a:uFillTx/>
              </a:defRPr>
            </a:lvl6pPr>
            <a:lvl7pPr marL="2743200" indent="0">
              <a:buNone/>
              <a:defRPr sz="1000">
                <a:uFillTx/>
              </a:defRPr>
            </a:lvl7pPr>
            <a:lvl8pPr marL="3200400" indent="0">
              <a:buNone/>
              <a:defRPr sz="1000">
                <a:uFillTx/>
              </a:defRPr>
            </a:lvl8pPr>
            <a:lvl9pPr marL="3657600" indent="0">
              <a:buNone/>
              <a:defRPr sz="1000">
                <a:uFillTx/>
              </a:defRPr>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uFillTx/>
              </a:rPr>
              <a:t>Icon</a:t>
            </a:r>
            <a:br>
              <a:rPr lang="en-US" dirty="0">
                <a:uFillTx/>
              </a:rPr>
            </a:br>
            <a:r>
              <a:rPr lang="en-US" dirty="0">
                <a:uFillTx/>
              </a:rPr>
              <a:t>Title</a:t>
            </a:r>
          </a:p>
        </p:txBody>
      </p:sp>
      <p:sp>
        <p:nvSpPr>
          <p:cNvPr id="134" name="Picture Placeholder 17"/>
          <p:cNvSpPr>
            <a:spLocks noGrp="1" noChangeAspect="1"/>
          </p:cNvSpPr>
          <p:nvPr>
            <p:ph type="pic" sz="quarter" idx="21" hasCustomPrompt="1"/>
          </p:nvPr>
        </p:nvSpPr>
        <p:spPr>
          <a:xfrm>
            <a:off x="1354940" y="3781722"/>
            <a:ext cx="852471" cy="850392"/>
          </a:xfrm>
        </p:spPr>
        <p:txBody>
          <a:bodyPr/>
          <a:lstStyle>
            <a:lvl1pPr algn="ctr">
              <a:defRPr sz="1800">
                <a:solidFill>
                  <a:schemeClr val="bg2">
                    <a:lumMod val="50000"/>
                  </a:schemeClr>
                </a:solidFill>
                <a:uFillTx/>
                <a:latin typeface="+mn-lt"/>
              </a:defRPr>
            </a:lvl1pPr>
          </a:lstStyle>
          <a:p>
            <a:r>
              <a:rPr lang="en-US" dirty="0">
                <a:uFillTx/>
              </a:rPr>
              <a:t>Icon</a:t>
            </a:r>
          </a:p>
        </p:txBody>
      </p:sp>
      <p:sp>
        <p:nvSpPr>
          <p:cNvPr id="135" name="Picture Placeholder 17"/>
          <p:cNvSpPr>
            <a:spLocks noGrp="1" noChangeAspect="1"/>
          </p:cNvSpPr>
          <p:nvPr>
            <p:ph type="pic" sz="quarter" idx="22" hasCustomPrompt="1"/>
          </p:nvPr>
        </p:nvSpPr>
        <p:spPr>
          <a:xfrm>
            <a:off x="4207740" y="3781722"/>
            <a:ext cx="852471" cy="850392"/>
          </a:xfrm>
        </p:spPr>
        <p:txBody>
          <a:bodyPr/>
          <a:lstStyle>
            <a:lvl1pPr algn="ctr">
              <a:defRPr sz="1800">
                <a:solidFill>
                  <a:schemeClr val="bg2">
                    <a:lumMod val="50000"/>
                  </a:schemeClr>
                </a:solidFill>
                <a:uFillTx/>
                <a:latin typeface="+mn-lt"/>
              </a:defRPr>
            </a:lvl1pPr>
          </a:lstStyle>
          <a:p>
            <a:r>
              <a:rPr lang="en-US" dirty="0">
                <a:uFillTx/>
              </a:rPr>
              <a:t>Icon</a:t>
            </a:r>
          </a:p>
        </p:txBody>
      </p:sp>
      <p:sp>
        <p:nvSpPr>
          <p:cNvPr id="136" name="Picture Placeholder 17"/>
          <p:cNvSpPr>
            <a:spLocks noGrp="1" noChangeAspect="1"/>
          </p:cNvSpPr>
          <p:nvPr>
            <p:ph type="pic" sz="quarter" idx="23" hasCustomPrompt="1"/>
          </p:nvPr>
        </p:nvSpPr>
        <p:spPr>
          <a:xfrm>
            <a:off x="7084291" y="3781722"/>
            <a:ext cx="852471" cy="850392"/>
          </a:xfrm>
        </p:spPr>
        <p:txBody>
          <a:bodyPr/>
          <a:lstStyle>
            <a:lvl1pPr algn="ctr">
              <a:defRPr sz="1800">
                <a:solidFill>
                  <a:schemeClr val="bg2">
                    <a:lumMod val="50000"/>
                  </a:schemeClr>
                </a:solidFill>
                <a:uFillTx/>
                <a:latin typeface="+mn-lt"/>
              </a:defRPr>
            </a:lvl1pPr>
          </a:lstStyle>
          <a:p>
            <a:r>
              <a:rPr lang="en-US" dirty="0">
                <a:uFillTx/>
              </a:rPr>
              <a:t>Icon</a:t>
            </a:r>
          </a:p>
        </p:txBody>
      </p:sp>
      <p:sp>
        <p:nvSpPr>
          <p:cNvPr id="137" name="Picture Placeholder 17"/>
          <p:cNvSpPr>
            <a:spLocks noGrp="1" noChangeAspect="1"/>
          </p:cNvSpPr>
          <p:nvPr>
            <p:ph type="pic" sz="quarter" idx="24" hasCustomPrompt="1"/>
          </p:nvPr>
        </p:nvSpPr>
        <p:spPr>
          <a:xfrm>
            <a:off x="9960841" y="3781722"/>
            <a:ext cx="852471" cy="850392"/>
          </a:xfrm>
        </p:spPr>
        <p:txBody>
          <a:bodyPr/>
          <a:lstStyle>
            <a:lvl1pPr algn="ctr">
              <a:defRPr sz="1800">
                <a:solidFill>
                  <a:schemeClr val="bg2">
                    <a:lumMod val="50000"/>
                  </a:schemeClr>
                </a:solidFill>
                <a:uFillTx/>
                <a:latin typeface="+mn-lt"/>
              </a:defRPr>
            </a:lvl1pPr>
          </a:lstStyle>
          <a:p>
            <a:r>
              <a:rPr lang="en-US" dirty="0">
                <a:uFillTx/>
              </a:rPr>
              <a:t>Icon</a:t>
            </a:r>
          </a:p>
        </p:txBody>
      </p:sp>
      <p:sp>
        <p:nvSpPr>
          <p:cNvPr id="27" name="Text Placeholder 2"/>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uFillTx/>
                <a:latin typeface="+mn-lt"/>
              </a:defRPr>
            </a:lvl1pPr>
            <a:lvl2pPr marL="457200" indent="0">
              <a:buNone/>
              <a:defRPr sz="2000" b="1">
                <a:uFillTx/>
              </a:defRPr>
            </a:lvl2pPr>
            <a:lvl3pPr marL="914400" indent="0">
              <a:buNone/>
              <a:defRPr sz="1800" b="1">
                <a:uFillTx/>
              </a:defRPr>
            </a:lvl3pPr>
            <a:lvl4pPr marL="1371600" indent="0">
              <a:buNone/>
              <a:defRPr sz="1600" b="1">
                <a:uFillTx/>
              </a:defRPr>
            </a:lvl4pPr>
            <a:lvl5pPr marL="1828800" indent="0">
              <a:buNone/>
              <a:defRPr sz="1600" b="1">
                <a:uFillTx/>
              </a:defRPr>
            </a:lvl5pPr>
            <a:lvl6pPr marL="2286000" indent="0">
              <a:buNone/>
              <a:defRPr sz="1600" b="1">
                <a:uFillTx/>
              </a:defRPr>
            </a:lvl6pPr>
            <a:lvl7pPr marL="2743200" indent="0">
              <a:buNone/>
              <a:defRPr sz="1600" b="1">
                <a:uFillTx/>
              </a:defRPr>
            </a:lvl7pPr>
            <a:lvl8pPr marL="3200400" indent="0">
              <a:buNone/>
              <a:defRPr sz="1600" b="1">
                <a:uFillTx/>
              </a:defRPr>
            </a:lvl8pPr>
            <a:lvl9pPr marL="3657600" indent="0">
              <a:buNone/>
              <a:defRPr sz="1600" b="1">
                <a:uFillTx/>
              </a:defRPr>
            </a:lvl9pPr>
          </a:lstStyle>
          <a:p>
            <a:pPr lvl="0"/>
            <a:r>
              <a:rPr lang="en-US">
                <a:uFillTx/>
              </a:rPr>
              <a:t>Click to edit Master text styles</a:t>
            </a: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Five Icons">
    <p:spTree>
      <p:nvGrpSpPr>
        <p:cNvPr id="1" name=""/>
        <p:cNvGrpSpPr/>
        <p:nvPr/>
      </p:nvGrpSpPr>
      <p:grpSpPr>
        <a:xfrm>
          <a:off x="0" y="0"/>
          <a:ext cx="0" cy="0"/>
          <a:chOff x="0" y="0"/>
          <a:chExt cx="0" cy="0"/>
        </a:xfrm>
      </p:grpSpPr>
      <p:sp>
        <p:nvSpPr>
          <p:cNvPr id="12" name="Title 6"/>
          <p:cNvSpPr>
            <a:spLocks noGrp="1"/>
          </p:cNvSpPr>
          <p:nvPr>
            <p:ph type="title"/>
          </p:nvPr>
        </p:nvSpPr>
        <p:spPr>
          <a:xfrm>
            <a:off x="685800" y="1034165"/>
            <a:ext cx="10820400" cy="517065"/>
          </a:xfrm>
        </p:spPr>
        <p:txBody>
          <a:bodyPr/>
          <a:lstStyle>
            <a:lvl1pPr algn="l">
              <a:defRPr>
                <a:uFillTx/>
              </a:defRPr>
            </a:lvl1pPr>
          </a:lstStyle>
          <a:p>
            <a:r>
              <a:rPr lang="en-US">
                <a:uFillTx/>
              </a:rPr>
              <a:t>Click to edit Master title style</a:t>
            </a:r>
            <a:endParaRPr lang="en-US" dirty="0">
              <a:uFillTx/>
            </a:endParaRPr>
          </a:p>
        </p:txBody>
      </p:sp>
      <p:sp>
        <p:nvSpPr>
          <p:cNvPr id="84" name="Circle: Hollow 83"/>
          <p:cNvSpPr>
            <a:spLocks/>
          </p:cNvSpPr>
          <p:nvPr/>
        </p:nvSpPr>
        <p:spPr bwMode="ltGray">
          <a:xfrm>
            <a:off x="763390" y="3259890"/>
            <a:ext cx="1460261" cy="1460261"/>
          </a:xfrm>
          <a:prstGeom prst="donut">
            <a:avLst>
              <a:gd name="adj" fmla="val 4877"/>
            </a:avLst>
          </a:prstGeom>
          <a:gradFill flip="none" rotWithShape="1">
            <a:gsLst>
              <a:gs pos="0">
                <a:schemeClr val="accent1"/>
              </a:gs>
              <a:gs pos="100000">
                <a:schemeClr val="accent4"/>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lvl="0" algn="ctr">
              <a:lnSpc>
                <a:spcPct val="85000"/>
              </a:lnSpc>
            </a:pPr>
            <a:endParaRPr lang="en-US" kern="100" spc="-20" noProof="0" dirty="0">
              <a:solidFill>
                <a:schemeClr val="lt1"/>
              </a:solidFill>
              <a:uFillTx/>
              <a:latin typeface="+mn-lt"/>
              <a:hlinkClick r:id="rId2"/>
            </a:endParaRPr>
          </a:p>
        </p:txBody>
      </p:sp>
      <p:sp>
        <p:nvSpPr>
          <p:cNvPr id="87" name="Circle: Hollow 86"/>
          <p:cNvSpPr>
            <a:spLocks/>
          </p:cNvSpPr>
          <p:nvPr/>
        </p:nvSpPr>
        <p:spPr bwMode="ltGray">
          <a:xfrm>
            <a:off x="3064630" y="3259890"/>
            <a:ext cx="1460261" cy="1460261"/>
          </a:xfrm>
          <a:prstGeom prst="donut">
            <a:avLst>
              <a:gd name="adj" fmla="val 4877"/>
            </a:avLst>
          </a:prstGeom>
          <a:gradFill flip="none" rotWithShape="1">
            <a:gsLst>
              <a:gs pos="0">
                <a:schemeClr val="accent2"/>
              </a:gs>
              <a:gs pos="100000">
                <a:schemeClr val="accent5"/>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lvl="0" algn="ctr">
              <a:lnSpc>
                <a:spcPct val="85000"/>
              </a:lnSpc>
            </a:pPr>
            <a:endParaRPr lang="en-US" kern="100" spc="-20" noProof="0" dirty="0">
              <a:solidFill>
                <a:schemeClr val="lt1"/>
              </a:solidFill>
              <a:uFillTx/>
              <a:latin typeface="+mn-lt"/>
              <a:hlinkClick r:id="rId2"/>
            </a:endParaRPr>
          </a:p>
        </p:txBody>
      </p:sp>
      <p:sp>
        <p:nvSpPr>
          <p:cNvPr id="90" name="Circle: Hollow 89"/>
          <p:cNvSpPr>
            <a:spLocks/>
          </p:cNvSpPr>
          <p:nvPr/>
        </p:nvSpPr>
        <p:spPr bwMode="ltGray">
          <a:xfrm>
            <a:off x="5357157" y="3259890"/>
            <a:ext cx="1477686" cy="1477686"/>
          </a:xfrm>
          <a:prstGeom prst="donut">
            <a:avLst>
              <a:gd name="adj" fmla="val 4877"/>
            </a:avLst>
          </a:prstGeom>
          <a:gradFill flip="none" rotWithShape="1">
            <a:gsLst>
              <a:gs pos="0">
                <a:schemeClr val="accent3"/>
              </a:gs>
              <a:gs pos="100000">
                <a:schemeClr val="accent6"/>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lvl="0" algn="ctr">
              <a:lnSpc>
                <a:spcPct val="85000"/>
              </a:lnSpc>
            </a:pPr>
            <a:endParaRPr lang="en-US" kern="100" spc="-20" noProof="0" dirty="0">
              <a:solidFill>
                <a:schemeClr val="lt1"/>
              </a:solidFill>
              <a:uFillTx/>
              <a:latin typeface="+mn-lt"/>
              <a:hlinkClick r:id="rId2"/>
            </a:endParaRPr>
          </a:p>
        </p:txBody>
      </p:sp>
      <p:sp>
        <p:nvSpPr>
          <p:cNvPr id="93" name="Circle: Hollow 92"/>
          <p:cNvSpPr>
            <a:spLocks/>
          </p:cNvSpPr>
          <p:nvPr/>
        </p:nvSpPr>
        <p:spPr bwMode="ltGray">
          <a:xfrm>
            <a:off x="7658397" y="3259890"/>
            <a:ext cx="1477686" cy="1477686"/>
          </a:xfrm>
          <a:prstGeom prst="donut">
            <a:avLst>
              <a:gd name="adj" fmla="val 4877"/>
            </a:avLst>
          </a:prstGeom>
          <a:gradFill flip="none" rotWithShape="1">
            <a:gsLst>
              <a:gs pos="0">
                <a:srgbClr val="02C7A9"/>
              </a:gs>
              <a:gs pos="100000">
                <a:srgbClr val="0096A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lvl="0" algn="ctr">
              <a:lnSpc>
                <a:spcPct val="85000"/>
              </a:lnSpc>
            </a:pPr>
            <a:endParaRPr lang="en-US" kern="100" spc="-20" noProof="0" dirty="0">
              <a:solidFill>
                <a:schemeClr val="lt1"/>
              </a:solidFill>
              <a:uFillTx/>
              <a:latin typeface="+mn-lt"/>
              <a:hlinkClick r:id="rId2"/>
            </a:endParaRPr>
          </a:p>
        </p:txBody>
      </p:sp>
      <p:sp>
        <p:nvSpPr>
          <p:cNvPr id="96" name="Circle: Hollow 95"/>
          <p:cNvSpPr>
            <a:spLocks/>
          </p:cNvSpPr>
          <p:nvPr/>
        </p:nvSpPr>
        <p:spPr bwMode="ltGray">
          <a:xfrm>
            <a:off x="9959637" y="3259890"/>
            <a:ext cx="1477686" cy="1477686"/>
          </a:xfrm>
          <a:prstGeom prst="donut">
            <a:avLst>
              <a:gd name="adj" fmla="val 4877"/>
            </a:avLst>
          </a:prstGeom>
          <a:gradFill flip="none" rotWithShape="1">
            <a:gsLst>
              <a:gs pos="0">
                <a:srgbClr val="00ACD9"/>
              </a:gs>
              <a:gs pos="100000">
                <a:srgbClr val="006AAD"/>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lvl="0" algn="ctr">
              <a:lnSpc>
                <a:spcPct val="85000"/>
              </a:lnSpc>
            </a:pPr>
            <a:endParaRPr lang="en-US" kern="100" spc="-20" noProof="0" dirty="0">
              <a:solidFill>
                <a:schemeClr val="lt1"/>
              </a:solidFill>
              <a:uFillTx/>
              <a:latin typeface="+mn-lt"/>
              <a:hlinkClick r:id="rId2"/>
            </a:endParaRPr>
          </a:p>
        </p:txBody>
      </p:sp>
      <p:sp>
        <p:nvSpPr>
          <p:cNvPr id="108" name="Text Placeholder 3"/>
          <p:cNvSpPr>
            <a:spLocks noGrp="1"/>
          </p:cNvSpPr>
          <p:nvPr>
            <p:ph type="body" sz="half" idx="2" hasCustomPrompt="1"/>
          </p:nvPr>
        </p:nvSpPr>
        <p:spPr>
          <a:xfrm>
            <a:off x="685800" y="5032615"/>
            <a:ext cx="1615440" cy="1139584"/>
          </a:xfrm>
        </p:spPr>
        <p:txBody>
          <a:bodyPr anchor="t">
            <a:noAutofit/>
          </a:bodyPr>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1600" kern="100" spc="-30" baseline="0" dirty="0">
                <a:solidFill>
                  <a:schemeClr val="bg2">
                    <a:lumMod val="50000"/>
                  </a:schemeClr>
                </a:solidFill>
                <a:uFillTx/>
                <a:latin typeface="+mn-lt"/>
                <a:ea typeface="+mn-ea"/>
                <a:cs typeface="+mn-cs"/>
              </a:defRPr>
            </a:lvl1pPr>
            <a:lvl2pPr marL="457200" indent="0">
              <a:buNone/>
              <a:defRPr sz="1400">
                <a:uFillTx/>
              </a:defRPr>
            </a:lvl2pPr>
            <a:lvl3pPr marL="914400" indent="0">
              <a:buNone/>
              <a:defRPr sz="1200">
                <a:uFillTx/>
              </a:defRPr>
            </a:lvl3pPr>
            <a:lvl4pPr marL="1371600" indent="0">
              <a:buNone/>
              <a:defRPr sz="1000">
                <a:uFillTx/>
              </a:defRPr>
            </a:lvl4pPr>
            <a:lvl5pPr marL="1828800" indent="0">
              <a:buNone/>
              <a:defRPr sz="1000">
                <a:uFillTx/>
              </a:defRPr>
            </a:lvl5pPr>
            <a:lvl6pPr marL="2286000" indent="0">
              <a:buNone/>
              <a:defRPr sz="1000">
                <a:uFillTx/>
              </a:defRPr>
            </a:lvl6pPr>
            <a:lvl7pPr marL="2743200" indent="0">
              <a:buNone/>
              <a:defRPr sz="1000">
                <a:uFillTx/>
              </a:defRPr>
            </a:lvl7pPr>
            <a:lvl8pPr marL="3200400" indent="0">
              <a:buNone/>
              <a:defRPr sz="1000">
                <a:uFillTx/>
              </a:defRPr>
            </a:lvl8pPr>
            <a:lvl9pPr marL="3657600" indent="0">
              <a:buNone/>
              <a:defRPr sz="1000">
                <a:uFillTx/>
              </a:defRPr>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uFillTx/>
              </a:rPr>
              <a:t>Icon description</a:t>
            </a:r>
          </a:p>
        </p:txBody>
      </p:sp>
      <p:sp>
        <p:nvSpPr>
          <p:cNvPr id="109" name="Text Placeholder 3"/>
          <p:cNvSpPr>
            <a:spLocks noGrp="1"/>
          </p:cNvSpPr>
          <p:nvPr>
            <p:ph type="body" sz="half" idx="16" hasCustomPrompt="1"/>
          </p:nvPr>
        </p:nvSpPr>
        <p:spPr>
          <a:xfrm>
            <a:off x="685800" y="2367177"/>
            <a:ext cx="1615440" cy="689420"/>
          </a:xfrm>
        </p:spPr>
        <p:txBody>
          <a:bodyPr anchor="b"/>
          <a:lstStyle>
            <a:lvl1pPr marL="0" indent="0" algn="ctr">
              <a:lnSpc>
                <a:spcPct val="80000"/>
              </a:lnSpc>
              <a:spcBef>
                <a:spcPts val="0"/>
              </a:spcBef>
              <a:spcAft>
                <a:spcPts val="0"/>
              </a:spcAft>
              <a:buNone/>
              <a:defRPr lang="en-US" sz="2000" b="1" kern="100" spc="-50" baseline="0" dirty="0">
                <a:solidFill>
                  <a:schemeClr val="tx1"/>
                </a:solidFill>
                <a:uFillTx/>
                <a:latin typeface="+mn-lt"/>
                <a:ea typeface="+mn-ea"/>
                <a:cs typeface="+mn-cs"/>
              </a:defRPr>
            </a:lvl1pPr>
            <a:lvl2pPr marL="457200" indent="0">
              <a:buNone/>
              <a:defRPr sz="1400">
                <a:uFillTx/>
              </a:defRPr>
            </a:lvl2pPr>
            <a:lvl3pPr marL="914400" indent="0">
              <a:buNone/>
              <a:defRPr sz="1200">
                <a:uFillTx/>
              </a:defRPr>
            </a:lvl3pPr>
            <a:lvl4pPr marL="1371600" indent="0">
              <a:buNone/>
              <a:defRPr sz="1000">
                <a:uFillTx/>
              </a:defRPr>
            </a:lvl4pPr>
            <a:lvl5pPr marL="1828800" indent="0">
              <a:buNone/>
              <a:defRPr sz="1000">
                <a:uFillTx/>
              </a:defRPr>
            </a:lvl5pPr>
            <a:lvl6pPr marL="2286000" indent="0">
              <a:buNone/>
              <a:defRPr sz="1000">
                <a:uFillTx/>
              </a:defRPr>
            </a:lvl6pPr>
            <a:lvl7pPr marL="2743200" indent="0">
              <a:buNone/>
              <a:defRPr sz="1000">
                <a:uFillTx/>
              </a:defRPr>
            </a:lvl7pPr>
            <a:lvl8pPr marL="3200400" indent="0">
              <a:buNone/>
              <a:defRPr sz="1000">
                <a:uFillTx/>
              </a:defRPr>
            </a:lvl8pPr>
            <a:lvl9pPr marL="3657600" indent="0">
              <a:buNone/>
              <a:defRPr sz="1000">
                <a:uFillTx/>
              </a:defRPr>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uFillTx/>
              </a:rPr>
              <a:t>Icon </a:t>
            </a:r>
            <a:br>
              <a:rPr lang="en-US" dirty="0">
                <a:uFillTx/>
              </a:rPr>
            </a:br>
            <a:r>
              <a:rPr lang="en-US" dirty="0">
                <a:uFillTx/>
              </a:rPr>
              <a:t>Title</a:t>
            </a:r>
          </a:p>
        </p:txBody>
      </p:sp>
      <p:sp>
        <p:nvSpPr>
          <p:cNvPr id="110" name="Text Placeholder 3"/>
          <p:cNvSpPr>
            <a:spLocks noGrp="1"/>
          </p:cNvSpPr>
          <p:nvPr>
            <p:ph type="body" sz="half" idx="17" hasCustomPrompt="1"/>
          </p:nvPr>
        </p:nvSpPr>
        <p:spPr>
          <a:xfrm>
            <a:off x="2987040" y="5032615"/>
            <a:ext cx="1615440" cy="1139584"/>
          </a:xfrm>
        </p:spPr>
        <p:txBody>
          <a:bodyPr anchor="t">
            <a:noAutofit/>
          </a:bodyPr>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1600" kern="100" spc="-30" baseline="0" dirty="0">
                <a:solidFill>
                  <a:schemeClr val="bg2">
                    <a:lumMod val="50000"/>
                  </a:schemeClr>
                </a:solidFill>
                <a:uFillTx/>
                <a:latin typeface="+mn-lt"/>
                <a:ea typeface="+mn-ea"/>
                <a:cs typeface="+mn-cs"/>
              </a:defRPr>
            </a:lvl1pPr>
            <a:lvl2pPr marL="457200" indent="0">
              <a:buNone/>
              <a:defRPr sz="1400">
                <a:uFillTx/>
              </a:defRPr>
            </a:lvl2pPr>
            <a:lvl3pPr marL="914400" indent="0">
              <a:buNone/>
              <a:defRPr sz="1200">
                <a:uFillTx/>
              </a:defRPr>
            </a:lvl3pPr>
            <a:lvl4pPr marL="1371600" indent="0">
              <a:buNone/>
              <a:defRPr sz="1000">
                <a:uFillTx/>
              </a:defRPr>
            </a:lvl4pPr>
            <a:lvl5pPr marL="1828800" indent="0">
              <a:buNone/>
              <a:defRPr sz="1000">
                <a:uFillTx/>
              </a:defRPr>
            </a:lvl5pPr>
            <a:lvl6pPr marL="2286000" indent="0">
              <a:buNone/>
              <a:defRPr sz="1000">
                <a:uFillTx/>
              </a:defRPr>
            </a:lvl6pPr>
            <a:lvl7pPr marL="2743200" indent="0">
              <a:buNone/>
              <a:defRPr sz="1000">
                <a:uFillTx/>
              </a:defRPr>
            </a:lvl7pPr>
            <a:lvl8pPr marL="3200400" indent="0">
              <a:buNone/>
              <a:defRPr sz="1000">
                <a:uFillTx/>
              </a:defRPr>
            </a:lvl8pPr>
            <a:lvl9pPr marL="3657600" indent="0">
              <a:buNone/>
              <a:defRPr sz="1000">
                <a:uFillTx/>
              </a:defRPr>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uFillTx/>
              </a:rPr>
              <a:t>Icon description</a:t>
            </a:r>
          </a:p>
        </p:txBody>
      </p:sp>
      <p:sp>
        <p:nvSpPr>
          <p:cNvPr id="111" name="Text Placeholder 3"/>
          <p:cNvSpPr>
            <a:spLocks noGrp="1"/>
          </p:cNvSpPr>
          <p:nvPr>
            <p:ph type="body" sz="half" idx="18" hasCustomPrompt="1"/>
          </p:nvPr>
        </p:nvSpPr>
        <p:spPr>
          <a:xfrm>
            <a:off x="2987041" y="2367177"/>
            <a:ext cx="1615440" cy="689420"/>
          </a:xfrm>
        </p:spPr>
        <p:txBody>
          <a:bodyPr anchor="b"/>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2000" b="1" kern="100" spc="-50" baseline="0" dirty="0">
                <a:solidFill>
                  <a:schemeClr val="tx1"/>
                </a:solidFill>
                <a:uFillTx/>
                <a:latin typeface="+mn-lt"/>
                <a:ea typeface="+mn-ea"/>
                <a:cs typeface="+mn-cs"/>
              </a:defRPr>
            </a:lvl1pPr>
            <a:lvl2pPr marL="457200" indent="0">
              <a:buNone/>
              <a:defRPr sz="1400">
                <a:uFillTx/>
              </a:defRPr>
            </a:lvl2pPr>
            <a:lvl3pPr marL="914400" indent="0">
              <a:buNone/>
              <a:defRPr sz="1200">
                <a:uFillTx/>
              </a:defRPr>
            </a:lvl3pPr>
            <a:lvl4pPr marL="1371600" indent="0">
              <a:buNone/>
              <a:defRPr sz="1000">
                <a:uFillTx/>
              </a:defRPr>
            </a:lvl4pPr>
            <a:lvl5pPr marL="1828800" indent="0">
              <a:buNone/>
              <a:defRPr sz="1000">
                <a:uFillTx/>
              </a:defRPr>
            </a:lvl5pPr>
            <a:lvl6pPr marL="2286000" indent="0">
              <a:buNone/>
              <a:defRPr sz="1000">
                <a:uFillTx/>
              </a:defRPr>
            </a:lvl6pPr>
            <a:lvl7pPr marL="2743200" indent="0">
              <a:buNone/>
              <a:defRPr sz="1000">
                <a:uFillTx/>
              </a:defRPr>
            </a:lvl7pPr>
            <a:lvl8pPr marL="3200400" indent="0">
              <a:buNone/>
              <a:defRPr sz="1000">
                <a:uFillTx/>
              </a:defRPr>
            </a:lvl8pPr>
            <a:lvl9pPr marL="3657600" indent="0">
              <a:buNone/>
              <a:defRPr sz="1000">
                <a:uFillTx/>
              </a:defRPr>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uFillTx/>
              </a:rPr>
              <a:t>Icon </a:t>
            </a:r>
            <a:br>
              <a:rPr lang="en-US" dirty="0">
                <a:uFillTx/>
              </a:rPr>
            </a:br>
            <a:r>
              <a:rPr lang="en-US" dirty="0">
                <a:uFillTx/>
              </a:rPr>
              <a:t>Title</a:t>
            </a:r>
          </a:p>
        </p:txBody>
      </p:sp>
      <p:sp>
        <p:nvSpPr>
          <p:cNvPr id="112" name="Text Placeholder 3"/>
          <p:cNvSpPr>
            <a:spLocks noGrp="1"/>
          </p:cNvSpPr>
          <p:nvPr>
            <p:ph type="body" sz="half" idx="19" hasCustomPrompt="1"/>
          </p:nvPr>
        </p:nvSpPr>
        <p:spPr>
          <a:xfrm>
            <a:off x="5288280" y="5032615"/>
            <a:ext cx="1615440" cy="1139584"/>
          </a:xfrm>
        </p:spPr>
        <p:txBody>
          <a:bodyPr anchor="t">
            <a:noAutofit/>
          </a:bodyPr>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1600" kern="100" spc="-30" baseline="0" dirty="0">
                <a:solidFill>
                  <a:schemeClr val="bg2">
                    <a:lumMod val="50000"/>
                  </a:schemeClr>
                </a:solidFill>
                <a:uFillTx/>
                <a:latin typeface="+mn-lt"/>
                <a:ea typeface="+mn-ea"/>
                <a:cs typeface="+mn-cs"/>
              </a:defRPr>
            </a:lvl1pPr>
            <a:lvl2pPr marL="457200" indent="0">
              <a:buNone/>
              <a:defRPr sz="1400">
                <a:uFillTx/>
              </a:defRPr>
            </a:lvl2pPr>
            <a:lvl3pPr marL="914400" indent="0">
              <a:buNone/>
              <a:defRPr sz="1200">
                <a:uFillTx/>
              </a:defRPr>
            </a:lvl3pPr>
            <a:lvl4pPr marL="1371600" indent="0">
              <a:buNone/>
              <a:defRPr sz="1000">
                <a:uFillTx/>
              </a:defRPr>
            </a:lvl4pPr>
            <a:lvl5pPr marL="1828800" indent="0">
              <a:buNone/>
              <a:defRPr sz="1000">
                <a:uFillTx/>
              </a:defRPr>
            </a:lvl5pPr>
            <a:lvl6pPr marL="2286000" indent="0">
              <a:buNone/>
              <a:defRPr sz="1000">
                <a:uFillTx/>
              </a:defRPr>
            </a:lvl6pPr>
            <a:lvl7pPr marL="2743200" indent="0">
              <a:buNone/>
              <a:defRPr sz="1000">
                <a:uFillTx/>
              </a:defRPr>
            </a:lvl7pPr>
            <a:lvl8pPr marL="3200400" indent="0">
              <a:buNone/>
              <a:defRPr sz="1000">
                <a:uFillTx/>
              </a:defRPr>
            </a:lvl8pPr>
            <a:lvl9pPr marL="3657600" indent="0">
              <a:buNone/>
              <a:defRPr sz="1000">
                <a:uFillTx/>
              </a:defRPr>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uFillTx/>
              </a:rPr>
              <a:t>Icon description</a:t>
            </a:r>
          </a:p>
        </p:txBody>
      </p:sp>
      <p:sp>
        <p:nvSpPr>
          <p:cNvPr id="113" name="Text Placeholder 3"/>
          <p:cNvSpPr>
            <a:spLocks noGrp="1"/>
          </p:cNvSpPr>
          <p:nvPr>
            <p:ph type="body" sz="half" idx="20" hasCustomPrompt="1"/>
          </p:nvPr>
        </p:nvSpPr>
        <p:spPr>
          <a:xfrm>
            <a:off x="5288281" y="2367177"/>
            <a:ext cx="1615440" cy="689420"/>
          </a:xfrm>
        </p:spPr>
        <p:txBody>
          <a:bodyPr anchor="b"/>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2000" b="1" kern="100" spc="-50" baseline="0" dirty="0">
                <a:solidFill>
                  <a:schemeClr val="tx1"/>
                </a:solidFill>
                <a:uFillTx/>
                <a:latin typeface="+mn-lt"/>
                <a:ea typeface="+mn-ea"/>
                <a:cs typeface="+mn-cs"/>
              </a:defRPr>
            </a:lvl1pPr>
            <a:lvl2pPr marL="457200" indent="0">
              <a:buNone/>
              <a:defRPr sz="1400">
                <a:uFillTx/>
              </a:defRPr>
            </a:lvl2pPr>
            <a:lvl3pPr marL="914400" indent="0">
              <a:buNone/>
              <a:defRPr sz="1200">
                <a:uFillTx/>
              </a:defRPr>
            </a:lvl3pPr>
            <a:lvl4pPr marL="1371600" indent="0">
              <a:buNone/>
              <a:defRPr sz="1000">
                <a:uFillTx/>
              </a:defRPr>
            </a:lvl4pPr>
            <a:lvl5pPr marL="1828800" indent="0">
              <a:buNone/>
              <a:defRPr sz="1000">
                <a:uFillTx/>
              </a:defRPr>
            </a:lvl5pPr>
            <a:lvl6pPr marL="2286000" indent="0">
              <a:buNone/>
              <a:defRPr sz="1000">
                <a:uFillTx/>
              </a:defRPr>
            </a:lvl6pPr>
            <a:lvl7pPr marL="2743200" indent="0">
              <a:buNone/>
              <a:defRPr sz="1000">
                <a:uFillTx/>
              </a:defRPr>
            </a:lvl7pPr>
            <a:lvl8pPr marL="3200400" indent="0">
              <a:buNone/>
              <a:defRPr sz="1000">
                <a:uFillTx/>
              </a:defRPr>
            </a:lvl8pPr>
            <a:lvl9pPr marL="3657600" indent="0">
              <a:buNone/>
              <a:defRPr sz="1000">
                <a:uFillTx/>
              </a:defRPr>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uFillTx/>
              </a:rPr>
              <a:t>Icon </a:t>
            </a:r>
            <a:br>
              <a:rPr lang="en-US" dirty="0">
                <a:uFillTx/>
              </a:rPr>
            </a:br>
            <a:r>
              <a:rPr lang="en-US" dirty="0">
                <a:uFillTx/>
              </a:rPr>
              <a:t>Title</a:t>
            </a:r>
          </a:p>
        </p:txBody>
      </p:sp>
      <p:sp>
        <p:nvSpPr>
          <p:cNvPr id="114" name="Text Placeholder 3"/>
          <p:cNvSpPr>
            <a:spLocks noGrp="1"/>
          </p:cNvSpPr>
          <p:nvPr>
            <p:ph type="body" sz="half" idx="21" hasCustomPrompt="1"/>
          </p:nvPr>
        </p:nvSpPr>
        <p:spPr>
          <a:xfrm>
            <a:off x="7589520" y="5032615"/>
            <a:ext cx="1615440" cy="1139584"/>
          </a:xfrm>
        </p:spPr>
        <p:txBody>
          <a:bodyPr anchor="t">
            <a:noAutofit/>
          </a:bodyPr>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1600" kern="100" spc="-30" baseline="0" dirty="0">
                <a:solidFill>
                  <a:schemeClr val="bg2">
                    <a:lumMod val="50000"/>
                  </a:schemeClr>
                </a:solidFill>
                <a:uFillTx/>
                <a:latin typeface="+mn-lt"/>
                <a:ea typeface="+mn-ea"/>
                <a:cs typeface="+mn-cs"/>
              </a:defRPr>
            </a:lvl1pPr>
            <a:lvl2pPr marL="457200" indent="0">
              <a:buNone/>
              <a:defRPr sz="1400">
                <a:uFillTx/>
              </a:defRPr>
            </a:lvl2pPr>
            <a:lvl3pPr marL="914400" indent="0">
              <a:buNone/>
              <a:defRPr sz="1200">
                <a:uFillTx/>
              </a:defRPr>
            </a:lvl3pPr>
            <a:lvl4pPr marL="1371600" indent="0">
              <a:buNone/>
              <a:defRPr sz="1000">
                <a:uFillTx/>
              </a:defRPr>
            </a:lvl4pPr>
            <a:lvl5pPr marL="1828800" indent="0">
              <a:buNone/>
              <a:defRPr sz="1000">
                <a:uFillTx/>
              </a:defRPr>
            </a:lvl5pPr>
            <a:lvl6pPr marL="2286000" indent="0">
              <a:buNone/>
              <a:defRPr sz="1000">
                <a:uFillTx/>
              </a:defRPr>
            </a:lvl6pPr>
            <a:lvl7pPr marL="2743200" indent="0">
              <a:buNone/>
              <a:defRPr sz="1000">
                <a:uFillTx/>
              </a:defRPr>
            </a:lvl7pPr>
            <a:lvl8pPr marL="3200400" indent="0">
              <a:buNone/>
              <a:defRPr sz="1000">
                <a:uFillTx/>
              </a:defRPr>
            </a:lvl8pPr>
            <a:lvl9pPr marL="3657600" indent="0">
              <a:buNone/>
              <a:defRPr sz="1000">
                <a:uFillTx/>
              </a:defRPr>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uFillTx/>
              </a:rPr>
              <a:t>Icon description</a:t>
            </a:r>
          </a:p>
        </p:txBody>
      </p:sp>
      <p:sp>
        <p:nvSpPr>
          <p:cNvPr id="115" name="Text Placeholder 3"/>
          <p:cNvSpPr>
            <a:spLocks noGrp="1"/>
          </p:cNvSpPr>
          <p:nvPr>
            <p:ph type="body" sz="half" idx="22" hasCustomPrompt="1"/>
          </p:nvPr>
        </p:nvSpPr>
        <p:spPr>
          <a:xfrm>
            <a:off x="7589521" y="2367177"/>
            <a:ext cx="1615440" cy="689420"/>
          </a:xfrm>
        </p:spPr>
        <p:txBody>
          <a:bodyPr anchor="b"/>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2000" b="1" kern="100" spc="-50" baseline="0" dirty="0">
                <a:solidFill>
                  <a:schemeClr val="tx1"/>
                </a:solidFill>
                <a:uFillTx/>
                <a:latin typeface="+mn-lt"/>
                <a:ea typeface="+mn-ea"/>
                <a:cs typeface="+mn-cs"/>
              </a:defRPr>
            </a:lvl1pPr>
            <a:lvl2pPr marL="457200" indent="0">
              <a:buNone/>
              <a:defRPr sz="1400">
                <a:uFillTx/>
              </a:defRPr>
            </a:lvl2pPr>
            <a:lvl3pPr marL="914400" indent="0">
              <a:buNone/>
              <a:defRPr sz="1200">
                <a:uFillTx/>
              </a:defRPr>
            </a:lvl3pPr>
            <a:lvl4pPr marL="1371600" indent="0">
              <a:buNone/>
              <a:defRPr sz="1000">
                <a:uFillTx/>
              </a:defRPr>
            </a:lvl4pPr>
            <a:lvl5pPr marL="1828800" indent="0">
              <a:buNone/>
              <a:defRPr sz="1000">
                <a:uFillTx/>
              </a:defRPr>
            </a:lvl5pPr>
            <a:lvl6pPr marL="2286000" indent="0">
              <a:buNone/>
              <a:defRPr sz="1000">
                <a:uFillTx/>
              </a:defRPr>
            </a:lvl6pPr>
            <a:lvl7pPr marL="2743200" indent="0">
              <a:buNone/>
              <a:defRPr sz="1000">
                <a:uFillTx/>
              </a:defRPr>
            </a:lvl7pPr>
            <a:lvl8pPr marL="3200400" indent="0">
              <a:buNone/>
              <a:defRPr sz="1000">
                <a:uFillTx/>
              </a:defRPr>
            </a:lvl8pPr>
            <a:lvl9pPr marL="3657600" indent="0">
              <a:buNone/>
              <a:defRPr sz="1000">
                <a:uFillTx/>
              </a:defRPr>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uFillTx/>
              </a:rPr>
              <a:t>Icon </a:t>
            </a:r>
            <a:br>
              <a:rPr lang="en-US" dirty="0">
                <a:uFillTx/>
              </a:rPr>
            </a:br>
            <a:r>
              <a:rPr lang="en-US" dirty="0">
                <a:uFillTx/>
              </a:rPr>
              <a:t>Title</a:t>
            </a:r>
          </a:p>
        </p:txBody>
      </p:sp>
      <p:sp>
        <p:nvSpPr>
          <p:cNvPr id="116" name="Text Placeholder 3"/>
          <p:cNvSpPr>
            <a:spLocks noGrp="1"/>
          </p:cNvSpPr>
          <p:nvPr>
            <p:ph type="body" sz="half" idx="23" hasCustomPrompt="1"/>
          </p:nvPr>
        </p:nvSpPr>
        <p:spPr>
          <a:xfrm>
            <a:off x="9890760" y="5032615"/>
            <a:ext cx="1615440" cy="1139584"/>
          </a:xfrm>
        </p:spPr>
        <p:txBody>
          <a:bodyPr anchor="t">
            <a:noAutofit/>
          </a:bodyPr>
          <a:lstStyle>
            <a:lvl1pPr marL="0" indent="0" algn="ctr">
              <a:lnSpc>
                <a:spcPct val="80000"/>
              </a:lnSpc>
              <a:spcBef>
                <a:spcPts val="0"/>
              </a:spcBef>
              <a:spcAft>
                <a:spcPts val="0"/>
              </a:spcAft>
              <a:buNone/>
              <a:defRPr lang="en-US" sz="1600" kern="100" spc="-30" baseline="0" dirty="0">
                <a:solidFill>
                  <a:schemeClr val="bg2">
                    <a:lumMod val="50000"/>
                  </a:schemeClr>
                </a:solidFill>
                <a:uFillTx/>
                <a:latin typeface="+mn-lt"/>
                <a:ea typeface="+mn-ea"/>
                <a:cs typeface="+mn-cs"/>
              </a:defRPr>
            </a:lvl1pPr>
            <a:lvl2pPr marL="457200" indent="0">
              <a:buNone/>
              <a:defRPr sz="1400">
                <a:uFillTx/>
              </a:defRPr>
            </a:lvl2pPr>
            <a:lvl3pPr marL="914400" indent="0">
              <a:buNone/>
              <a:defRPr sz="1200">
                <a:uFillTx/>
              </a:defRPr>
            </a:lvl3pPr>
            <a:lvl4pPr marL="1371600" indent="0">
              <a:buNone/>
              <a:defRPr sz="1000">
                <a:uFillTx/>
              </a:defRPr>
            </a:lvl4pPr>
            <a:lvl5pPr marL="1828800" indent="0">
              <a:buNone/>
              <a:defRPr sz="1000">
                <a:uFillTx/>
              </a:defRPr>
            </a:lvl5pPr>
            <a:lvl6pPr marL="2286000" indent="0">
              <a:buNone/>
              <a:defRPr sz="1000">
                <a:uFillTx/>
              </a:defRPr>
            </a:lvl6pPr>
            <a:lvl7pPr marL="2743200" indent="0">
              <a:buNone/>
              <a:defRPr sz="1000">
                <a:uFillTx/>
              </a:defRPr>
            </a:lvl7pPr>
            <a:lvl8pPr marL="3200400" indent="0">
              <a:buNone/>
              <a:defRPr sz="1000">
                <a:uFillTx/>
              </a:defRPr>
            </a:lvl8pPr>
            <a:lvl9pPr marL="3657600" indent="0">
              <a:buNone/>
              <a:defRPr sz="1000">
                <a:uFillTx/>
              </a:defRPr>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uFillTx/>
              </a:rPr>
              <a:t>Icon description</a:t>
            </a:r>
          </a:p>
        </p:txBody>
      </p:sp>
      <p:sp>
        <p:nvSpPr>
          <p:cNvPr id="117" name="Text Placeholder 3"/>
          <p:cNvSpPr>
            <a:spLocks noGrp="1"/>
          </p:cNvSpPr>
          <p:nvPr>
            <p:ph type="body" sz="half" idx="24" hasCustomPrompt="1"/>
          </p:nvPr>
        </p:nvSpPr>
        <p:spPr>
          <a:xfrm>
            <a:off x="9890761" y="2367177"/>
            <a:ext cx="1615440" cy="689420"/>
          </a:xfrm>
        </p:spPr>
        <p:txBody>
          <a:bodyPr anchor="b"/>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2000" b="1" kern="100" spc="-50" baseline="0" dirty="0">
                <a:solidFill>
                  <a:schemeClr val="tx1"/>
                </a:solidFill>
                <a:uFillTx/>
                <a:latin typeface="+mn-lt"/>
                <a:ea typeface="+mn-ea"/>
                <a:cs typeface="+mn-cs"/>
              </a:defRPr>
            </a:lvl1pPr>
            <a:lvl2pPr marL="457200" indent="0">
              <a:buNone/>
              <a:defRPr sz="1400">
                <a:uFillTx/>
              </a:defRPr>
            </a:lvl2pPr>
            <a:lvl3pPr marL="914400" indent="0">
              <a:buNone/>
              <a:defRPr sz="1200">
                <a:uFillTx/>
              </a:defRPr>
            </a:lvl3pPr>
            <a:lvl4pPr marL="1371600" indent="0">
              <a:buNone/>
              <a:defRPr sz="1000">
                <a:uFillTx/>
              </a:defRPr>
            </a:lvl4pPr>
            <a:lvl5pPr marL="1828800" indent="0">
              <a:buNone/>
              <a:defRPr sz="1000">
                <a:uFillTx/>
              </a:defRPr>
            </a:lvl5pPr>
            <a:lvl6pPr marL="2286000" indent="0">
              <a:buNone/>
              <a:defRPr sz="1000">
                <a:uFillTx/>
              </a:defRPr>
            </a:lvl6pPr>
            <a:lvl7pPr marL="2743200" indent="0">
              <a:buNone/>
              <a:defRPr sz="1000">
                <a:uFillTx/>
              </a:defRPr>
            </a:lvl7pPr>
            <a:lvl8pPr marL="3200400" indent="0">
              <a:buNone/>
              <a:defRPr sz="1000">
                <a:uFillTx/>
              </a:defRPr>
            </a:lvl8pPr>
            <a:lvl9pPr marL="3657600" indent="0">
              <a:buNone/>
              <a:defRPr sz="1000">
                <a:uFillTx/>
              </a:defRPr>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uFillTx/>
              </a:rPr>
              <a:t>Icon </a:t>
            </a:r>
            <a:br>
              <a:rPr lang="en-US" dirty="0">
                <a:uFillTx/>
              </a:rPr>
            </a:br>
            <a:r>
              <a:rPr lang="en-US" dirty="0">
                <a:uFillTx/>
              </a:rPr>
              <a:t>Title</a:t>
            </a:r>
          </a:p>
        </p:txBody>
      </p:sp>
      <p:sp>
        <p:nvSpPr>
          <p:cNvPr id="121" name="Picture Placeholder 17"/>
          <p:cNvSpPr>
            <a:spLocks noGrp="1" noChangeAspect="1"/>
          </p:cNvSpPr>
          <p:nvPr>
            <p:ph type="pic" sz="quarter" idx="25" hasCustomPrompt="1"/>
          </p:nvPr>
        </p:nvSpPr>
        <p:spPr>
          <a:xfrm>
            <a:off x="1110814" y="3616960"/>
            <a:ext cx="765414" cy="763546"/>
          </a:xfrm>
        </p:spPr>
        <p:txBody>
          <a:bodyPr/>
          <a:lstStyle>
            <a:lvl1pPr algn="ctr">
              <a:defRPr sz="1800">
                <a:solidFill>
                  <a:schemeClr val="bg2">
                    <a:lumMod val="50000"/>
                  </a:schemeClr>
                </a:solidFill>
                <a:uFillTx/>
                <a:latin typeface="+mn-lt"/>
              </a:defRPr>
            </a:lvl1pPr>
          </a:lstStyle>
          <a:p>
            <a:r>
              <a:rPr lang="en-US" dirty="0">
                <a:uFillTx/>
              </a:rPr>
              <a:t>Icon</a:t>
            </a:r>
          </a:p>
        </p:txBody>
      </p:sp>
      <p:sp>
        <p:nvSpPr>
          <p:cNvPr id="122" name="Picture Placeholder 17"/>
          <p:cNvSpPr>
            <a:spLocks noGrp="1" noChangeAspect="1"/>
          </p:cNvSpPr>
          <p:nvPr>
            <p:ph type="pic" sz="quarter" idx="26" hasCustomPrompt="1"/>
          </p:nvPr>
        </p:nvSpPr>
        <p:spPr>
          <a:xfrm>
            <a:off x="3412054" y="3616960"/>
            <a:ext cx="765414" cy="763546"/>
          </a:xfrm>
        </p:spPr>
        <p:txBody>
          <a:bodyPr/>
          <a:lstStyle>
            <a:lvl1pPr algn="ctr">
              <a:defRPr sz="1800">
                <a:solidFill>
                  <a:schemeClr val="bg2">
                    <a:lumMod val="50000"/>
                  </a:schemeClr>
                </a:solidFill>
                <a:uFillTx/>
                <a:latin typeface="+mn-lt"/>
              </a:defRPr>
            </a:lvl1pPr>
          </a:lstStyle>
          <a:p>
            <a:r>
              <a:rPr lang="en-US" dirty="0">
                <a:uFillTx/>
              </a:rPr>
              <a:t>Icon</a:t>
            </a:r>
          </a:p>
        </p:txBody>
      </p:sp>
      <p:sp>
        <p:nvSpPr>
          <p:cNvPr id="123" name="Picture Placeholder 17"/>
          <p:cNvSpPr>
            <a:spLocks noGrp="1" noChangeAspect="1"/>
          </p:cNvSpPr>
          <p:nvPr>
            <p:ph type="pic" sz="quarter" idx="27" hasCustomPrompt="1"/>
          </p:nvPr>
        </p:nvSpPr>
        <p:spPr>
          <a:xfrm>
            <a:off x="5713294" y="3616960"/>
            <a:ext cx="765414" cy="763546"/>
          </a:xfrm>
        </p:spPr>
        <p:txBody>
          <a:bodyPr/>
          <a:lstStyle>
            <a:lvl1pPr algn="ctr">
              <a:defRPr sz="1800">
                <a:solidFill>
                  <a:schemeClr val="bg2">
                    <a:lumMod val="50000"/>
                  </a:schemeClr>
                </a:solidFill>
                <a:uFillTx/>
                <a:latin typeface="+mn-lt"/>
              </a:defRPr>
            </a:lvl1pPr>
          </a:lstStyle>
          <a:p>
            <a:r>
              <a:rPr lang="en-US" dirty="0">
                <a:uFillTx/>
              </a:rPr>
              <a:t>Icon</a:t>
            </a:r>
          </a:p>
        </p:txBody>
      </p:sp>
      <p:sp>
        <p:nvSpPr>
          <p:cNvPr id="124" name="Picture Placeholder 17"/>
          <p:cNvSpPr>
            <a:spLocks noGrp="1" noChangeAspect="1"/>
          </p:cNvSpPr>
          <p:nvPr>
            <p:ph type="pic" sz="quarter" idx="28" hasCustomPrompt="1"/>
          </p:nvPr>
        </p:nvSpPr>
        <p:spPr>
          <a:xfrm>
            <a:off x="8014534" y="3616960"/>
            <a:ext cx="765414" cy="763546"/>
          </a:xfrm>
        </p:spPr>
        <p:txBody>
          <a:bodyPr/>
          <a:lstStyle>
            <a:lvl1pPr algn="ctr">
              <a:defRPr sz="1800">
                <a:solidFill>
                  <a:schemeClr val="bg2">
                    <a:lumMod val="50000"/>
                  </a:schemeClr>
                </a:solidFill>
                <a:uFillTx/>
                <a:latin typeface="+mn-lt"/>
              </a:defRPr>
            </a:lvl1pPr>
          </a:lstStyle>
          <a:p>
            <a:r>
              <a:rPr lang="en-US" dirty="0">
                <a:uFillTx/>
              </a:rPr>
              <a:t>Icon</a:t>
            </a:r>
          </a:p>
        </p:txBody>
      </p:sp>
      <p:sp>
        <p:nvSpPr>
          <p:cNvPr id="125" name="Picture Placeholder 17"/>
          <p:cNvSpPr>
            <a:spLocks noGrp="1" noChangeAspect="1"/>
          </p:cNvSpPr>
          <p:nvPr>
            <p:ph type="pic" sz="quarter" idx="29" hasCustomPrompt="1"/>
          </p:nvPr>
        </p:nvSpPr>
        <p:spPr>
          <a:xfrm>
            <a:off x="10315774" y="3616960"/>
            <a:ext cx="765414" cy="763546"/>
          </a:xfrm>
        </p:spPr>
        <p:txBody>
          <a:bodyPr/>
          <a:lstStyle>
            <a:lvl1pPr algn="ctr">
              <a:defRPr sz="1800">
                <a:solidFill>
                  <a:schemeClr val="bg2">
                    <a:lumMod val="50000"/>
                  </a:schemeClr>
                </a:solidFill>
                <a:uFillTx/>
                <a:latin typeface="+mn-lt"/>
              </a:defRPr>
            </a:lvl1pPr>
          </a:lstStyle>
          <a:p>
            <a:r>
              <a:rPr lang="en-US" dirty="0">
                <a:uFillTx/>
              </a:rPr>
              <a:t>Icon</a:t>
            </a:r>
          </a:p>
        </p:txBody>
      </p:sp>
      <p:sp>
        <p:nvSpPr>
          <p:cNvPr id="31" name="Text Placeholder 2"/>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uFillTx/>
                <a:latin typeface="+mn-lt"/>
              </a:defRPr>
            </a:lvl1pPr>
            <a:lvl2pPr marL="457200" indent="0">
              <a:buNone/>
              <a:defRPr sz="2000" b="1">
                <a:uFillTx/>
              </a:defRPr>
            </a:lvl2pPr>
            <a:lvl3pPr marL="914400" indent="0">
              <a:buNone/>
              <a:defRPr sz="1800" b="1">
                <a:uFillTx/>
              </a:defRPr>
            </a:lvl3pPr>
            <a:lvl4pPr marL="1371600" indent="0">
              <a:buNone/>
              <a:defRPr sz="1600" b="1">
                <a:uFillTx/>
              </a:defRPr>
            </a:lvl4pPr>
            <a:lvl5pPr marL="1828800" indent="0">
              <a:buNone/>
              <a:defRPr sz="1600" b="1">
                <a:uFillTx/>
              </a:defRPr>
            </a:lvl5pPr>
            <a:lvl6pPr marL="2286000" indent="0">
              <a:buNone/>
              <a:defRPr sz="1600" b="1">
                <a:uFillTx/>
              </a:defRPr>
            </a:lvl6pPr>
            <a:lvl7pPr marL="2743200" indent="0">
              <a:buNone/>
              <a:defRPr sz="1600" b="1">
                <a:uFillTx/>
              </a:defRPr>
            </a:lvl7pPr>
            <a:lvl8pPr marL="3200400" indent="0">
              <a:buNone/>
              <a:defRPr sz="1600" b="1">
                <a:uFillTx/>
              </a:defRPr>
            </a:lvl8pPr>
            <a:lvl9pPr marL="3657600" indent="0">
              <a:buNone/>
              <a:defRPr sz="1600" b="1">
                <a:uFillTx/>
              </a:defRPr>
            </a:lvl9pPr>
          </a:lstStyle>
          <a:p>
            <a:pPr lvl="0"/>
            <a:r>
              <a:rPr lang="en-US">
                <a:uFillTx/>
              </a:rPr>
              <a:t>Click to edit Master text styles</a:t>
            </a: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Four Stats">
    <p:spTree>
      <p:nvGrpSpPr>
        <p:cNvPr id="1" name=""/>
        <p:cNvGrpSpPr/>
        <p:nvPr/>
      </p:nvGrpSpPr>
      <p:grpSpPr>
        <a:xfrm>
          <a:off x="0" y="0"/>
          <a:ext cx="0" cy="0"/>
          <a:chOff x="0" y="0"/>
          <a:chExt cx="0" cy="0"/>
        </a:xfrm>
      </p:grpSpPr>
      <p:sp>
        <p:nvSpPr>
          <p:cNvPr id="12" name="Title 11"/>
          <p:cNvSpPr>
            <a:spLocks noGrp="1"/>
          </p:cNvSpPr>
          <p:nvPr>
            <p:ph type="title"/>
          </p:nvPr>
        </p:nvSpPr>
        <p:spPr>
          <a:xfrm>
            <a:off x="685800" y="1034165"/>
            <a:ext cx="10820400" cy="517065"/>
          </a:xfrm>
        </p:spPr>
        <p:txBody>
          <a:bodyPr/>
          <a:lstStyle>
            <a:lvl1pPr algn="l">
              <a:defRPr>
                <a:uFillTx/>
              </a:defRPr>
            </a:lvl1pPr>
          </a:lstStyle>
          <a:p>
            <a:r>
              <a:rPr lang="en-US">
                <a:uFillTx/>
              </a:rPr>
              <a:t>Click to edit Master title style</a:t>
            </a:r>
          </a:p>
        </p:txBody>
      </p:sp>
      <p:sp>
        <p:nvSpPr>
          <p:cNvPr id="43" name="Rectangle: Rounded Corners 42"/>
          <p:cNvSpPr>
            <a:spLocks/>
          </p:cNvSpPr>
          <p:nvPr/>
        </p:nvSpPr>
        <p:spPr bwMode="ltGray">
          <a:xfrm>
            <a:off x="715963" y="4194762"/>
            <a:ext cx="2130424" cy="73714"/>
          </a:xfrm>
          <a:prstGeom prst="roundRect">
            <a:avLst>
              <a:gd name="adj" fmla="val 50000"/>
            </a:avLst>
          </a:prstGeom>
          <a:gradFill flip="none" rotWithShape="1">
            <a:gsLst>
              <a:gs pos="0">
                <a:schemeClr val="accent1"/>
              </a:gs>
              <a:gs pos="100000">
                <a:schemeClr val="accent4"/>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lvl="0" algn="ctr">
              <a:lnSpc>
                <a:spcPct val="85000"/>
              </a:lnSpc>
            </a:pPr>
            <a:endParaRPr lang="en-US" kern="100" spc="-30" baseline="0" noProof="0" dirty="0">
              <a:solidFill>
                <a:schemeClr val="lt1"/>
              </a:solidFill>
              <a:uFillTx/>
              <a:latin typeface="+mn-lt"/>
            </a:endParaRPr>
          </a:p>
        </p:txBody>
      </p:sp>
      <p:sp>
        <p:nvSpPr>
          <p:cNvPr id="44" name="Rectangle: Rounded Corners 43"/>
          <p:cNvSpPr>
            <a:spLocks/>
          </p:cNvSpPr>
          <p:nvPr/>
        </p:nvSpPr>
        <p:spPr bwMode="ltGray">
          <a:xfrm>
            <a:off x="3592513" y="4194762"/>
            <a:ext cx="2130424" cy="73714"/>
          </a:xfrm>
          <a:prstGeom prst="roundRect">
            <a:avLst>
              <a:gd name="adj" fmla="val 50000"/>
            </a:avLst>
          </a:prstGeom>
          <a:gradFill flip="none" rotWithShape="1">
            <a:gsLst>
              <a:gs pos="0">
                <a:schemeClr val="accent2"/>
              </a:gs>
              <a:gs pos="100000">
                <a:schemeClr val="accent5"/>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lvl="0" algn="ctr">
              <a:lnSpc>
                <a:spcPct val="85000"/>
              </a:lnSpc>
            </a:pPr>
            <a:endParaRPr lang="en-US" kern="100" spc="-30" baseline="0" noProof="0" dirty="0">
              <a:solidFill>
                <a:schemeClr val="lt1"/>
              </a:solidFill>
              <a:uFillTx/>
              <a:latin typeface="+mn-lt"/>
            </a:endParaRPr>
          </a:p>
        </p:txBody>
      </p:sp>
      <p:sp>
        <p:nvSpPr>
          <p:cNvPr id="45" name="Rectangle: Rounded Corners 44"/>
          <p:cNvSpPr>
            <a:spLocks/>
          </p:cNvSpPr>
          <p:nvPr/>
        </p:nvSpPr>
        <p:spPr bwMode="ltGray">
          <a:xfrm>
            <a:off x="6469063" y="4194762"/>
            <a:ext cx="2130424" cy="73714"/>
          </a:xfrm>
          <a:prstGeom prst="roundRect">
            <a:avLst>
              <a:gd name="adj" fmla="val 50000"/>
            </a:avLst>
          </a:prstGeom>
          <a:gradFill flip="none" rotWithShape="1">
            <a:gsLst>
              <a:gs pos="0">
                <a:schemeClr val="accent3"/>
              </a:gs>
              <a:gs pos="100000">
                <a:schemeClr val="accent6"/>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lvl="0" algn="ctr">
              <a:lnSpc>
                <a:spcPct val="85000"/>
              </a:lnSpc>
            </a:pPr>
            <a:endParaRPr lang="en-US" kern="100" spc="-30" baseline="0" noProof="0" dirty="0">
              <a:solidFill>
                <a:schemeClr val="lt1"/>
              </a:solidFill>
              <a:uFillTx/>
              <a:latin typeface="+mn-lt"/>
            </a:endParaRPr>
          </a:p>
        </p:txBody>
      </p:sp>
      <p:sp>
        <p:nvSpPr>
          <p:cNvPr id="46" name="Rectangle: Rounded Corners 45"/>
          <p:cNvSpPr>
            <a:spLocks/>
          </p:cNvSpPr>
          <p:nvPr/>
        </p:nvSpPr>
        <p:spPr bwMode="ltGray">
          <a:xfrm>
            <a:off x="9345613" y="4194762"/>
            <a:ext cx="2130424" cy="73714"/>
          </a:xfrm>
          <a:prstGeom prst="roundRect">
            <a:avLst>
              <a:gd name="adj" fmla="val 50000"/>
            </a:avLst>
          </a:prstGeom>
          <a:gradFill flip="none" rotWithShape="1">
            <a:gsLst>
              <a:gs pos="0">
                <a:srgbClr val="02C7A9"/>
              </a:gs>
              <a:gs pos="100000">
                <a:srgbClr val="0096A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lvl="0" algn="ctr">
              <a:lnSpc>
                <a:spcPct val="85000"/>
              </a:lnSpc>
            </a:pPr>
            <a:endParaRPr lang="en-US" kern="100" spc="-30" baseline="0" noProof="0" dirty="0">
              <a:solidFill>
                <a:schemeClr val="lt1"/>
              </a:solidFill>
              <a:uFillTx/>
              <a:latin typeface="+mn-lt"/>
            </a:endParaRPr>
          </a:p>
        </p:txBody>
      </p:sp>
      <p:sp>
        <p:nvSpPr>
          <p:cNvPr id="47" name="Text Placeholder 3"/>
          <p:cNvSpPr>
            <a:spLocks noGrp="1"/>
          </p:cNvSpPr>
          <p:nvPr>
            <p:ph type="body" sz="half" idx="2" hasCustomPrompt="1"/>
          </p:nvPr>
        </p:nvSpPr>
        <p:spPr>
          <a:xfrm>
            <a:off x="685800" y="3219079"/>
            <a:ext cx="2190750" cy="886397"/>
          </a:xfrm>
        </p:spPr>
        <p:txBody>
          <a:bodyPr anchor="b">
            <a:noAutofit/>
          </a:bodyPr>
          <a:lstStyle>
            <a:lvl1pPr marL="0" indent="0" algn="ctr">
              <a:lnSpc>
                <a:spcPct val="80000"/>
              </a:lnSpc>
              <a:spcBef>
                <a:spcPts val="0"/>
              </a:spcBef>
              <a:spcAft>
                <a:spcPts val="0"/>
              </a:spcAft>
              <a:buNone/>
              <a:defRPr sz="6000" b="1" spc="-50" baseline="0">
                <a:uFillTx/>
                <a:latin typeface="+mn-lt"/>
              </a:defRPr>
            </a:lvl1pPr>
            <a:lvl2pPr marL="457200" indent="0">
              <a:buNone/>
              <a:defRPr sz="1400">
                <a:uFillTx/>
              </a:defRPr>
            </a:lvl2pPr>
            <a:lvl3pPr marL="914400" indent="0">
              <a:buNone/>
              <a:defRPr sz="1200">
                <a:uFillTx/>
              </a:defRPr>
            </a:lvl3pPr>
            <a:lvl4pPr marL="1371600" indent="0">
              <a:buNone/>
              <a:defRPr sz="1000">
                <a:uFillTx/>
              </a:defRPr>
            </a:lvl4pPr>
            <a:lvl5pPr marL="1828800" indent="0">
              <a:buNone/>
              <a:defRPr sz="1000">
                <a:uFillTx/>
              </a:defRPr>
            </a:lvl5pPr>
            <a:lvl6pPr marL="2286000" indent="0">
              <a:buNone/>
              <a:defRPr sz="1000">
                <a:uFillTx/>
              </a:defRPr>
            </a:lvl6pPr>
            <a:lvl7pPr marL="2743200" indent="0">
              <a:buNone/>
              <a:defRPr sz="1000">
                <a:uFillTx/>
              </a:defRPr>
            </a:lvl7pPr>
            <a:lvl8pPr marL="3200400" indent="0">
              <a:buNone/>
              <a:defRPr sz="1000">
                <a:uFillTx/>
              </a:defRPr>
            </a:lvl8pPr>
            <a:lvl9pPr marL="3657600" indent="0">
              <a:buNone/>
              <a:defRPr sz="1000">
                <a:uFillTx/>
              </a:defRPr>
            </a:lvl9pPr>
          </a:lstStyle>
          <a:p>
            <a:pPr lvl="0"/>
            <a:r>
              <a:rPr lang="en-US" dirty="0">
                <a:uFillTx/>
              </a:rPr>
              <a:t>Stat</a:t>
            </a:r>
          </a:p>
        </p:txBody>
      </p:sp>
      <p:sp>
        <p:nvSpPr>
          <p:cNvPr id="48" name="Text Placeholder 3"/>
          <p:cNvSpPr>
            <a:spLocks noGrp="1"/>
          </p:cNvSpPr>
          <p:nvPr>
            <p:ph type="body" sz="half" idx="16" hasCustomPrompt="1"/>
          </p:nvPr>
        </p:nvSpPr>
        <p:spPr>
          <a:xfrm>
            <a:off x="685800" y="4540249"/>
            <a:ext cx="2190750" cy="1636685"/>
          </a:xfrm>
        </p:spPr>
        <p:txBody>
          <a:bodyPr/>
          <a:lstStyle>
            <a:lvl1pPr marL="0" indent="0" algn="ctr">
              <a:lnSpc>
                <a:spcPct val="80000"/>
              </a:lnSpc>
              <a:spcBef>
                <a:spcPts val="0"/>
              </a:spcBef>
              <a:spcAft>
                <a:spcPts val="0"/>
              </a:spcAft>
              <a:buNone/>
              <a:defRPr sz="1800" spc="-30" baseline="0">
                <a:solidFill>
                  <a:schemeClr val="bg2">
                    <a:lumMod val="50000"/>
                  </a:schemeClr>
                </a:solidFill>
                <a:uFillTx/>
                <a:latin typeface="+mn-lt"/>
              </a:defRPr>
            </a:lvl1pPr>
            <a:lvl2pPr marL="457200" indent="0">
              <a:buNone/>
              <a:defRPr sz="1400">
                <a:uFillTx/>
              </a:defRPr>
            </a:lvl2pPr>
            <a:lvl3pPr marL="914400" indent="0">
              <a:buNone/>
              <a:defRPr sz="1200">
                <a:uFillTx/>
              </a:defRPr>
            </a:lvl3pPr>
            <a:lvl4pPr marL="1371600" indent="0">
              <a:buNone/>
              <a:defRPr sz="1000">
                <a:uFillTx/>
              </a:defRPr>
            </a:lvl4pPr>
            <a:lvl5pPr marL="1828800" indent="0">
              <a:buNone/>
              <a:defRPr sz="1000">
                <a:uFillTx/>
              </a:defRPr>
            </a:lvl5pPr>
            <a:lvl6pPr marL="2286000" indent="0">
              <a:buNone/>
              <a:defRPr sz="1000">
                <a:uFillTx/>
              </a:defRPr>
            </a:lvl6pPr>
            <a:lvl7pPr marL="2743200" indent="0">
              <a:buNone/>
              <a:defRPr sz="1000">
                <a:uFillTx/>
              </a:defRPr>
            </a:lvl7pPr>
            <a:lvl8pPr marL="3200400" indent="0">
              <a:buNone/>
              <a:defRPr sz="1000">
                <a:uFillTx/>
              </a:defRPr>
            </a:lvl8pPr>
            <a:lvl9pPr marL="3657600" indent="0">
              <a:buNone/>
              <a:defRPr sz="1000">
                <a:uFillTx/>
              </a:defRPr>
            </a:lvl9pPr>
          </a:lstStyle>
          <a:p>
            <a:pPr lvl="0"/>
            <a:r>
              <a:rPr lang="en-US" dirty="0">
                <a:uFillTx/>
              </a:rPr>
              <a:t>Stat description</a:t>
            </a:r>
          </a:p>
        </p:txBody>
      </p:sp>
      <p:sp>
        <p:nvSpPr>
          <p:cNvPr id="49" name="Text Placeholder 3"/>
          <p:cNvSpPr>
            <a:spLocks noGrp="1"/>
          </p:cNvSpPr>
          <p:nvPr>
            <p:ph type="body" sz="half" idx="17" hasCustomPrompt="1"/>
          </p:nvPr>
        </p:nvSpPr>
        <p:spPr>
          <a:xfrm>
            <a:off x="3562350" y="3219079"/>
            <a:ext cx="2190750" cy="886397"/>
          </a:xfrm>
        </p:spPr>
        <p:txBody>
          <a:bodyPr anchor="b">
            <a:noAutofit/>
          </a:bodyPr>
          <a:lstStyle>
            <a:lvl1pPr marL="0" indent="0" algn="ctr">
              <a:lnSpc>
                <a:spcPct val="80000"/>
              </a:lnSpc>
              <a:spcBef>
                <a:spcPts val="0"/>
              </a:spcBef>
              <a:spcAft>
                <a:spcPts val="0"/>
              </a:spcAft>
              <a:buNone/>
              <a:defRPr sz="6000" b="1" spc="-50" baseline="0">
                <a:uFillTx/>
                <a:latin typeface="+mn-lt"/>
              </a:defRPr>
            </a:lvl1pPr>
            <a:lvl2pPr marL="457200" indent="0">
              <a:buNone/>
              <a:defRPr sz="1400">
                <a:uFillTx/>
              </a:defRPr>
            </a:lvl2pPr>
            <a:lvl3pPr marL="914400" indent="0">
              <a:buNone/>
              <a:defRPr sz="1200">
                <a:uFillTx/>
              </a:defRPr>
            </a:lvl3pPr>
            <a:lvl4pPr marL="1371600" indent="0">
              <a:buNone/>
              <a:defRPr sz="1000">
                <a:uFillTx/>
              </a:defRPr>
            </a:lvl4pPr>
            <a:lvl5pPr marL="1828800" indent="0">
              <a:buNone/>
              <a:defRPr sz="1000">
                <a:uFillTx/>
              </a:defRPr>
            </a:lvl5pPr>
            <a:lvl6pPr marL="2286000" indent="0">
              <a:buNone/>
              <a:defRPr sz="1000">
                <a:uFillTx/>
              </a:defRPr>
            </a:lvl6pPr>
            <a:lvl7pPr marL="2743200" indent="0">
              <a:buNone/>
              <a:defRPr sz="1000">
                <a:uFillTx/>
              </a:defRPr>
            </a:lvl7pPr>
            <a:lvl8pPr marL="3200400" indent="0">
              <a:buNone/>
              <a:defRPr sz="1000">
                <a:uFillTx/>
              </a:defRPr>
            </a:lvl8pPr>
            <a:lvl9pPr marL="3657600" indent="0">
              <a:buNone/>
              <a:defRPr sz="1000">
                <a:uFillTx/>
              </a:defRPr>
            </a:lvl9pPr>
          </a:lstStyle>
          <a:p>
            <a:pPr lvl="0"/>
            <a:r>
              <a:rPr lang="en-US" dirty="0">
                <a:uFillTx/>
              </a:rPr>
              <a:t>Stat</a:t>
            </a:r>
          </a:p>
        </p:txBody>
      </p:sp>
      <p:sp>
        <p:nvSpPr>
          <p:cNvPr id="50" name="Text Placeholder 3"/>
          <p:cNvSpPr>
            <a:spLocks noGrp="1"/>
          </p:cNvSpPr>
          <p:nvPr>
            <p:ph type="body" sz="half" idx="18" hasCustomPrompt="1"/>
          </p:nvPr>
        </p:nvSpPr>
        <p:spPr>
          <a:xfrm>
            <a:off x="3562350" y="4540249"/>
            <a:ext cx="2190750" cy="1636685"/>
          </a:xfrm>
        </p:spPr>
        <p:txBody>
          <a:bodyPr/>
          <a:lstStyle>
            <a:lvl1pPr marL="0" indent="0" algn="ctr">
              <a:lnSpc>
                <a:spcPct val="80000"/>
              </a:lnSpc>
              <a:spcBef>
                <a:spcPts val="0"/>
              </a:spcBef>
              <a:spcAft>
                <a:spcPts val="0"/>
              </a:spcAft>
              <a:buNone/>
              <a:defRPr sz="1800" spc="-30" baseline="0">
                <a:solidFill>
                  <a:schemeClr val="bg2">
                    <a:lumMod val="50000"/>
                  </a:schemeClr>
                </a:solidFill>
                <a:uFillTx/>
                <a:latin typeface="+mn-lt"/>
              </a:defRPr>
            </a:lvl1pPr>
            <a:lvl2pPr marL="457200" indent="0">
              <a:buNone/>
              <a:defRPr sz="1400">
                <a:uFillTx/>
              </a:defRPr>
            </a:lvl2pPr>
            <a:lvl3pPr marL="914400" indent="0">
              <a:buNone/>
              <a:defRPr sz="1200">
                <a:uFillTx/>
              </a:defRPr>
            </a:lvl3pPr>
            <a:lvl4pPr marL="1371600" indent="0">
              <a:buNone/>
              <a:defRPr sz="1000">
                <a:uFillTx/>
              </a:defRPr>
            </a:lvl4pPr>
            <a:lvl5pPr marL="1828800" indent="0">
              <a:buNone/>
              <a:defRPr sz="1000">
                <a:uFillTx/>
              </a:defRPr>
            </a:lvl5pPr>
            <a:lvl6pPr marL="2286000" indent="0">
              <a:buNone/>
              <a:defRPr sz="1000">
                <a:uFillTx/>
              </a:defRPr>
            </a:lvl6pPr>
            <a:lvl7pPr marL="2743200" indent="0">
              <a:buNone/>
              <a:defRPr sz="1000">
                <a:uFillTx/>
              </a:defRPr>
            </a:lvl7pPr>
            <a:lvl8pPr marL="3200400" indent="0">
              <a:buNone/>
              <a:defRPr sz="1000">
                <a:uFillTx/>
              </a:defRPr>
            </a:lvl8pPr>
            <a:lvl9pPr marL="3657600" indent="0">
              <a:buNone/>
              <a:defRPr sz="1000">
                <a:uFillTx/>
              </a:defRPr>
            </a:lvl9pPr>
          </a:lstStyle>
          <a:p>
            <a:pPr lvl="0"/>
            <a:r>
              <a:rPr lang="en-US" dirty="0">
                <a:uFillTx/>
              </a:rPr>
              <a:t>Stat description</a:t>
            </a:r>
          </a:p>
        </p:txBody>
      </p:sp>
      <p:sp>
        <p:nvSpPr>
          <p:cNvPr id="51" name="Text Placeholder 3"/>
          <p:cNvSpPr>
            <a:spLocks noGrp="1"/>
          </p:cNvSpPr>
          <p:nvPr>
            <p:ph type="body" sz="half" idx="19" hasCustomPrompt="1"/>
          </p:nvPr>
        </p:nvSpPr>
        <p:spPr>
          <a:xfrm>
            <a:off x="6438900" y="3219079"/>
            <a:ext cx="2190750" cy="886397"/>
          </a:xfrm>
        </p:spPr>
        <p:txBody>
          <a:bodyPr anchor="b">
            <a:noAutofit/>
          </a:bodyPr>
          <a:lstStyle>
            <a:lvl1pPr marL="0" indent="0" algn="ctr">
              <a:lnSpc>
                <a:spcPct val="80000"/>
              </a:lnSpc>
              <a:spcBef>
                <a:spcPts val="0"/>
              </a:spcBef>
              <a:spcAft>
                <a:spcPts val="0"/>
              </a:spcAft>
              <a:buNone/>
              <a:defRPr sz="6000" b="1" spc="-50" baseline="0">
                <a:uFillTx/>
                <a:latin typeface="+mn-lt"/>
              </a:defRPr>
            </a:lvl1pPr>
            <a:lvl2pPr marL="457200" indent="0">
              <a:buNone/>
              <a:defRPr sz="1400">
                <a:uFillTx/>
              </a:defRPr>
            </a:lvl2pPr>
            <a:lvl3pPr marL="914400" indent="0">
              <a:buNone/>
              <a:defRPr sz="1200">
                <a:uFillTx/>
              </a:defRPr>
            </a:lvl3pPr>
            <a:lvl4pPr marL="1371600" indent="0">
              <a:buNone/>
              <a:defRPr sz="1000">
                <a:uFillTx/>
              </a:defRPr>
            </a:lvl4pPr>
            <a:lvl5pPr marL="1828800" indent="0">
              <a:buNone/>
              <a:defRPr sz="1000">
                <a:uFillTx/>
              </a:defRPr>
            </a:lvl5pPr>
            <a:lvl6pPr marL="2286000" indent="0">
              <a:buNone/>
              <a:defRPr sz="1000">
                <a:uFillTx/>
              </a:defRPr>
            </a:lvl6pPr>
            <a:lvl7pPr marL="2743200" indent="0">
              <a:buNone/>
              <a:defRPr sz="1000">
                <a:uFillTx/>
              </a:defRPr>
            </a:lvl7pPr>
            <a:lvl8pPr marL="3200400" indent="0">
              <a:buNone/>
              <a:defRPr sz="1000">
                <a:uFillTx/>
              </a:defRPr>
            </a:lvl8pPr>
            <a:lvl9pPr marL="3657600" indent="0">
              <a:buNone/>
              <a:defRPr sz="1000">
                <a:uFillTx/>
              </a:defRPr>
            </a:lvl9pPr>
          </a:lstStyle>
          <a:p>
            <a:pPr lvl="0"/>
            <a:r>
              <a:rPr lang="en-US" dirty="0">
                <a:uFillTx/>
              </a:rPr>
              <a:t>Stat</a:t>
            </a:r>
          </a:p>
        </p:txBody>
      </p:sp>
      <p:sp>
        <p:nvSpPr>
          <p:cNvPr id="52" name="Text Placeholder 3"/>
          <p:cNvSpPr>
            <a:spLocks noGrp="1"/>
          </p:cNvSpPr>
          <p:nvPr>
            <p:ph type="body" sz="half" idx="20" hasCustomPrompt="1"/>
          </p:nvPr>
        </p:nvSpPr>
        <p:spPr>
          <a:xfrm>
            <a:off x="6438900" y="4540249"/>
            <a:ext cx="2190750" cy="1636685"/>
          </a:xfrm>
        </p:spPr>
        <p:txBody>
          <a:bodyPr/>
          <a:lstStyle>
            <a:lvl1pPr marL="0" indent="0" algn="ctr">
              <a:lnSpc>
                <a:spcPct val="80000"/>
              </a:lnSpc>
              <a:spcBef>
                <a:spcPts val="0"/>
              </a:spcBef>
              <a:spcAft>
                <a:spcPts val="0"/>
              </a:spcAft>
              <a:buNone/>
              <a:defRPr sz="1800" spc="-30" baseline="0">
                <a:solidFill>
                  <a:schemeClr val="bg2">
                    <a:lumMod val="50000"/>
                  </a:schemeClr>
                </a:solidFill>
                <a:uFillTx/>
                <a:latin typeface="+mn-lt"/>
              </a:defRPr>
            </a:lvl1pPr>
            <a:lvl2pPr marL="457200" indent="0">
              <a:buNone/>
              <a:defRPr sz="1400">
                <a:uFillTx/>
              </a:defRPr>
            </a:lvl2pPr>
            <a:lvl3pPr marL="914400" indent="0">
              <a:buNone/>
              <a:defRPr sz="1200">
                <a:uFillTx/>
              </a:defRPr>
            </a:lvl3pPr>
            <a:lvl4pPr marL="1371600" indent="0">
              <a:buNone/>
              <a:defRPr sz="1000">
                <a:uFillTx/>
              </a:defRPr>
            </a:lvl4pPr>
            <a:lvl5pPr marL="1828800" indent="0">
              <a:buNone/>
              <a:defRPr sz="1000">
                <a:uFillTx/>
              </a:defRPr>
            </a:lvl5pPr>
            <a:lvl6pPr marL="2286000" indent="0">
              <a:buNone/>
              <a:defRPr sz="1000">
                <a:uFillTx/>
              </a:defRPr>
            </a:lvl6pPr>
            <a:lvl7pPr marL="2743200" indent="0">
              <a:buNone/>
              <a:defRPr sz="1000">
                <a:uFillTx/>
              </a:defRPr>
            </a:lvl7pPr>
            <a:lvl8pPr marL="3200400" indent="0">
              <a:buNone/>
              <a:defRPr sz="1000">
                <a:uFillTx/>
              </a:defRPr>
            </a:lvl8pPr>
            <a:lvl9pPr marL="3657600" indent="0">
              <a:buNone/>
              <a:defRPr sz="1000">
                <a:uFillTx/>
              </a:defRPr>
            </a:lvl9pPr>
          </a:lstStyle>
          <a:p>
            <a:pPr lvl="0"/>
            <a:r>
              <a:rPr lang="en-US" dirty="0">
                <a:uFillTx/>
              </a:rPr>
              <a:t>Stat description</a:t>
            </a:r>
          </a:p>
        </p:txBody>
      </p:sp>
      <p:sp>
        <p:nvSpPr>
          <p:cNvPr id="53" name="Text Placeholder 3"/>
          <p:cNvSpPr>
            <a:spLocks noGrp="1"/>
          </p:cNvSpPr>
          <p:nvPr>
            <p:ph type="body" sz="half" idx="21" hasCustomPrompt="1"/>
          </p:nvPr>
        </p:nvSpPr>
        <p:spPr>
          <a:xfrm>
            <a:off x="9315450" y="3219079"/>
            <a:ext cx="2190750" cy="886397"/>
          </a:xfrm>
        </p:spPr>
        <p:txBody>
          <a:bodyPr anchor="b">
            <a:noAutofit/>
          </a:bodyPr>
          <a:lstStyle>
            <a:lvl1pPr marL="0" indent="0" algn="ctr">
              <a:lnSpc>
                <a:spcPct val="80000"/>
              </a:lnSpc>
              <a:spcBef>
                <a:spcPts val="0"/>
              </a:spcBef>
              <a:spcAft>
                <a:spcPts val="0"/>
              </a:spcAft>
              <a:buNone/>
              <a:defRPr sz="6000" b="1" spc="-50" baseline="0">
                <a:uFillTx/>
                <a:latin typeface="+mn-lt"/>
              </a:defRPr>
            </a:lvl1pPr>
            <a:lvl2pPr marL="457200" indent="0">
              <a:buNone/>
              <a:defRPr sz="1400">
                <a:uFillTx/>
              </a:defRPr>
            </a:lvl2pPr>
            <a:lvl3pPr marL="914400" indent="0">
              <a:buNone/>
              <a:defRPr sz="1200">
                <a:uFillTx/>
              </a:defRPr>
            </a:lvl3pPr>
            <a:lvl4pPr marL="1371600" indent="0">
              <a:buNone/>
              <a:defRPr sz="1000">
                <a:uFillTx/>
              </a:defRPr>
            </a:lvl4pPr>
            <a:lvl5pPr marL="1828800" indent="0">
              <a:buNone/>
              <a:defRPr sz="1000">
                <a:uFillTx/>
              </a:defRPr>
            </a:lvl5pPr>
            <a:lvl6pPr marL="2286000" indent="0">
              <a:buNone/>
              <a:defRPr sz="1000">
                <a:uFillTx/>
              </a:defRPr>
            </a:lvl6pPr>
            <a:lvl7pPr marL="2743200" indent="0">
              <a:buNone/>
              <a:defRPr sz="1000">
                <a:uFillTx/>
              </a:defRPr>
            </a:lvl7pPr>
            <a:lvl8pPr marL="3200400" indent="0">
              <a:buNone/>
              <a:defRPr sz="1000">
                <a:uFillTx/>
              </a:defRPr>
            </a:lvl8pPr>
            <a:lvl9pPr marL="3657600" indent="0">
              <a:buNone/>
              <a:defRPr sz="1000">
                <a:uFillTx/>
              </a:defRPr>
            </a:lvl9pPr>
          </a:lstStyle>
          <a:p>
            <a:pPr lvl="0"/>
            <a:r>
              <a:rPr lang="en-US" dirty="0">
                <a:uFillTx/>
              </a:rPr>
              <a:t>Stat</a:t>
            </a:r>
          </a:p>
        </p:txBody>
      </p:sp>
      <p:sp>
        <p:nvSpPr>
          <p:cNvPr id="54" name="Text Placeholder 3"/>
          <p:cNvSpPr>
            <a:spLocks noGrp="1"/>
          </p:cNvSpPr>
          <p:nvPr>
            <p:ph type="body" sz="half" idx="22" hasCustomPrompt="1"/>
          </p:nvPr>
        </p:nvSpPr>
        <p:spPr>
          <a:xfrm>
            <a:off x="9315450" y="4540249"/>
            <a:ext cx="2190750" cy="1636685"/>
          </a:xfrm>
        </p:spPr>
        <p:txBody>
          <a:bodyPr/>
          <a:lstStyle>
            <a:lvl1pPr marL="0" indent="0" algn="ctr">
              <a:lnSpc>
                <a:spcPct val="80000"/>
              </a:lnSpc>
              <a:spcBef>
                <a:spcPts val="0"/>
              </a:spcBef>
              <a:spcAft>
                <a:spcPts val="0"/>
              </a:spcAft>
              <a:buNone/>
              <a:defRPr sz="1800" spc="-30" baseline="0">
                <a:solidFill>
                  <a:schemeClr val="bg2">
                    <a:lumMod val="50000"/>
                  </a:schemeClr>
                </a:solidFill>
                <a:uFillTx/>
                <a:latin typeface="+mn-lt"/>
              </a:defRPr>
            </a:lvl1pPr>
            <a:lvl2pPr marL="457200" indent="0">
              <a:buNone/>
              <a:defRPr sz="1400">
                <a:uFillTx/>
              </a:defRPr>
            </a:lvl2pPr>
            <a:lvl3pPr marL="914400" indent="0">
              <a:buNone/>
              <a:defRPr sz="1200">
                <a:uFillTx/>
              </a:defRPr>
            </a:lvl3pPr>
            <a:lvl4pPr marL="1371600" indent="0">
              <a:buNone/>
              <a:defRPr sz="1000">
                <a:uFillTx/>
              </a:defRPr>
            </a:lvl4pPr>
            <a:lvl5pPr marL="1828800" indent="0">
              <a:buNone/>
              <a:defRPr sz="1000">
                <a:uFillTx/>
              </a:defRPr>
            </a:lvl5pPr>
            <a:lvl6pPr marL="2286000" indent="0">
              <a:buNone/>
              <a:defRPr sz="1000">
                <a:uFillTx/>
              </a:defRPr>
            </a:lvl6pPr>
            <a:lvl7pPr marL="2743200" indent="0">
              <a:buNone/>
              <a:defRPr sz="1000">
                <a:uFillTx/>
              </a:defRPr>
            </a:lvl7pPr>
            <a:lvl8pPr marL="3200400" indent="0">
              <a:buNone/>
              <a:defRPr sz="1000">
                <a:uFillTx/>
              </a:defRPr>
            </a:lvl8pPr>
            <a:lvl9pPr marL="3657600" indent="0">
              <a:buNone/>
              <a:defRPr sz="1000">
                <a:uFillTx/>
              </a:defRPr>
            </a:lvl9pPr>
          </a:lstStyle>
          <a:p>
            <a:pPr lvl="0"/>
            <a:r>
              <a:rPr lang="en-US" dirty="0">
                <a:uFillTx/>
              </a:rPr>
              <a:t>Stat description</a:t>
            </a:r>
          </a:p>
        </p:txBody>
      </p:sp>
      <p:sp>
        <p:nvSpPr>
          <p:cNvPr id="24" name="Text Placeholder 2"/>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uFillTx/>
                <a:latin typeface="+mn-lt"/>
              </a:defRPr>
            </a:lvl1pPr>
            <a:lvl2pPr marL="457200" indent="0">
              <a:buNone/>
              <a:defRPr sz="2000" b="1">
                <a:uFillTx/>
              </a:defRPr>
            </a:lvl2pPr>
            <a:lvl3pPr marL="914400" indent="0">
              <a:buNone/>
              <a:defRPr sz="1800" b="1">
                <a:uFillTx/>
              </a:defRPr>
            </a:lvl3pPr>
            <a:lvl4pPr marL="1371600" indent="0">
              <a:buNone/>
              <a:defRPr sz="1600" b="1">
                <a:uFillTx/>
              </a:defRPr>
            </a:lvl4pPr>
            <a:lvl5pPr marL="1828800" indent="0">
              <a:buNone/>
              <a:defRPr sz="1600" b="1">
                <a:uFillTx/>
              </a:defRPr>
            </a:lvl5pPr>
            <a:lvl6pPr marL="2286000" indent="0">
              <a:buNone/>
              <a:defRPr sz="1600" b="1">
                <a:uFillTx/>
              </a:defRPr>
            </a:lvl6pPr>
            <a:lvl7pPr marL="2743200" indent="0">
              <a:buNone/>
              <a:defRPr sz="1600" b="1">
                <a:uFillTx/>
              </a:defRPr>
            </a:lvl7pPr>
            <a:lvl8pPr marL="3200400" indent="0">
              <a:buNone/>
              <a:defRPr sz="1600" b="1">
                <a:uFillTx/>
              </a:defRPr>
            </a:lvl8pPr>
            <a:lvl9pPr marL="3657600" indent="0">
              <a:buNone/>
              <a:defRPr sz="1600" b="1">
                <a:uFillTx/>
              </a:defRPr>
            </a:lvl9pPr>
          </a:lstStyle>
          <a:p>
            <a:pPr lvl="0"/>
            <a:r>
              <a:rPr lang="en-US">
                <a:uFillTx/>
              </a:rPr>
              <a:t>Click to edit Master text styles</a:t>
            </a: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p:cSld name="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3" name="Text Placeholder 2"/>
          <p:cNvSpPr>
            <a:spLocks noGrp="1"/>
          </p:cNvSpPr>
          <p:nvPr>
            <p:ph idx="16" hasCustomPrompt="1"/>
          </p:nvPr>
        </p:nvSpPr>
        <p:spPr>
          <a:xfrm>
            <a:off x="685801" y="812801"/>
            <a:ext cx="5721352" cy="5364162"/>
          </a:xfrm>
          <a:prstGeom prst="rect">
            <a:avLst/>
          </a:prstGeom>
        </p:spPr>
        <p:txBody>
          <a:bodyPr vert="horz" lIns="0" tIns="0" rIns="0" bIns="0" rtlCol="0" anchor="ctr">
            <a:normAutofit/>
          </a:bodyPr>
          <a:lstStyle>
            <a:lvl1pPr marL="228600" indent="-228600">
              <a:lnSpc>
                <a:spcPct val="100000"/>
              </a:lnSpc>
              <a:spcBef>
                <a:spcPts val="600"/>
              </a:spcBef>
              <a:spcAft>
                <a:spcPts val="1200"/>
              </a:spcAft>
              <a:buFont typeface="Arial" panose="020B0604020202020204" pitchFamily="34" charset="0"/>
              <a:buChar char="“"/>
              <a:defRPr sz="3600" i="0" spc="-30" baseline="0">
                <a:solidFill>
                  <a:schemeClr val="bg1"/>
                </a:solidFill>
                <a:uFillTx/>
                <a:latin typeface="+mn-lt"/>
              </a:defRPr>
            </a:lvl1pPr>
            <a:lvl2pPr marL="228600" indent="0">
              <a:lnSpc>
                <a:spcPct val="100000"/>
              </a:lnSpc>
              <a:spcBef>
                <a:spcPts val="1200"/>
              </a:spcBef>
              <a:spcAft>
                <a:spcPts val="600"/>
              </a:spcAft>
              <a:buFont typeface="Arial" panose="020B0604020202020204" pitchFamily="34" charset="0"/>
              <a:buChar char="​"/>
              <a:defRPr sz="2200" b="1" spc="-50" baseline="0">
                <a:solidFill>
                  <a:schemeClr val="bg1"/>
                </a:solidFill>
                <a:uFillTx/>
                <a:latin typeface="+mj-lt"/>
              </a:defRPr>
            </a:lvl2pPr>
            <a:lvl3pPr marL="228600" indent="0">
              <a:lnSpc>
                <a:spcPct val="100000"/>
              </a:lnSpc>
              <a:spcBef>
                <a:spcPts val="1200"/>
              </a:spcBef>
              <a:spcAft>
                <a:spcPts val="600"/>
              </a:spcAft>
              <a:buFont typeface="Arial" panose="020B0604020202020204" pitchFamily="34" charset="0"/>
              <a:buChar char="​"/>
              <a:defRPr sz="2200" b="1" kern="100" spc="-50" baseline="0">
                <a:solidFill>
                  <a:schemeClr val="bg1"/>
                </a:solidFill>
                <a:uFillTx/>
                <a:latin typeface="+mj-lt"/>
              </a:defRPr>
            </a:lvl3pPr>
            <a:lvl4pPr marL="228600" indent="0">
              <a:lnSpc>
                <a:spcPct val="100000"/>
              </a:lnSpc>
              <a:spcBef>
                <a:spcPts val="1200"/>
              </a:spcBef>
              <a:spcAft>
                <a:spcPts val="600"/>
              </a:spcAft>
              <a:buClr>
                <a:schemeClr val="accent1"/>
              </a:buClr>
              <a:buFont typeface="Arial" panose="020B0604020202020204" pitchFamily="34" charset="0"/>
              <a:buChar char="​"/>
              <a:defRPr sz="2200" b="1" kern="100" spc="-50" baseline="0">
                <a:solidFill>
                  <a:schemeClr val="bg1"/>
                </a:solidFill>
                <a:uFillTx/>
                <a:latin typeface="+mj-lt"/>
              </a:defRPr>
            </a:lvl4pPr>
            <a:lvl5pPr marL="228600" indent="0">
              <a:lnSpc>
                <a:spcPct val="100000"/>
              </a:lnSpc>
              <a:spcBef>
                <a:spcPts val="1200"/>
              </a:spcBef>
              <a:spcAft>
                <a:spcPts val="600"/>
              </a:spcAft>
              <a:buFont typeface="Arial" panose="020B0604020202020204" pitchFamily="34" charset="0"/>
              <a:buChar char="​"/>
              <a:defRPr sz="2200" b="1" kern="100" spc="-50" baseline="0">
                <a:solidFill>
                  <a:schemeClr val="bg1"/>
                </a:solidFill>
                <a:uFillTx/>
                <a:latin typeface="+mj-lt"/>
              </a:defRPr>
            </a:lvl5pPr>
            <a:lvl6pPr marL="228600" indent="0">
              <a:lnSpc>
                <a:spcPct val="100000"/>
              </a:lnSpc>
              <a:spcBef>
                <a:spcPts val="1200"/>
              </a:spcBef>
              <a:spcAft>
                <a:spcPts val="600"/>
              </a:spcAft>
              <a:buFont typeface="Arial" panose="020B0604020202020204" pitchFamily="34" charset="0"/>
              <a:buChar char="​"/>
              <a:defRPr sz="2200" b="1" kern="100" spc="-50" baseline="0">
                <a:solidFill>
                  <a:schemeClr val="bg1"/>
                </a:solidFill>
                <a:uFillTx/>
                <a:latin typeface="+mj-lt"/>
              </a:defRPr>
            </a:lvl6pPr>
            <a:lvl7pPr marL="228600" indent="0">
              <a:lnSpc>
                <a:spcPct val="100000"/>
              </a:lnSpc>
              <a:spcBef>
                <a:spcPts val="1200"/>
              </a:spcBef>
              <a:spcAft>
                <a:spcPts val="600"/>
              </a:spcAft>
              <a:buFont typeface="Arial" panose="020B0604020202020204" pitchFamily="34" charset="0"/>
              <a:buChar char="​"/>
              <a:defRPr sz="2200" b="1" kern="100" spc="-50" baseline="0">
                <a:solidFill>
                  <a:schemeClr val="bg1"/>
                </a:solidFill>
                <a:uFillTx/>
                <a:latin typeface="+mj-lt"/>
              </a:defRPr>
            </a:lvl7pPr>
            <a:lvl8pPr marL="228600" indent="0">
              <a:lnSpc>
                <a:spcPct val="100000"/>
              </a:lnSpc>
              <a:spcBef>
                <a:spcPts val="1200"/>
              </a:spcBef>
              <a:spcAft>
                <a:spcPts val="600"/>
              </a:spcAft>
              <a:buFont typeface="Arial" panose="020B0604020202020204" pitchFamily="34" charset="0"/>
              <a:buChar char="​"/>
              <a:defRPr sz="2200" b="1" kern="100" spc="-50" baseline="0">
                <a:solidFill>
                  <a:schemeClr val="bg1"/>
                </a:solidFill>
                <a:uFillTx/>
                <a:latin typeface="+mj-lt"/>
              </a:defRPr>
            </a:lvl8pPr>
            <a:lvl9pPr marL="228600" indent="0">
              <a:lnSpc>
                <a:spcPct val="100000"/>
              </a:lnSpc>
              <a:spcBef>
                <a:spcPts val="1200"/>
              </a:spcBef>
              <a:spcAft>
                <a:spcPts val="600"/>
              </a:spcAft>
              <a:buFont typeface="Arial" panose="020B0604020202020204" pitchFamily="34" charset="0"/>
              <a:buChar char="​"/>
              <a:defRPr sz="2200" b="1" kern="100" spc="-50" baseline="0">
                <a:solidFill>
                  <a:schemeClr val="bg1"/>
                </a:solidFill>
                <a:uFillTx/>
                <a:latin typeface="+mj-lt"/>
              </a:defRPr>
            </a:lvl9pPr>
          </a:lstStyle>
          <a:p>
            <a:pPr lvl="0"/>
            <a:r>
              <a:rPr lang="en-US" dirty="0">
                <a:uFillTx/>
              </a:rPr>
              <a:t>Click to add Quote text styles”</a:t>
            </a:r>
          </a:p>
          <a:p>
            <a:pPr lvl="1"/>
            <a:r>
              <a:rPr lang="en-US" dirty="0">
                <a:uFillTx/>
              </a:rPr>
              <a:t>Second level</a:t>
            </a:r>
          </a:p>
          <a:p>
            <a:pPr lvl="2"/>
            <a:r>
              <a:rPr lang="en-US" dirty="0">
                <a:uFillTx/>
              </a:rPr>
              <a:t>Third level</a:t>
            </a:r>
          </a:p>
          <a:p>
            <a:pPr lvl="3"/>
            <a:r>
              <a:rPr lang="en-US" dirty="0">
                <a:uFillTx/>
              </a:rPr>
              <a:t>Fourth level</a:t>
            </a:r>
          </a:p>
          <a:p>
            <a:pPr lvl="4"/>
            <a:r>
              <a:rPr lang="en-US" dirty="0">
                <a:uFillTx/>
              </a:rPr>
              <a:t>Fifth level</a:t>
            </a:r>
          </a:p>
          <a:p>
            <a:pPr lvl="5"/>
            <a:r>
              <a:rPr lang="en-US" dirty="0">
                <a:uFillTx/>
              </a:rPr>
              <a:t>Sixth</a:t>
            </a:r>
          </a:p>
          <a:p>
            <a:pPr lvl="6"/>
            <a:r>
              <a:rPr lang="en-US" dirty="0">
                <a:uFillTx/>
              </a:rPr>
              <a:t>Seventh</a:t>
            </a:r>
          </a:p>
          <a:p>
            <a:pPr lvl="7"/>
            <a:r>
              <a:rPr lang="en-US" dirty="0">
                <a:uFillTx/>
              </a:rPr>
              <a:t>Eighth</a:t>
            </a:r>
          </a:p>
          <a:p>
            <a:pPr lvl="8"/>
            <a:r>
              <a:rPr lang="en-US" dirty="0">
                <a:uFillTx/>
              </a:rPr>
              <a:t>Nine</a:t>
            </a:r>
          </a:p>
        </p:txBody>
      </p:sp>
      <p:sp>
        <p:nvSpPr>
          <p:cNvPr id="46" name="Freeform: Shape 45"/>
          <p:cNvSpPr>
            <a:spLocks/>
          </p:cNvSpPr>
          <p:nvPr/>
        </p:nvSpPr>
        <p:spPr bwMode="ltGray">
          <a:xfrm flipH="1">
            <a:off x="7006914" y="-1"/>
            <a:ext cx="5185084" cy="5588000"/>
          </a:xfrm>
          <a:custGeom>
            <a:avLst/>
            <a:gdLst>
              <a:gd name="connsiteX0" fmla="*/ 4808588 w 5185084"/>
              <a:gd name="connsiteY0" fmla="*/ 0 h 5588000"/>
              <a:gd name="connsiteX1" fmla="*/ 0 w 5185084"/>
              <a:gd name="connsiteY1" fmla="*/ 0 h 5588000"/>
              <a:gd name="connsiteX2" fmla="*/ 0 w 5185084"/>
              <a:gd name="connsiteY2" fmla="*/ 5359575 h 5588000"/>
              <a:gd name="connsiteX3" fmla="*/ 154762 w 5185084"/>
              <a:gd name="connsiteY3" fmla="*/ 5412343 h 5588000"/>
              <a:gd name="connsiteX4" fmla="*/ 1307760 w 5185084"/>
              <a:gd name="connsiteY4" fmla="*/ 5588000 h 5588000"/>
              <a:gd name="connsiteX5" fmla="*/ 5185084 w 5185084"/>
              <a:gd name="connsiteY5" fmla="*/ 1680864 h 5588000"/>
              <a:gd name="connsiteX6" fmla="*/ 4880385 w 5185084"/>
              <a:gd name="connsiteY6" fmla="*/ 160030 h 5588000"/>
              <a:gd name="connsiteX7" fmla="*/ 4808588 w 5185084"/>
              <a:gd name="connsiteY7" fmla="*/ 0 h 558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85084" h="5588000">
                <a:moveTo>
                  <a:pt x="4808588" y="0"/>
                </a:moveTo>
                <a:lnTo>
                  <a:pt x="0" y="0"/>
                </a:lnTo>
                <a:lnTo>
                  <a:pt x="0" y="5359575"/>
                </a:lnTo>
                <a:lnTo>
                  <a:pt x="154762" y="5412343"/>
                </a:lnTo>
                <a:cubicBezTo>
                  <a:pt x="518994" y="5526502"/>
                  <a:pt x="906250" y="5588000"/>
                  <a:pt x="1307760" y="5588000"/>
                </a:cubicBezTo>
                <a:cubicBezTo>
                  <a:pt x="3449147" y="5588000"/>
                  <a:pt x="5185084" y="3838716"/>
                  <a:pt x="5185084" y="1680864"/>
                </a:cubicBezTo>
                <a:cubicBezTo>
                  <a:pt x="5185084" y="1141401"/>
                  <a:pt x="5076588" y="627474"/>
                  <a:pt x="4880385" y="160030"/>
                </a:cubicBezTo>
                <a:lnTo>
                  <a:pt x="4808588" y="0"/>
                </a:lnTo>
                <a:close/>
              </a:path>
            </a:pathLst>
          </a:custGeom>
          <a:gradFill flip="none" rotWithShape="1">
            <a:gsLst>
              <a:gs pos="0">
                <a:srgbClr val="F99D1C">
                  <a:alpha val="83000"/>
                </a:srgbClr>
              </a:gs>
              <a:gs pos="30000">
                <a:srgbClr val="F99D1C">
                  <a:alpha val="43000"/>
                </a:srgbClr>
              </a:gs>
              <a:gs pos="100000">
                <a:srgbClr val="EC008C">
                  <a:alpha val="54000"/>
                </a:srgbClr>
              </a:gs>
            </a:gsLst>
            <a:lin ang="7200000" scaled="0"/>
            <a:tileRect/>
          </a:gradFill>
        </p:spPr>
        <p:txBody>
          <a:bodyPr rot="0" spcFirstLastPara="0" vertOverflow="overflow" horzOverflow="overflow" vert="horz" wrap="square" lIns="0" tIns="0" rIns="0" bIns="0" numCol="1"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FontTx/>
              <a:buNone/>
              <a:defRPr>
                <a:uFillTx/>
              </a:defRPr>
            </a:pPr>
            <a:endParaRPr kumimoji="0" lang="en-US" sz="800" b="0" i="0" u="none" strike="noStrike" kern="0" cap="none" spc="0" normalizeH="0" baseline="0" noProof="0" dirty="0">
              <a:ln>
                <a:noFill/>
              </a:ln>
              <a:solidFill>
                <a:srgbClr val="000000"/>
              </a:solidFill>
              <a:effectLst/>
              <a:uFillTx/>
              <a:latin typeface="+mn-lt"/>
            </a:endParaRPr>
          </a:p>
        </p:txBody>
      </p:sp>
      <p:sp>
        <p:nvSpPr>
          <p:cNvPr id="47" name="Freeform: Shape 46"/>
          <p:cNvSpPr>
            <a:spLocks/>
          </p:cNvSpPr>
          <p:nvPr/>
        </p:nvSpPr>
        <p:spPr bwMode="ltGray">
          <a:xfrm flipV="1">
            <a:off x="4231317" y="2106218"/>
            <a:ext cx="5721352" cy="4751782"/>
          </a:xfrm>
          <a:custGeom>
            <a:avLst/>
            <a:gdLst>
              <a:gd name="connsiteX0" fmla="*/ 2860676 w 5721352"/>
              <a:gd name="connsiteY0" fmla="*/ 4751782 h 4751782"/>
              <a:gd name="connsiteX1" fmla="*/ 5721352 w 5721352"/>
              <a:gd name="connsiteY1" fmla="*/ 1889710 h 4751782"/>
              <a:gd name="connsiteX2" fmla="*/ 5068113 w 5721352"/>
              <a:gd name="connsiteY2" fmla="*/ 69166 h 4751782"/>
              <a:gd name="connsiteX3" fmla="*/ 5005281 w 5721352"/>
              <a:gd name="connsiteY3" fmla="*/ 0 h 4751782"/>
              <a:gd name="connsiteX4" fmla="*/ 716071 w 5721352"/>
              <a:gd name="connsiteY4" fmla="*/ 0 h 4751782"/>
              <a:gd name="connsiteX5" fmla="*/ 653239 w 5721352"/>
              <a:gd name="connsiteY5" fmla="*/ 69166 h 4751782"/>
              <a:gd name="connsiteX6" fmla="*/ 0 w 5721352"/>
              <a:gd name="connsiteY6" fmla="*/ 1889710 h 4751782"/>
              <a:gd name="connsiteX7" fmla="*/ 2860676 w 5721352"/>
              <a:gd name="connsiteY7" fmla="*/ 4751782 h 4751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21352" h="4751782">
                <a:moveTo>
                  <a:pt x="2860676" y="4751782"/>
                </a:moveTo>
                <a:cubicBezTo>
                  <a:pt x="4440584" y="4751782"/>
                  <a:pt x="5721352" y="3470389"/>
                  <a:pt x="5721352" y="1889710"/>
                </a:cubicBezTo>
                <a:cubicBezTo>
                  <a:pt x="5721352" y="1198163"/>
                  <a:pt x="5476205" y="563901"/>
                  <a:pt x="5068113" y="69166"/>
                </a:cubicBezTo>
                <a:lnTo>
                  <a:pt x="5005281" y="0"/>
                </a:lnTo>
                <a:lnTo>
                  <a:pt x="716071" y="0"/>
                </a:lnTo>
                <a:lnTo>
                  <a:pt x="653239" y="69166"/>
                </a:lnTo>
                <a:cubicBezTo>
                  <a:pt x="245147" y="563901"/>
                  <a:pt x="0" y="1198163"/>
                  <a:pt x="0" y="1889710"/>
                </a:cubicBezTo>
                <a:cubicBezTo>
                  <a:pt x="0" y="3470389"/>
                  <a:pt x="1280768" y="4751782"/>
                  <a:pt x="2860676" y="4751782"/>
                </a:cubicBezTo>
                <a:close/>
              </a:path>
            </a:pathLst>
          </a:custGeom>
          <a:gradFill>
            <a:gsLst>
              <a:gs pos="0">
                <a:srgbClr val="F7941D">
                  <a:alpha val="78000"/>
                </a:srgbClr>
              </a:gs>
              <a:gs pos="22000">
                <a:srgbClr val="F7941D">
                  <a:alpha val="46000"/>
                </a:srgbClr>
              </a:gs>
              <a:gs pos="100000">
                <a:srgbClr val="EC008C">
                  <a:alpha val="17000"/>
                </a:srgbClr>
              </a:gs>
            </a:gsLst>
            <a:lin ang="7200000" scaled="0"/>
          </a:gradFill>
          <a:ln w="12700" cap="flat" cmpd="sng" algn="ctr">
            <a:noFill/>
            <a:prstDash val="solid"/>
            <a:miter lim="800000"/>
          </a:ln>
          <a:effectLst/>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FontTx/>
              <a:buNone/>
              <a:defRPr>
                <a:uFillTx/>
              </a:defRPr>
            </a:pPr>
            <a:endParaRPr kumimoji="0" lang="en-US" sz="800" b="0" i="0" u="none" strike="noStrike" kern="0" cap="none" spc="0" normalizeH="0" baseline="0" noProof="0" dirty="0">
              <a:ln>
                <a:noFill/>
              </a:ln>
              <a:solidFill>
                <a:srgbClr val="FFFFFF"/>
              </a:solidFill>
              <a:effectLst/>
              <a:uFillTx/>
              <a:latin typeface="+mn-lt"/>
              <a:ea typeface="+mn-ea"/>
              <a:cs typeface="+mn-cs"/>
            </a:endParaRPr>
          </a:p>
        </p:txBody>
      </p:sp>
      <p:grpSp>
        <p:nvGrpSpPr>
          <p:cNvPr id="48" name="Group 47"/>
          <p:cNvGrpSpPr/>
          <p:nvPr/>
        </p:nvGrpSpPr>
        <p:grpSpPr>
          <a:xfrm>
            <a:off x="11506200" y="1244154"/>
            <a:ext cx="143935" cy="1354667"/>
            <a:chOff x="11506198" y="1244154"/>
            <a:chExt cx="143935" cy="1354667"/>
          </a:xfrm>
        </p:grpSpPr>
        <p:cxnSp>
          <p:nvCxnSpPr>
            <p:cNvPr id="49" name="Straight Connector 48"/>
            <p:cNvCxnSpPr/>
            <p:nvPr/>
          </p:nvCxnSpPr>
          <p:spPr bwMode="black">
            <a:xfrm>
              <a:off x="11506198" y="2598821"/>
              <a:ext cx="143935" cy="0"/>
            </a:xfrm>
            <a:prstGeom prst="line">
              <a:avLst/>
            </a:prstGeom>
            <a:ln w="12700" cap="rnd">
              <a:solidFill>
                <a:srgbClr val="FFFFFF"/>
              </a:solidFill>
            </a:ln>
          </p:spPr>
        </p:cxnSp>
        <p:cxnSp>
          <p:nvCxnSpPr>
            <p:cNvPr id="50" name="Straight Connector 49"/>
            <p:cNvCxnSpPr/>
            <p:nvPr/>
          </p:nvCxnSpPr>
          <p:spPr bwMode="black">
            <a:xfrm>
              <a:off x="11506198" y="2475674"/>
              <a:ext cx="143935" cy="0"/>
            </a:xfrm>
            <a:prstGeom prst="line">
              <a:avLst/>
            </a:prstGeom>
            <a:ln w="12700" cap="rnd">
              <a:solidFill>
                <a:srgbClr val="FFFFFF"/>
              </a:solidFill>
            </a:ln>
          </p:spPr>
        </p:cxnSp>
        <p:cxnSp>
          <p:nvCxnSpPr>
            <p:cNvPr id="51" name="Straight Connector 50"/>
            <p:cNvCxnSpPr/>
            <p:nvPr/>
          </p:nvCxnSpPr>
          <p:spPr bwMode="black">
            <a:xfrm>
              <a:off x="11506198" y="2352522"/>
              <a:ext cx="143935" cy="0"/>
            </a:xfrm>
            <a:prstGeom prst="line">
              <a:avLst/>
            </a:prstGeom>
            <a:ln w="12700" cap="rnd">
              <a:solidFill>
                <a:srgbClr val="FFFFFF"/>
              </a:solidFill>
            </a:ln>
          </p:spPr>
        </p:cxnSp>
        <p:cxnSp>
          <p:nvCxnSpPr>
            <p:cNvPr id="52" name="Straight Connector 51"/>
            <p:cNvCxnSpPr/>
            <p:nvPr/>
          </p:nvCxnSpPr>
          <p:spPr bwMode="black">
            <a:xfrm>
              <a:off x="11506198" y="2229370"/>
              <a:ext cx="143935" cy="0"/>
            </a:xfrm>
            <a:prstGeom prst="line">
              <a:avLst/>
            </a:prstGeom>
            <a:ln w="12700" cap="rnd">
              <a:solidFill>
                <a:srgbClr val="FFFFFF"/>
              </a:solidFill>
            </a:ln>
          </p:spPr>
        </p:cxnSp>
        <p:cxnSp>
          <p:nvCxnSpPr>
            <p:cNvPr id="53" name="Straight Connector 52"/>
            <p:cNvCxnSpPr/>
            <p:nvPr/>
          </p:nvCxnSpPr>
          <p:spPr bwMode="black">
            <a:xfrm>
              <a:off x="11506198" y="2106218"/>
              <a:ext cx="143935" cy="0"/>
            </a:xfrm>
            <a:prstGeom prst="line">
              <a:avLst/>
            </a:prstGeom>
            <a:ln w="12700" cap="rnd">
              <a:solidFill>
                <a:srgbClr val="FFFFFF"/>
              </a:solidFill>
            </a:ln>
          </p:spPr>
        </p:cxnSp>
        <p:cxnSp>
          <p:nvCxnSpPr>
            <p:cNvPr id="54" name="Straight Connector 53"/>
            <p:cNvCxnSpPr/>
            <p:nvPr/>
          </p:nvCxnSpPr>
          <p:spPr bwMode="black">
            <a:xfrm>
              <a:off x="11506198" y="1983066"/>
              <a:ext cx="143935" cy="0"/>
            </a:xfrm>
            <a:prstGeom prst="line">
              <a:avLst/>
            </a:prstGeom>
            <a:ln w="12700" cap="rnd">
              <a:solidFill>
                <a:srgbClr val="FFFFFF"/>
              </a:solidFill>
            </a:ln>
          </p:spPr>
        </p:cxnSp>
        <p:cxnSp>
          <p:nvCxnSpPr>
            <p:cNvPr id="55" name="Straight Connector 54"/>
            <p:cNvCxnSpPr/>
            <p:nvPr/>
          </p:nvCxnSpPr>
          <p:spPr bwMode="black">
            <a:xfrm>
              <a:off x="11506198" y="1859914"/>
              <a:ext cx="143935" cy="0"/>
            </a:xfrm>
            <a:prstGeom prst="line">
              <a:avLst/>
            </a:prstGeom>
            <a:ln w="12700" cap="rnd">
              <a:solidFill>
                <a:srgbClr val="FFFFFF"/>
              </a:solidFill>
            </a:ln>
          </p:spPr>
        </p:cxnSp>
        <p:cxnSp>
          <p:nvCxnSpPr>
            <p:cNvPr id="56" name="Straight Connector 55"/>
            <p:cNvCxnSpPr/>
            <p:nvPr/>
          </p:nvCxnSpPr>
          <p:spPr bwMode="black">
            <a:xfrm>
              <a:off x="11506198" y="1736762"/>
              <a:ext cx="143935" cy="0"/>
            </a:xfrm>
            <a:prstGeom prst="line">
              <a:avLst/>
            </a:prstGeom>
            <a:ln w="12700" cap="rnd">
              <a:solidFill>
                <a:srgbClr val="FFFFFF"/>
              </a:solidFill>
            </a:ln>
          </p:spPr>
        </p:cxnSp>
        <p:cxnSp>
          <p:nvCxnSpPr>
            <p:cNvPr id="57" name="Straight Connector 56"/>
            <p:cNvCxnSpPr/>
            <p:nvPr/>
          </p:nvCxnSpPr>
          <p:spPr bwMode="black">
            <a:xfrm>
              <a:off x="11506198" y="1613610"/>
              <a:ext cx="143935" cy="0"/>
            </a:xfrm>
            <a:prstGeom prst="line">
              <a:avLst/>
            </a:prstGeom>
            <a:ln w="12700" cap="rnd">
              <a:solidFill>
                <a:srgbClr val="FFFFFF"/>
              </a:solidFill>
            </a:ln>
          </p:spPr>
        </p:cxnSp>
        <p:cxnSp>
          <p:nvCxnSpPr>
            <p:cNvPr id="58" name="Straight Connector 57"/>
            <p:cNvCxnSpPr/>
            <p:nvPr/>
          </p:nvCxnSpPr>
          <p:spPr bwMode="black">
            <a:xfrm>
              <a:off x="11506198" y="1490458"/>
              <a:ext cx="143935" cy="0"/>
            </a:xfrm>
            <a:prstGeom prst="line">
              <a:avLst/>
            </a:prstGeom>
            <a:ln w="12700" cap="rnd">
              <a:solidFill>
                <a:srgbClr val="FFFFFF"/>
              </a:solidFill>
            </a:ln>
          </p:spPr>
        </p:cxnSp>
        <p:cxnSp>
          <p:nvCxnSpPr>
            <p:cNvPr id="59" name="Straight Connector 58"/>
            <p:cNvCxnSpPr/>
            <p:nvPr/>
          </p:nvCxnSpPr>
          <p:spPr bwMode="black">
            <a:xfrm>
              <a:off x="11506198" y="1367306"/>
              <a:ext cx="143935" cy="0"/>
            </a:xfrm>
            <a:prstGeom prst="line">
              <a:avLst/>
            </a:prstGeom>
            <a:ln w="12700" cap="rnd">
              <a:solidFill>
                <a:srgbClr val="FFFFFF"/>
              </a:solidFill>
            </a:ln>
          </p:spPr>
        </p:cxnSp>
        <p:cxnSp>
          <p:nvCxnSpPr>
            <p:cNvPr id="60" name="Straight Connector 59"/>
            <p:cNvCxnSpPr/>
            <p:nvPr/>
          </p:nvCxnSpPr>
          <p:spPr bwMode="black">
            <a:xfrm>
              <a:off x="11506198" y="1244154"/>
              <a:ext cx="143935" cy="0"/>
            </a:xfrm>
            <a:prstGeom prst="line">
              <a:avLst/>
            </a:prstGeom>
            <a:ln w="12700" cap="rnd">
              <a:solidFill>
                <a:srgbClr val="FFFFFF"/>
              </a:solidFill>
            </a:ln>
          </p:spPr>
        </p:cxnSp>
      </p:grpSp>
      <p:pic>
        <p:nvPicPr>
          <p:cNvPr id="22" name="Graphic 21"/>
          <p:cNvPicPr>
            <a:picLocks noChangeAspect="1"/>
          </p:cNvPicPr>
          <p:nvPr/>
        </p:nvPicPr>
        <p:blipFill>
          <a:blip r:embed="rId3"/>
          <a:stretch>
            <a:fillRect/>
          </a:stretch>
        </p:blipFill>
        <p:spPr>
          <a:xfrm>
            <a:off x="9768417" y="6398745"/>
            <a:ext cx="1737783" cy="232711"/>
          </a:xfrm>
          <a:prstGeom prst="rect">
            <a:avLst/>
          </a:prstGeom>
        </p:spPr>
      </p:pic>
      <p:sp>
        <p:nvSpPr>
          <p:cNvPr id="21" name="Oval 20"/>
          <p:cNvSpPr>
            <a:spLocks/>
          </p:cNvSpPr>
          <p:nvPr/>
        </p:nvSpPr>
        <p:spPr bwMode="black">
          <a:xfrm>
            <a:off x="9219275" y="3096810"/>
            <a:ext cx="161760" cy="161760"/>
          </a:xfrm>
          <a:prstGeom prst="ellipse">
            <a:avLst/>
          </a:prstGeom>
          <a:ln w="12700" cap="rnd">
            <a:solidFill>
              <a:srgbClr val="FFFFFF">
                <a:alpha val="70000"/>
              </a:srgbClr>
            </a:solidFill>
          </a:ln>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FontTx/>
              <a:buNone/>
              <a:defRPr>
                <a:uFillTx/>
              </a:defRPr>
            </a:pPr>
            <a:endParaRPr kumimoji="0" lang="en-US" sz="800" b="0" i="0" u="none" strike="noStrike" kern="0" cap="none" spc="0" normalizeH="0" baseline="0" noProof="0" dirty="0">
              <a:ln>
                <a:noFill/>
              </a:ln>
              <a:solidFill>
                <a:srgbClr val="000000"/>
              </a:solidFill>
              <a:effectLst/>
              <a:uFillTx/>
              <a:latin typeface="+mn-lt"/>
              <a:hlinkClick r:id="rId4"/>
            </a:endParaRPr>
          </a:p>
        </p:txBody>
      </p:sp>
      <p:sp>
        <p:nvSpPr>
          <p:cNvPr id="20" name="Rectangle 19"/>
          <p:cNvSpPr>
            <a:spLocks/>
          </p:cNvSpPr>
          <p:nvPr/>
        </p:nvSpPr>
        <p:spPr>
          <a:xfrm>
            <a:off x="10836946" y="87136"/>
            <a:ext cx="1338508" cy="181868"/>
          </a:xfrm>
          <a:prstGeom prst="rect">
            <a:avLst/>
          </a:prstGeom>
        </p:spPr>
        <p:txBody>
          <a:bodyPr wrap="none">
            <a:noAutofit/>
          </a:bodyPr>
          <a:lstStyle/>
          <a:p>
            <a:pPr lvl="0" algn="r"/>
            <a:r>
              <a:rPr lang="en-US" sz="700" b="0" i="0" kern="1200" spc="120" baseline="0" dirty="0">
                <a:solidFill>
                  <a:schemeClr val="bg1"/>
                </a:solidFill>
                <a:effectLst/>
                <a:uFillTx/>
                <a:latin typeface="+mn-lt"/>
                <a:ea typeface="+mn-ea"/>
                <a:cs typeface="+mn-cs"/>
              </a:rPr>
              <a:t>© 2019 SPLUNK INC.</a:t>
            </a:r>
            <a:endParaRPr lang="en-US" sz="700" spc="120" baseline="0" dirty="0">
              <a:solidFill>
                <a:schemeClr val="bg1"/>
              </a:solidFill>
              <a:uFillTx/>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p:cSld name="Big Statem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Freeform: Shape 8"/>
          <p:cNvSpPr>
            <a:spLocks/>
          </p:cNvSpPr>
          <p:nvPr/>
        </p:nvSpPr>
        <p:spPr bwMode="ltGray">
          <a:xfrm>
            <a:off x="-1518" y="1312476"/>
            <a:ext cx="12193517" cy="5234374"/>
          </a:xfrm>
          <a:custGeom>
            <a:avLst/>
            <a:gdLst>
              <a:gd name="connsiteX0" fmla="*/ 8205489 w 12192000"/>
              <a:gd name="connsiteY0" fmla="*/ 0 h 6235700"/>
              <a:gd name="connsiteX1" fmla="*/ 9184975 w 12192000"/>
              <a:gd name="connsiteY1" fmla="*/ 4387850 h 6235700"/>
              <a:gd name="connsiteX2" fmla="*/ 11669413 w 12192000"/>
              <a:gd name="connsiteY2" fmla="*/ 2627313 h 6235700"/>
              <a:gd name="connsiteX3" fmla="*/ 12192000 w 12192000"/>
              <a:gd name="connsiteY3" fmla="*/ 3159737 h 6235700"/>
              <a:gd name="connsiteX4" fmla="*/ 12192000 w 12192000"/>
              <a:gd name="connsiteY4" fmla="*/ 6235700 h 6235700"/>
              <a:gd name="connsiteX5" fmla="*/ 10923289 w 12192000"/>
              <a:gd name="connsiteY5" fmla="*/ 6235700 h 6235700"/>
              <a:gd name="connsiteX6" fmla="*/ 10897889 w 12192000"/>
              <a:gd name="connsiteY6" fmla="*/ 6235700 h 6235700"/>
              <a:gd name="connsiteX7" fmla="*/ 8927801 w 12192000"/>
              <a:gd name="connsiteY7" fmla="*/ 6235700 h 6235700"/>
              <a:gd name="connsiteX8" fmla="*/ 6268739 w 12192000"/>
              <a:gd name="connsiteY8" fmla="*/ 6235700 h 6235700"/>
              <a:gd name="connsiteX9" fmla="*/ 1309389 w 12192000"/>
              <a:gd name="connsiteY9" fmla="*/ 6235700 h 6235700"/>
              <a:gd name="connsiteX10" fmla="*/ 725189 w 12192000"/>
              <a:gd name="connsiteY10" fmla="*/ 6235700 h 6235700"/>
              <a:gd name="connsiteX11" fmla="*/ 0 w 12192000"/>
              <a:gd name="connsiteY11" fmla="*/ 6235700 h 6235700"/>
              <a:gd name="connsiteX12" fmla="*/ 0 w 12192000"/>
              <a:gd name="connsiteY12" fmla="*/ 3118545 h 6235700"/>
              <a:gd name="connsiteX13" fmla="*/ 147339 w 12192000"/>
              <a:gd name="connsiteY13" fmla="*/ 3017838 h 6235700"/>
              <a:gd name="connsiteX14" fmla="*/ 1290339 w 12192000"/>
              <a:gd name="connsiteY14" fmla="*/ 4048125 h 6235700"/>
              <a:gd name="connsiteX15" fmla="*/ 3712863 w 12192000"/>
              <a:gd name="connsiteY15" fmla="*/ 2212975 h 6235700"/>
              <a:gd name="connsiteX16" fmla="*/ 5005089 w 12192000"/>
              <a:gd name="connsiteY16" fmla="*/ 2954338 h 6235700"/>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535099 w 12192000"/>
              <a:gd name="connsiteY0" fmla="*/ 0 h 4289942"/>
              <a:gd name="connsiteX1" fmla="*/ 9184975 w 12192000"/>
              <a:gd name="connsiteY1" fmla="*/ 2442092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0 h 4289942"/>
              <a:gd name="connsiteX1" fmla="*/ 9695337 w 12192000"/>
              <a:gd name="connsiteY1" fmla="*/ 2091217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0 h 4289942"/>
              <a:gd name="connsiteX1" fmla="*/ 9695337 w 12192000"/>
              <a:gd name="connsiteY1" fmla="*/ 2091217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614821 h 4904763"/>
              <a:gd name="connsiteX1" fmla="*/ 9695337 w 12192000"/>
              <a:gd name="connsiteY1" fmla="*/ 2706038 h 4904763"/>
              <a:gd name="connsiteX2" fmla="*/ 11669413 w 12192000"/>
              <a:gd name="connsiteY2" fmla="*/ 1296376 h 4904763"/>
              <a:gd name="connsiteX3" fmla="*/ 12192000 w 12192000"/>
              <a:gd name="connsiteY3" fmla="*/ 0 h 4904763"/>
              <a:gd name="connsiteX4" fmla="*/ 12192000 w 12192000"/>
              <a:gd name="connsiteY4" fmla="*/ 4904763 h 4904763"/>
              <a:gd name="connsiteX5" fmla="*/ 10923289 w 12192000"/>
              <a:gd name="connsiteY5" fmla="*/ 4904763 h 4904763"/>
              <a:gd name="connsiteX6" fmla="*/ 10897889 w 12192000"/>
              <a:gd name="connsiteY6" fmla="*/ 4904763 h 4904763"/>
              <a:gd name="connsiteX7" fmla="*/ 8927801 w 12192000"/>
              <a:gd name="connsiteY7" fmla="*/ 4904763 h 4904763"/>
              <a:gd name="connsiteX8" fmla="*/ 6268739 w 12192000"/>
              <a:gd name="connsiteY8" fmla="*/ 4904763 h 4904763"/>
              <a:gd name="connsiteX9" fmla="*/ 1309389 w 12192000"/>
              <a:gd name="connsiteY9" fmla="*/ 4904763 h 4904763"/>
              <a:gd name="connsiteX10" fmla="*/ 725189 w 12192000"/>
              <a:gd name="connsiteY10" fmla="*/ 4904763 h 4904763"/>
              <a:gd name="connsiteX11" fmla="*/ 0 w 12192000"/>
              <a:gd name="connsiteY11" fmla="*/ 4904763 h 4904763"/>
              <a:gd name="connsiteX12" fmla="*/ 0 w 12192000"/>
              <a:gd name="connsiteY12" fmla="*/ 1787608 h 4904763"/>
              <a:gd name="connsiteX13" fmla="*/ 147339 w 12192000"/>
              <a:gd name="connsiteY13" fmla="*/ 1686901 h 4904763"/>
              <a:gd name="connsiteX14" fmla="*/ 1290339 w 12192000"/>
              <a:gd name="connsiteY14" fmla="*/ 2717188 h 4904763"/>
              <a:gd name="connsiteX15" fmla="*/ 3712863 w 12192000"/>
              <a:gd name="connsiteY15" fmla="*/ 882038 h 4904763"/>
              <a:gd name="connsiteX16" fmla="*/ 5005089 w 12192000"/>
              <a:gd name="connsiteY16" fmla="*/ 1623401 h 4904763"/>
              <a:gd name="connsiteX17" fmla="*/ 8535099 w 12192000"/>
              <a:gd name="connsiteY17" fmla="*/ 614821 h 4904763"/>
              <a:gd name="connsiteX0" fmla="*/ 8535099 w 12192000"/>
              <a:gd name="connsiteY0" fmla="*/ 614821 h 4904763"/>
              <a:gd name="connsiteX1" fmla="*/ 9695337 w 12192000"/>
              <a:gd name="connsiteY1" fmla="*/ 2706038 h 4904763"/>
              <a:gd name="connsiteX2" fmla="*/ 12192000 w 12192000"/>
              <a:gd name="connsiteY2" fmla="*/ 0 h 4904763"/>
              <a:gd name="connsiteX3" fmla="*/ 12192000 w 12192000"/>
              <a:gd name="connsiteY3" fmla="*/ 4904763 h 4904763"/>
              <a:gd name="connsiteX4" fmla="*/ 10923289 w 12192000"/>
              <a:gd name="connsiteY4" fmla="*/ 4904763 h 4904763"/>
              <a:gd name="connsiteX5" fmla="*/ 10897889 w 12192000"/>
              <a:gd name="connsiteY5" fmla="*/ 4904763 h 4904763"/>
              <a:gd name="connsiteX6" fmla="*/ 8927801 w 12192000"/>
              <a:gd name="connsiteY6" fmla="*/ 4904763 h 4904763"/>
              <a:gd name="connsiteX7" fmla="*/ 6268739 w 12192000"/>
              <a:gd name="connsiteY7" fmla="*/ 4904763 h 4904763"/>
              <a:gd name="connsiteX8" fmla="*/ 1309389 w 12192000"/>
              <a:gd name="connsiteY8" fmla="*/ 4904763 h 4904763"/>
              <a:gd name="connsiteX9" fmla="*/ 725189 w 12192000"/>
              <a:gd name="connsiteY9" fmla="*/ 4904763 h 4904763"/>
              <a:gd name="connsiteX10" fmla="*/ 0 w 12192000"/>
              <a:gd name="connsiteY10" fmla="*/ 4904763 h 4904763"/>
              <a:gd name="connsiteX11" fmla="*/ 0 w 12192000"/>
              <a:gd name="connsiteY11" fmla="*/ 1787608 h 4904763"/>
              <a:gd name="connsiteX12" fmla="*/ 147339 w 12192000"/>
              <a:gd name="connsiteY12" fmla="*/ 1686901 h 4904763"/>
              <a:gd name="connsiteX13" fmla="*/ 1290339 w 12192000"/>
              <a:gd name="connsiteY13" fmla="*/ 2717188 h 4904763"/>
              <a:gd name="connsiteX14" fmla="*/ 3712863 w 12192000"/>
              <a:gd name="connsiteY14" fmla="*/ 882038 h 4904763"/>
              <a:gd name="connsiteX15" fmla="*/ 5005089 w 12192000"/>
              <a:gd name="connsiteY15" fmla="*/ 1623401 h 4904763"/>
              <a:gd name="connsiteX16" fmla="*/ 8535099 w 12192000"/>
              <a:gd name="connsiteY16" fmla="*/ 614821 h 49047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712863 w 12192000"/>
              <a:gd name="connsiteY14" fmla="*/ 1339238 h 5361963"/>
              <a:gd name="connsiteX15" fmla="*/ 5005089 w 12192000"/>
              <a:gd name="connsiteY15" fmla="*/ 2080601 h 5361963"/>
              <a:gd name="connsiteX16" fmla="*/ 8535099 w 12192000"/>
              <a:gd name="connsiteY16" fmla="*/ 1072021 h 53619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712863 w 12192000"/>
              <a:gd name="connsiteY14" fmla="*/ 1339238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652267 w 12192000"/>
              <a:gd name="connsiteY1" fmla="*/ 3141973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652267 w 12192000"/>
              <a:gd name="connsiteY1" fmla="*/ 3141973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258862 w 12192000"/>
              <a:gd name="connsiteY1" fmla="*/ 2759201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258862 w 12192000"/>
              <a:gd name="connsiteY1" fmla="*/ 2759201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370273 h 4660215"/>
              <a:gd name="connsiteX1" fmla="*/ 10258862 w 12192000"/>
              <a:gd name="connsiteY1" fmla="*/ 2057453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370273 h 4660215"/>
              <a:gd name="connsiteX1" fmla="*/ 10258862 w 12192000"/>
              <a:gd name="connsiteY1" fmla="*/ 2057453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370273 h 4660215"/>
              <a:gd name="connsiteX1" fmla="*/ 10450248 w 12192000"/>
              <a:gd name="connsiteY1" fmla="*/ 2206309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0 h 4289942"/>
              <a:gd name="connsiteX1" fmla="*/ 10450248 w 12192000"/>
              <a:gd name="connsiteY1" fmla="*/ 1836036 h 4289942"/>
              <a:gd name="connsiteX2" fmla="*/ 12192000 w 12192000"/>
              <a:gd name="connsiteY2" fmla="*/ 1867 h 4289942"/>
              <a:gd name="connsiteX3" fmla="*/ 12192000 w 12192000"/>
              <a:gd name="connsiteY3" fmla="*/ 4289942 h 4289942"/>
              <a:gd name="connsiteX4" fmla="*/ 10923289 w 12192000"/>
              <a:gd name="connsiteY4" fmla="*/ 4289942 h 4289942"/>
              <a:gd name="connsiteX5" fmla="*/ 10897889 w 12192000"/>
              <a:gd name="connsiteY5" fmla="*/ 4289942 h 4289942"/>
              <a:gd name="connsiteX6" fmla="*/ 8927801 w 12192000"/>
              <a:gd name="connsiteY6" fmla="*/ 4289942 h 4289942"/>
              <a:gd name="connsiteX7" fmla="*/ 6268739 w 12192000"/>
              <a:gd name="connsiteY7" fmla="*/ 4289942 h 4289942"/>
              <a:gd name="connsiteX8" fmla="*/ 1309389 w 12192000"/>
              <a:gd name="connsiteY8" fmla="*/ 4289942 h 4289942"/>
              <a:gd name="connsiteX9" fmla="*/ 725189 w 12192000"/>
              <a:gd name="connsiteY9" fmla="*/ 4289942 h 4289942"/>
              <a:gd name="connsiteX10" fmla="*/ 0 w 12192000"/>
              <a:gd name="connsiteY10" fmla="*/ 4289942 h 4289942"/>
              <a:gd name="connsiteX11" fmla="*/ 0 w 12192000"/>
              <a:gd name="connsiteY11" fmla="*/ 1172787 h 4289942"/>
              <a:gd name="connsiteX12" fmla="*/ 147339 w 12192000"/>
              <a:gd name="connsiteY12" fmla="*/ 1072080 h 4289942"/>
              <a:gd name="connsiteX13" fmla="*/ 1290339 w 12192000"/>
              <a:gd name="connsiteY13" fmla="*/ 2102367 h 4289942"/>
              <a:gd name="connsiteX14" fmla="*/ 3510844 w 12192000"/>
              <a:gd name="connsiteY14" fmla="*/ 490501 h 4289942"/>
              <a:gd name="connsiteX15" fmla="*/ 5387861 w 12192000"/>
              <a:gd name="connsiteY15" fmla="*/ 1306291 h 4289942"/>
              <a:gd name="connsiteX16" fmla="*/ 8535099 w 12192000"/>
              <a:gd name="connsiteY16" fmla="*/ 0 h 4289942"/>
              <a:gd name="connsiteX0" fmla="*/ 8535099 w 12192000"/>
              <a:gd name="connsiteY0" fmla="*/ 0 h 4289942"/>
              <a:gd name="connsiteX1" fmla="*/ 10450248 w 12192000"/>
              <a:gd name="connsiteY1" fmla="*/ 1836036 h 4289942"/>
              <a:gd name="connsiteX2" fmla="*/ 12192000 w 12192000"/>
              <a:gd name="connsiteY2" fmla="*/ 1867 h 4289942"/>
              <a:gd name="connsiteX3" fmla="*/ 12192000 w 12192000"/>
              <a:gd name="connsiteY3" fmla="*/ 4289942 h 4289942"/>
              <a:gd name="connsiteX4" fmla="*/ 10923289 w 12192000"/>
              <a:gd name="connsiteY4" fmla="*/ 4289942 h 4289942"/>
              <a:gd name="connsiteX5" fmla="*/ 10897889 w 12192000"/>
              <a:gd name="connsiteY5" fmla="*/ 4289942 h 4289942"/>
              <a:gd name="connsiteX6" fmla="*/ 8927801 w 12192000"/>
              <a:gd name="connsiteY6" fmla="*/ 4289942 h 4289942"/>
              <a:gd name="connsiteX7" fmla="*/ 6268739 w 12192000"/>
              <a:gd name="connsiteY7" fmla="*/ 4289942 h 4289942"/>
              <a:gd name="connsiteX8" fmla="*/ 1309389 w 12192000"/>
              <a:gd name="connsiteY8" fmla="*/ 4289942 h 4289942"/>
              <a:gd name="connsiteX9" fmla="*/ 725189 w 12192000"/>
              <a:gd name="connsiteY9" fmla="*/ 4289942 h 4289942"/>
              <a:gd name="connsiteX10" fmla="*/ 0 w 12192000"/>
              <a:gd name="connsiteY10" fmla="*/ 4289942 h 4289942"/>
              <a:gd name="connsiteX11" fmla="*/ 0 w 12192000"/>
              <a:gd name="connsiteY11" fmla="*/ 1172787 h 4289942"/>
              <a:gd name="connsiteX12" fmla="*/ 147339 w 12192000"/>
              <a:gd name="connsiteY12" fmla="*/ 1072080 h 4289942"/>
              <a:gd name="connsiteX13" fmla="*/ 1290339 w 12192000"/>
              <a:gd name="connsiteY13" fmla="*/ 2102367 h 4289942"/>
              <a:gd name="connsiteX14" fmla="*/ 3510844 w 12192000"/>
              <a:gd name="connsiteY14" fmla="*/ 490501 h 4289942"/>
              <a:gd name="connsiteX15" fmla="*/ 5387861 w 12192000"/>
              <a:gd name="connsiteY15" fmla="*/ 1306291 h 4289942"/>
              <a:gd name="connsiteX16" fmla="*/ 8535099 w 12192000"/>
              <a:gd name="connsiteY16" fmla="*/ 0 h 4289942"/>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264297 w 12192000"/>
              <a:gd name="connsiteY12" fmla="*/ 2824585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264297 w 12192000"/>
              <a:gd name="connsiteY12" fmla="*/ 2824585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264297 w 12192000"/>
              <a:gd name="connsiteY11" fmla="*/ 2824585 h 5723471"/>
              <a:gd name="connsiteX12" fmla="*/ 1290339 w 12192000"/>
              <a:gd name="connsiteY12" fmla="*/ 3535896 h 5723471"/>
              <a:gd name="connsiteX13" fmla="*/ 3510844 w 12192000"/>
              <a:gd name="connsiteY13" fmla="*/ 1924030 h 5723471"/>
              <a:gd name="connsiteX14" fmla="*/ 5387861 w 12192000"/>
              <a:gd name="connsiteY14" fmla="*/ 2739820 h 5723471"/>
              <a:gd name="connsiteX15" fmla="*/ 8535099 w 12192000"/>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291856 w 12193517"/>
              <a:gd name="connsiteY12" fmla="*/ 3535896 h 5723471"/>
              <a:gd name="connsiteX13" fmla="*/ 3512361 w 12193517"/>
              <a:gd name="connsiteY13" fmla="*/ 1924030 h 5723471"/>
              <a:gd name="connsiteX14" fmla="*/ 5389378 w 12193517"/>
              <a:gd name="connsiteY14" fmla="*/ 2739820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5389378 w 12193517"/>
              <a:gd name="connsiteY14" fmla="*/ 2739820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5229890 w 12193517"/>
              <a:gd name="connsiteY14" fmla="*/ 3175754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536616 w 12193517"/>
              <a:gd name="connsiteY0" fmla="*/ 1433529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026253 w 12193517"/>
              <a:gd name="connsiteY15" fmla="*/ 1795036 h 5723471"/>
              <a:gd name="connsiteX0" fmla="*/ 8419658 w 12193517"/>
              <a:gd name="connsiteY0" fmla="*/ 1497324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377338 w 12193517"/>
              <a:gd name="connsiteY1" fmla="*/ 285489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377338 w 12193517"/>
              <a:gd name="connsiteY1" fmla="*/ 285489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008227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419658 w 12193517"/>
              <a:gd name="connsiteY15" fmla="*/ 1008227 h 5234374"/>
              <a:gd name="connsiteX0" fmla="*/ 8419658 w 12193517"/>
              <a:gd name="connsiteY0" fmla="*/ 1008227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419658 w 12193517"/>
              <a:gd name="connsiteY15" fmla="*/ 1008227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3517" h="5234374">
                <a:moveTo>
                  <a:pt x="8515352" y="1390999"/>
                </a:moveTo>
                <a:cubicBezTo>
                  <a:pt x="8923362" y="1609606"/>
                  <a:pt x="10065020" y="1987702"/>
                  <a:pt x="10568724" y="2174412"/>
                </a:cubicBezTo>
                <a:cubicBezTo>
                  <a:pt x="10901214" y="1796939"/>
                  <a:pt x="11403827" y="1004794"/>
                  <a:pt x="12193517" y="0"/>
                </a:cubicBezTo>
                <a:lnTo>
                  <a:pt x="12193517" y="5234374"/>
                </a:lnTo>
                <a:lnTo>
                  <a:pt x="10924806" y="5234374"/>
                </a:lnTo>
                <a:lnTo>
                  <a:pt x="10899406" y="5234374"/>
                </a:lnTo>
                <a:lnTo>
                  <a:pt x="8929318" y="5234374"/>
                </a:lnTo>
                <a:lnTo>
                  <a:pt x="6270256" y="5234374"/>
                </a:lnTo>
                <a:lnTo>
                  <a:pt x="1310906" y="5234374"/>
                </a:lnTo>
                <a:lnTo>
                  <a:pt x="726706" y="5234374"/>
                </a:lnTo>
                <a:lnTo>
                  <a:pt x="1517" y="5234374"/>
                </a:lnTo>
                <a:cubicBezTo>
                  <a:pt x="1011" y="4314153"/>
                  <a:pt x="506" y="3393932"/>
                  <a:pt x="0" y="2473711"/>
                </a:cubicBezTo>
                <a:lnTo>
                  <a:pt x="1632098" y="3301980"/>
                </a:lnTo>
                <a:lnTo>
                  <a:pt x="3108323" y="2115417"/>
                </a:lnTo>
                <a:lnTo>
                  <a:pt x="4900281" y="2878041"/>
                </a:lnTo>
                <a:cubicBezTo>
                  <a:pt x="5318495" y="2630453"/>
                  <a:pt x="7905751" y="1638587"/>
                  <a:pt x="8515352" y="1390999"/>
                </a:cubicBezTo>
                <a:close/>
              </a:path>
            </a:pathLst>
          </a:custGeom>
          <a:gradFill flip="none" rotWithShape="1">
            <a:gsLst>
              <a:gs pos="31000">
                <a:srgbClr val="F99D1C">
                  <a:alpha val="33000"/>
                </a:srgbClr>
              </a:gs>
              <a:gs pos="72000">
                <a:srgbClr val="F99D1C">
                  <a:alpha val="0"/>
                </a:srgbClr>
              </a:gs>
            </a:gsLst>
            <a:lin ang="5400000" scaled="1"/>
            <a:tileRect/>
          </a:gradFill>
        </p:spPr>
        <p:txBody>
          <a:bodyPr rot="0" spcFirstLastPara="0" vert="horz" wrap="square" lIns="0" tIns="0" rIns="0" bIns="0" numCol="1" rtlCol="0" fromWordArt="0" anchor="ctr" anchorCtr="0" forceAA="0" compatLnSpc="1">
            <a:prstTxWarp prst="textNoShape">
              <a:avLst/>
            </a:prstTxWarp>
            <a:noAutofit/>
          </a:bodyPr>
          <a:lstStyle>
            <a:defPPr>
              <a:defRPr lang="en-US">
                <a:uFillTx/>
              </a:defRPr>
            </a:defPPr>
            <a:lvl1pPr marL="0" algn="l" defTabSz="914400" rtl="0" eaLnBrk="1" latinLnBrk="0" hangingPunct="1">
              <a:defRPr sz="1800" kern="1200">
                <a:solidFill>
                  <a:schemeClr val="tx1"/>
                </a:solidFill>
                <a:uFillTx/>
                <a:latin typeface="+mn-lt"/>
                <a:ea typeface="+mn-ea"/>
                <a:cs typeface="+mn-cs"/>
              </a:defRPr>
            </a:lvl1pPr>
            <a:lvl2pPr marL="457200" algn="l" defTabSz="914400" rtl="0" eaLnBrk="1" latinLnBrk="0" hangingPunct="1">
              <a:defRPr sz="1800" kern="1200">
                <a:solidFill>
                  <a:schemeClr val="tx1"/>
                </a:solidFill>
                <a:uFillTx/>
                <a:latin typeface="+mn-lt"/>
                <a:ea typeface="+mn-ea"/>
                <a:cs typeface="+mn-cs"/>
              </a:defRPr>
            </a:lvl2pPr>
            <a:lvl3pPr marL="914400" algn="l" defTabSz="914400" rtl="0" eaLnBrk="1" latinLnBrk="0" hangingPunct="1">
              <a:defRPr sz="1800" kern="1200">
                <a:solidFill>
                  <a:schemeClr val="tx1"/>
                </a:solidFill>
                <a:uFillTx/>
                <a:latin typeface="+mn-lt"/>
                <a:ea typeface="+mn-ea"/>
                <a:cs typeface="+mn-cs"/>
              </a:defRPr>
            </a:lvl3pPr>
            <a:lvl4pPr marL="1371600" algn="l" defTabSz="914400" rtl="0" eaLnBrk="1" latinLnBrk="0" hangingPunct="1">
              <a:defRPr sz="1800" kern="1200">
                <a:solidFill>
                  <a:schemeClr val="tx1"/>
                </a:solidFill>
                <a:uFillTx/>
                <a:latin typeface="+mn-lt"/>
                <a:ea typeface="+mn-ea"/>
                <a:cs typeface="+mn-cs"/>
              </a:defRPr>
            </a:lvl4pPr>
            <a:lvl5pPr marL="1828800" algn="l" defTabSz="914400" rtl="0" eaLnBrk="1" latinLnBrk="0" hangingPunct="1">
              <a:defRPr sz="1800" kern="1200">
                <a:solidFill>
                  <a:schemeClr val="tx1"/>
                </a:solidFill>
                <a:uFillTx/>
                <a:latin typeface="+mn-lt"/>
                <a:ea typeface="+mn-ea"/>
                <a:cs typeface="+mn-cs"/>
              </a:defRPr>
            </a:lvl5pPr>
            <a:lvl6pPr marL="2286000" algn="l" defTabSz="914400" rtl="0" eaLnBrk="1" latinLnBrk="0" hangingPunct="1">
              <a:defRPr sz="1800" kern="1200">
                <a:solidFill>
                  <a:schemeClr val="tx1"/>
                </a:solidFill>
                <a:uFillTx/>
                <a:latin typeface="+mn-lt"/>
                <a:ea typeface="+mn-ea"/>
                <a:cs typeface="+mn-cs"/>
              </a:defRPr>
            </a:lvl6pPr>
            <a:lvl7pPr marL="2743200" algn="l" defTabSz="914400" rtl="0" eaLnBrk="1" latinLnBrk="0" hangingPunct="1">
              <a:defRPr sz="1800" kern="1200">
                <a:solidFill>
                  <a:schemeClr val="tx1"/>
                </a:solidFill>
                <a:uFillTx/>
                <a:latin typeface="+mn-lt"/>
                <a:ea typeface="+mn-ea"/>
                <a:cs typeface="+mn-cs"/>
              </a:defRPr>
            </a:lvl7pPr>
            <a:lvl8pPr marL="3200400" algn="l" defTabSz="914400" rtl="0" eaLnBrk="1" latinLnBrk="0" hangingPunct="1">
              <a:defRPr sz="1800" kern="1200">
                <a:solidFill>
                  <a:schemeClr val="tx1"/>
                </a:solidFill>
                <a:uFillTx/>
                <a:latin typeface="+mn-lt"/>
                <a:ea typeface="+mn-ea"/>
                <a:cs typeface="+mn-cs"/>
              </a:defRPr>
            </a:lvl8pPr>
            <a:lvl9pPr marL="3657600" algn="l" defTabSz="914400" rtl="0" eaLnBrk="1" latinLnBrk="0" hangingPunct="1">
              <a:defRPr sz="1800" kern="1200">
                <a:solidFill>
                  <a:schemeClr val="tx1"/>
                </a:solidFill>
                <a:uFillTx/>
                <a:latin typeface="+mn-lt"/>
                <a:ea typeface="+mn-ea"/>
                <a:cs typeface="+mn-cs"/>
              </a:defRPr>
            </a:lvl9pPr>
          </a:lstStyle>
          <a:p>
            <a:pPr marR="0" lvl="0" indent="0" fontAlgn="auto">
              <a:lnSpc>
                <a:spcPct val="100000"/>
              </a:lnSpc>
              <a:spcBef>
                <a:spcPts val="0"/>
              </a:spcBef>
              <a:spcAft>
                <a:spcPts val="0"/>
              </a:spcAft>
              <a:buFontTx/>
              <a:buNone/>
            </a:pPr>
            <a:endParaRPr kumimoji="0" lang="en-US" sz="800" b="0" i="0" u="none" strike="noStrike" kern="0" cap="none" spc="0" normalizeH="0" baseline="0" dirty="0">
              <a:ln>
                <a:noFill/>
              </a:ln>
              <a:solidFill>
                <a:srgbClr val="000000"/>
              </a:solidFill>
              <a:effectLst/>
              <a:uFillTx/>
              <a:latin typeface="+mn-lt"/>
            </a:endParaRPr>
          </a:p>
        </p:txBody>
      </p:sp>
      <p:sp>
        <p:nvSpPr>
          <p:cNvPr id="11" name="Freeform: Shape 10"/>
          <p:cNvSpPr>
            <a:spLocks/>
          </p:cNvSpPr>
          <p:nvPr/>
        </p:nvSpPr>
        <p:spPr bwMode="ltGray">
          <a:xfrm>
            <a:off x="-1" y="2279465"/>
            <a:ext cx="12192001" cy="4267386"/>
          </a:xfrm>
          <a:custGeom>
            <a:avLst/>
            <a:gdLst>
              <a:gd name="connsiteX0" fmla="*/ 5921077 w 12192001"/>
              <a:gd name="connsiteY0" fmla="*/ 0 h 4424363"/>
              <a:gd name="connsiteX1" fmla="*/ 7929264 w 12192001"/>
              <a:gd name="connsiteY1" fmla="*/ 2073275 h 4424363"/>
              <a:gd name="connsiteX2" fmla="*/ 10021590 w 12192001"/>
              <a:gd name="connsiteY2" fmla="*/ 539750 h 4424363"/>
              <a:gd name="connsiteX3" fmla="*/ 12192001 w 12192001"/>
              <a:gd name="connsiteY3" fmla="*/ 2677964 h 4424363"/>
              <a:gd name="connsiteX4" fmla="*/ 12192001 w 12192001"/>
              <a:gd name="connsiteY4" fmla="*/ 4424363 h 4424363"/>
              <a:gd name="connsiteX5" fmla="*/ 11405890 w 12192001"/>
              <a:gd name="connsiteY5" fmla="*/ 4424363 h 4424363"/>
              <a:gd name="connsiteX6" fmla="*/ 10821690 w 12192001"/>
              <a:gd name="connsiteY6" fmla="*/ 4424363 h 4424363"/>
              <a:gd name="connsiteX7" fmla="*/ 5862340 w 12192001"/>
              <a:gd name="connsiteY7" fmla="*/ 4424363 h 4424363"/>
              <a:gd name="connsiteX8" fmla="*/ 3204864 w 12192001"/>
              <a:gd name="connsiteY8" fmla="*/ 4424363 h 4424363"/>
              <a:gd name="connsiteX9" fmla="*/ 1233190 w 12192001"/>
              <a:gd name="connsiteY9" fmla="*/ 4424363 h 4424363"/>
              <a:gd name="connsiteX10" fmla="*/ 1210964 w 12192001"/>
              <a:gd name="connsiteY10" fmla="*/ 4424363 h 4424363"/>
              <a:gd name="connsiteX11" fmla="*/ 0 w 12192001"/>
              <a:gd name="connsiteY11" fmla="*/ 4424363 h 4424363"/>
              <a:gd name="connsiteX12" fmla="*/ 0 w 12192001"/>
              <a:gd name="connsiteY12" fmla="*/ 1227890 h 4424363"/>
              <a:gd name="connsiteX13" fmla="*/ 699790 w 12192001"/>
              <a:gd name="connsiteY13" fmla="*/ 501650 h 4424363"/>
              <a:gd name="connsiteX14" fmla="*/ 2996902 w 12192001"/>
              <a:gd name="connsiteY14" fmla="*/ 2790825 h 4424363"/>
              <a:gd name="connsiteX15" fmla="*/ 4654253 w 12192001"/>
              <a:gd name="connsiteY15" fmla="*/ 565150 h 4424363"/>
              <a:gd name="connsiteX0" fmla="*/ 5921077 w 12192001"/>
              <a:gd name="connsiteY0" fmla="*/ 140734 h 4565097"/>
              <a:gd name="connsiteX1" fmla="*/ 7929264 w 12192001"/>
              <a:gd name="connsiteY1" fmla="*/ 2214009 h 4565097"/>
              <a:gd name="connsiteX2" fmla="*/ 10797767 w 12192001"/>
              <a:gd name="connsiteY2" fmla="*/ 0 h 4565097"/>
              <a:gd name="connsiteX3" fmla="*/ 12192001 w 12192001"/>
              <a:gd name="connsiteY3" fmla="*/ 2818698 h 4565097"/>
              <a:gd name="connsiteX4" fmla="*/ 12192001 w 12192001"/>
              <a:gd name="connsiteY4" fmla="*/ 4565097 h 4565097"/>
              <a:gd name="connsiteX5" fmla="*/ 11405890 w 12192001"/>
              <a:gd name="connsiteY5" fmla="*/ 4565097 h 4565097"/>
              <a:gd name="connsiteX6" fmla="*/ 10821690 w 12192001"/>
              <a:gd name="connsiteY6" fmla="*/ 4565097 h 4565097"/>
              <a:gd name="connsiteX7" fmla="*/ 5862340 w 12192001"/>
              <a:gd name="connsiteY7" fmla="*/ 4565097 h 4565097"/>
              <a:gd name="connsiteX8" fmla="*/ 3204864 w 12192001"/>
              <a:gd name="connsiteY8" fmla="*/ 4565097 h 4565097"/>
              <a:gd name="connsiteX9" fmla="*/ 1233190 w 12192001"/>
              <a:gd name="connsiteY9" fmla="*/ 4565097 h 4565097"/>
              <a:gd name="connsiteX10" fmla="*/ 1210964 w 12192001"/>
              <a:gd name="connsiteY10" fmla="*/ 4565097 h 4565097"/>
              <a:gd name="connsiteX11" fmla="*/ 0 w 12192001"/>
              <a:gd name="connsiteY11" fmla="*/ 4565097 h 4565097"/>
              <a:gd name="connsiteX12" fmla="*/ 0 w 12192001"/>
              <a:gd name="connsiteY12" fmla="*/ 1368624 h 4565097"/>
              <a:gd name="connsiteX13" fmla="*/ 699790 w 12192001"/>
              <a:gd name="connsiteY13" fmla="*/ 642384 h 4565097"/>
              <a:gd name="connsiteX14" fmla="*/ 2996902 w 12192001"/>
              <a:gd name="connsiteY14" fmla="*/ 2931559 h 4565097"/>
              <a:gd name="connsiteX15" fmla="*/ 4654253 w 12192001"/>
              <a:gd name="connsiteY15" fmla="*/ 705884 h 4565097"/>
              <a:gd name="connsiteX16" fmla="*/ 5921077 w 12192001"/>
              <a:gd name="connsiteY16" fmla="*/ 140734 h 4565097"/>
              <a:gd name="connsiteX0" fmla="*/ 5921077 w 12202633"/>
              <a:gd name="connsiteY0" fmla="*/ 140734 h 4565097"/>
              <a:gd name="connsiteX1" fmla="*/ 7929264 w 12202633"/>
              <a:gd name="connsiteY1" fmla="*/ 2214009 h 4565097"/>
              <a:gd name="connsiteX2" fmla="*/ 10797767 w 12202633"/>
              <a:gd name="connsiteY2" fmla="*/ 0 h 4565097"/>
              <a:gd name="connsiteX3" fmla="*/ 12202633 w 12202633"/>
              <a:gd name="connsiteY3" fmla="*/ 809144 h 4565097"/>
              <a:gd name="connsiteX4" fmla="*/ 12192001 w 12202633"/>
              <a:gd name="connsiteY4" fmla="*/ 4565097 h 4565097"/>
              <a:gd name="connsiteX5" fmla="*/ 11405890 w 12202633"/>
              <a:gd name="connsiteY5" fmla="*/ 4565097 h 4565097"/>
              <a:gd name="connsiteX6" fmla="*/ 10821690 w 12202633"/>
              <a:gd name="connsiteY6" fmla="*/ 4565097 h 4565097"/>
              <a:gd name="connsiteX7" fmla="*/ 5862340 w 12202633"/>
              <a:gd name="connsiteY7" fmla="*/ 4565097 h 4565097"/>
              <a:gd name="connsiteX8" fmla="*/ 3204864 w 12202633"/>
              <a:gd name="connsiteY8" fmla="*/ 4565097 h 4565097"/>
              <a:gd name="connsiteX9" fmla="*/ 1233190 w 12202633"/>
              <a:gd name="connsiteY9" fmla="*/ 4565097 h 4565097"/>
              <a:gd name="connsiteX10" fmla="*/ 1210964 w 12202633"/>
              <a:gd name="connsiteY10" fmla="*/ 4565097 h 4565097"/>
              <a:gd name="connsiteX11" fmla="*/ 0 w 12202633"/>
              <a:gd name="connsiteY11" fmla="*/ 4565097 h 4565097"/>
              <a:gd name="connsiteX12" fmla="*/ 0 w 12202633"/>
              <a:gd name="connsiteY12" fmla="*/ 1368624 h 4565097"/>
              <a:gd name="connsiteX13" fmla="*/ 699790 w 12202633"/>
              <a:gd name="connsiteY13" fmla="*/ 642384 h 4565097"/>
              <a:gd name="connsiteX14" fmla="*/ 2996902 w 12202633"/>
              <a:gd name="connsiteY14" fmla="*/ 2931559 h 4565097"/>
              <a:gd name="connsiteX15" fmla="*/ 4654253 w 12202633"/>
              <a:gd name="connsiteY15" fmla="*/ 705884 h 4565097"/>
              <a:gd name="connsiteX16" fmla="*/ 5921077 w 12202633"/>
              <a:gd name="connsiteY16" fmla="*/ 140734 h 4565097"/>
              <a:gd name="connsiteX0" fmla="*/ 5921077 w 12202633"/>
              <a:gd name="connsiteY0" fmla="*/ 0 h 4424363"/>
              <a:gd name="connsiteX1" fmla="*/ 7929264 w 12202633"/>
              <a:gd name="connsiteY1" fmla="*/ 2073275 h 4424363"/>
              <a:gd name="connsiteX2" fmla="*/ 10680809 w 12202633"/>
              <a:gd name="connsiteY2" fmla="*/ 582280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680809 w 12202633"/>
              <a:gd name="connsiteY2" fmla="*/ 582280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457525 w 12202633"/>
              <a:gd name="connsiteY2" fmla="*/ 475954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60623 w 12202633"/>
              <a:gd name="connsiteY1" fmla="*/ 1935052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60623 w 12202633"/>
              <a:gd name="connsiteY1" fmla="*/ 1935052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165156 w 12202633"/>
              <a:gd name="connsiteY15" fmla="*/ 1107410 h 4424363"/>
              <a:gd name="connsiteX16" fmla="*/ 5921077 w 12202633"/>
              <a:gd name="connsiteY16" fmla="*/ 0 h 4424363"/>
              <a:gd name="connsiteX0" fmla="*/ 5506407 w 12202633"/>
              <a:gd name="connsiteY0" fmla="*/ 29978 h 3922713"/>
              <a:gd name="connsiteX1" fmla="*/ 8960623 w 12202633"/>
              <a:gd name="connsiteY1" fmla="*/ 143340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8864930 w 12202633"/>
              <a:gd name="connsiteY1" fmla="*/ 134834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8864930 w 12202633"/>
              <a:gd name="connsiteY1" fmla="*/ 134834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7091917 w 12202633"/>
              <a:gd name="connsiteY1" fmla="*/ 671955 h 3922713"/>
              <a:gd name="connsiteX2" fmla="*/ 8864930 w 12202633"/>
              <a:gd name="connsiteY2" fmla="*/ 1348342 h 3922713"/>
              <a:gd name="connsiteX3" fmla="*/ 10733972 w 12202633"/>
              <a:gd name="connsiteY3" fmla="*/ 112527 h 3922713"/>
              <a:gd name="connsiteX4" fmla="*/ 12202633 w 12202633"/>
              <a:gd name="connsiteY4" fmla="*/ 166760 h 3922713"/>
              <a:gd name="connsiteX5" fmla="*/ 12192001 w 12202633"/>
              <a:gd name="connsiteY5" fmla="*/ 3922713 h 3922713"/>
              <a:gd name="connsiteX6" fmla="*/ 11405890 w 12202633"/>
              <a:gd name="connsiteY6" fmla="*/ 3922713 h 3922713"/>
              <a:gd name="connsiteX7" fmla="*/ 10821690 w 12202633"/>
              <a:gd name="connsiteY7" fmla="*/ 3922713 h 3922713"/>
              <a:gd name="connsiteX8" fmla="*/ 5862340 w 12202633"/>
              <a:gd name="connsiteY8" fmla="*/ 3922713 h 3922713"/>
              <a:gd name="connsiteX9" fmla="*/ 3204864 w 12202633"/>
              <a:gd name="connsiteY9" fmla="*/ 3922713 h 3922713"/>
              <a:gd name="connsiteX10" fmla="*/ 1233190 w 12202633"/>
              <a:gd name="connsiteY10" fmla="*/ 3922713 h 3922713"/>
              <a:gd name="connsiteX11" fmla="*/ 1210964 w 12202633"/>
              <a:gd name="connsiteY11" fmla="*/ 3922713 h 3922713"/>
              <a:gd name="connsiteX12" fmla="*/ 0 w 12202633"/>
              <a:gd name="connsiteY12" fmla="*/ 3922713 h 3922713"/>
              <a:gd name="connsiteX13" fmla="*/ 0 w 12202633"/>
              <a:gd name="connsiteY13" fmla="*/ 726240 h 3922713"/>
              <a:gd name="connsiteX14" fmla="*/ 699790 w 12202633"/>
              <a:gd name="connsiteY14" fmla="*/ 0 h 3922713"/>
              <a:gd name="connsiteX15" fmla="*/ 2996902 w 12202633"/>
              <a:gd name="connsiteY15" fmla="*/ 2289175 h 3922713"/>
              <a:gd name="connsiteX16" fmla="*/ 4165156 w 12202633"/>
              <a:gd name="connsiteY16" fmla="*/ 605760 h 3922713"/>
              <a:gd name="connsiteX17" fmla="*/ 5506407 w 12202633"/>
              <a:gd name="connsiteY17" fmla="*/ 29978 h 3922713"/>
              <a:gd name="connsiteX0" fmla="*/ 5506407 w 12202633"/>
              <a:gd name="connsiteY0" fmla="*/ 29978 h 3922713"/>
              <a:gd name="connsiteX1" fmla="*/ 7091917 w 12202633"/>
              <a:gd name="connsiteY1" fmla="*/ 671955 h 3922713"/>
              <a:gd name="connsiteX2" fmla="*/ 8027582 w 12202633"/>
              <a:gd name="connsiteY2" fmla="*/ 1033462 h 3922713"/>
              <a:gd name="connsiteX3" fmla="*/ 8864930 w 12202633"/>
              <a:gd name="connsiteY3" fmla="*/ 1348342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091917 w 12202633"/>
              <a:gd name="connsiteY1" fmla="*/ 671955 h 3922713"/>
              <a:gd name="connsiteX2" fmla="*/ 8144540 w 12202633"/>
              <a:gd name="connsiteY2" fmla="*/ 554997 h 3922713"/>
              <a:gd name="connsiteX3" fmla="*/ 8864930 w 12202633"/>
              <a:gd name="connsiteY3" fmla="*/ 1348342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091917 w 12202633"/>
              <a:gd name="connsiteY1" fmla="*/ 671955 h 3922713"/>
              <a:gd name="connsiteX2" fmla="*/ 8144540 w 12202633"/>
              <a:gd name="connsiteY2" fmla="*/ 554997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144540 w 12202633"/>
              <a:gd name="connsiteY2" fmla="*/ 554997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374651 h 4267386"/>
              <a:gd name="connsiteX1" fmla="*/ 7442791 w 12202633"/>
              <a:gd name="connsiteY1" fmla="*/ 1229280 h 4267386"/>
              <a:gd name="connsiteX2" fmla="*/ 8569842 w 12202633"/>
              <a:gd name="connsiteY2" fmla="*/ 803977 h 4267386"/>
              <a:gd name="connsiteX3" fmla="*/ 8726707 w 12202633"/>
              <a:gd name="connsiteY3" fmla="*/ 1342142 h 4267386"/>
              <a:gd name="connsiteX4" fmla="*/ 11084847 w 12202633"/>
              <a:gd name="connsiteY4" fmla="*/ 0 h 4267386"/>
              <a:gd name="connsiteX5" fmla="*/ 12202633 w 12202633"/>
              <a:gd name="connsiteY5" fmla="*/ 511433 h 4267386"/>
              <a:gd name="connsiteX6" fmla="*/ 12192001 w 12202633"/>
              <a:gd name="connsiteY6" fmla="*/ 4267386 h 4267386"/>
              <a:gd name="connsiteX7" fmla="*/ 11405890 w 12202633"/>
              <a:gd name="connsiteY7" fmla="*/ 4267386 h 4267386"/>
              <a:gd name="connsiteX8" fmla="*/ 10821690 w 12202633"/>
              <a:gd name="connsiteY8" fmla="*/ 4267386 h 4267386"/>
              <a:gd name="connsiteX9" fmla="*/ 5862340 w 12202633"/>
              <a:gd name="connsiteY9" fmla="*/ 4267386 h 4267386"/>
              <a:gd name="connsiteX10" fmla="*/ 3204864 w 12202633"/>
              <a:gd name="connsiteY10" fmla="*/ 4267386 h 4267386"/>
              <a:gd name="connsiteX11" fmla="*/ 1233190 w 12202633"/>
              <a:gd name="connsiteY11" fmla="*/ 4267386 h 4267386"/>
              <a:gd name="connsiteX12" fmla="*/ 1210964 w 12202633"/>
              <a:gd name="connsiteY12" fmla="*/ 4267386 h 4267386"/>
              <a:gd name="connsiteX13" fmla="*/ 0 w 12202633"/>
              <a:gd name="connsiteY13" fmla="*/ 4267386 h 4267386"/>
              <a:gd name="connsiteX14" fmla="*/ 0 w 12202633"/>
              <a:gd name="connsiteY14" fmla="*/ 1070913 h 4267386"/>
              <a:gd name="connsiteX15" fmla="*/ 699790 w 12202633"/>
              <a:gd name="connsiteY15" fmla="*/ 344673 h 4267386"/>
              <a:gd name="connsiteX16" fmla="*/ 2996902 w 12202633"/>
              <a:gd name="connsiteY16" fmla="*/ 2633848 h 4267386"/>
              <a:gd name="connsiteX17" fmla="*/ 4165156 w 12202633"/>
              <a:gd name="connsiteY17" fmla="*/ 950433 h 4267386"/>
              <a:gd name="connsiteX18" fmla="*/ 5506407 w 12202633"/>
              <a:gd name="connsiteY18"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1233190 w 12192001"/>
              <a:gd name="connsiteY11" fmla="*/ 4267386 h 4267386"/>
              <a:gd name="connsiteX12" fmla="*/ 1210964 w 12192001"/>
              <a:gd name="connsiteY12" fmla="*/ 4267386 h 4267386"/>
              <a:gd name="connsiteX13" fmla="*/ 0 w 12192001"/>
              <a:gd name="connsiteY13" fmla="*/ 4267386 h 4267386"/>
              <a:gd name="connsiteX14" fmla="*/ 0 w 12192001"/>
              <a:gd name="connsiteY14" fmla="*/ 1070913 h 4267386"/>
              <a:gd name="connsiteX15" fmla="*/ 699790 w 12192001"/>
              <a:gd name="connsiteY15" fmla="*/ 344673 h 4267386"/>
              <a:gd name="connsiteX16" fmla="*/ 2996902 w 12192001"/>
              <a:gd name="connsiteY16" fmla="*/ 2633848 h 4267386"/>
              <a:gd name="connsiteX17" fmla="*/ 4165156 w 12192001"/>
              <a:gd name="connsiteY17" fmla="*/ 950433 h 4267386"/>
              <a:gd name="connsiteX18" fmla="*/ 5506407 w 12192001"/>
              <a:gd name="connsiteY18"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1233190 w 12192001"/>
              <a:gd name="connsiteY11" fmla="*/ 4267386 h 4267386"/>
              <a:gd name="connsiteX12" fmla="*/ 0 w 12192001"/>
              <a:gd name="connsiteY12" fmla="*/ 4267386 h 4267386"/>
              <a:gd name="connsiteX13" fmla="*/ 0 w 12192001"/>
              <a:gd name="connsiteY13" fmla="*/ 1070913 h 4267386"/>
              <a:gd name="connsiteX14" fmla="*/ 699790 w 12192001"/>
              <a:gd name="connsiteY14" fmla="*/ 344673 h 4267386"/>
              <a:gd name="connsiteX15" fmla="*/ 2996902 w 12192001"/>
              <a:gd name="connsiteY15" fmla="*/ 2633848 h 4267386"/>
              <a:gd name="connsiteX16" fmla="*/ 4165156 w 12192001"/>
              <a:gd name="connsiteY16" fmla="*/ 950433 h 4267386"/>
              <a:gd name="connsiteX17" fmla="*/ 5506407 w 12192001"/>
              <a:gd name="connsiteY17"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0 w 12192001"/>
              <a:gd name="connsiteY11" fmla="*/ 4267386 h 4267386"/>
              <a:gd name="connsiteX12" fmla="*/ 0 w 12192001"/>
              <a:gd name="connsiteY12" fmla="*/ 1070913 h 4267386"/>
              <a:gd name="connsiteX13" fmla="*/ 699790 w 12192001"/>
              <a:gd name="connsiteY13" fmla="*/ 344673 h 4267386"/>
              <a:gd name="connsiteX14" fmla="*/ 2996902 w 12192001"/>
              <a:gd name="connsiteY14" fmla="*/ 2633848 h 4267386"/>
              <a:gd name="connsiteX15" fmla="*/ 4165156 w 12192001"/>
              <a:gd name="connsiteY15" fmla="*/ 950433 h 4267386"/>
              <a:gd name="connsiteX16" fmla="*/ 5506407 w 12192001"/>
              <a:gd name="connsiteY16"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0 w 12192001"/>
              <a:gd name="connsiteY10" fmla="*/ 4267386 h 4267386"/>
              <a:gd name="connsiteX11" fmla="*/ 0 w 12192001"/>
              <a:gd name="connsiteY11" fmla="*/ 1070913 h 4267386"/>
              <a:gd name="connsiteX12" fmla="*/ 699790 w 12192001"/>
              <a:gd name="connsiteY12" fmla="*/ 344673 h 4267386"/>
              <a:gd name="connsiteX13" fmla="*/ 2996902 w 12192001"/>
              <a:gd name="connsiteY13" fmla="*/ 2633848 h 4267386"/>
              <a:gd name="connsiteX14" fmla="*/ 4165156 w 12192001"/>
              <a:gd name="connsiteY14" fmla="*/ 950433 h 4267386"/>
              <a:gd name="connsiteX15" fmla="*/ 5506407 w 12192001"/>
              <a:gd name="connsiteY15"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0 w 12192001"/>
              <a:gd name="connsiteY9" fmla="*/ 4267386 h 4267386"/>
              <a:gd name="connsiteX10" fmla="*/ 0 w 12192001"/>
              <a:gd name="connsiteY10" fmla="*/ 1070913 h 4267386"/>
              <a:gd name="connsiteX11" fmla="*/ 699790 w 12192001"/>
              <a:gd name="connsiteY11" fmla="*/ 344673 h 4267386"/>
              <a:gd name="connsiteX12" fmla="*/ 2996902 w 12192001"/>
              <a:gd name="connsiteY12" fmla="*/ 2633848 h 4267386"/>
              <a:gd name="connsiteX13" fmla="*/ 4165156 w 12192001"/>
              <a:gd name="connsiteY13" fmla="*/ 950433 h 4267386"/>
              <a:gd name="connsiteX14" fmla="*/ 5506407 w 12192001"/>
              <a:gd name="connsiteY14"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0 w 12192001"/>
              <a:gd name="connsiteY8" fmla="*/ 4267386 h 4267386"/>
              <a:gd name="connsiteX9" fmla="*/ 0 w 12192001"/>
              <a:gd name="connsiteY9" fmla="*/ 1070913 h 4267386"/>
              <a:gd name="connsiteX10" fmla="*/ 699790 w 12192001"/>
              <a:gd name="connsiteY10" fmla="*/ 344673 h 4267386"/>
              <a:gd name="connsiteX11" fmla="*/ 2996902 w 12192001"/>
              <a:gd name="connsiteY11" fmla="*/ 2633848 h 4267386"/>
              <a:gd name="connsiteX12" fmla="*/ 4165156 w 12192001"/>
              <a:gd name="connsiteY12" fmla="*/ 950433 h 4267386"/>
              <a:gd name="connsiteX13" fmla="*/ 5506407 w 12192001"/>
              <a:gd name="connsiteY13"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0 w 12192001"/>
              <a:gd name="connsiteY7" fmla="*/ 4267386 h 4267386"/>
              <a:gd name="connsiteX8" fmla="*/ 0 w 12192001"/>
              <a:gd name="connsiteY8" fmla="*/ 1070913 h 4267386"/>
              <a:gd name="connsiteX9" fmla="*/ 699790 w 12192001"/>
              <a:gd name="connsiteY9" fmla="*/ 344673 h 4267386"/>
              <a:gd name="connsiteX10" fmla="*/ 2996902 w 12192001"/>
              <a:gd name="connsiteY10" fmla="*/ 2633848 h 4267386"/>
              <a:gd name="connsiteX11" fmla="*/ 4165156 w 12192001"/>
              <a:gd name="connsiteY11" fmla="*/ 950433 h 4267386"/>
              <a:gd name="connsiteX12" fmla="*/ 5506407 w 12192001"/>
              <a:gd name="connsiteY12"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864930 w 12192001"/>
              <a:gd name="connsiteY3" fmla="*/ 1607956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0 w 12192001"/>
              <a:gd name="connsiteY7" fmla="*/ 4267386 h 4267386"/>
              <a:gd name="connsiteX8" fmla="*/ 0 w 12192001"/>
              <a:gd name="connsiteY8" fmla="*/ 1070913 h 4267386"/>
              <a:gd name="connsiteX9" fmla="*/ 699790 w 12192001"/>
              <a:gd name="connsiteY9" fmla="*/ 344673 h 4267386"/>
              <a:gd name="connsiteX10" fmla="*/ 2996902 w 12192001"/>
              <a:gd name="connsiteY10" fmla="*/ 2633848 h 4267386"/>
              <a:gd name="connsiteX11" fmla="*/ 4165156 w 12192001"/>
              <a:gd name="connsiteY11" fmla="*/ 950433 h 4267386"/>
              <a:gd name="connsiteX12" fmla="*/ 5506407 w 12192001"/>
              <a:gd name="connsiteY12" fmla="*/ 374651 h 4267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1" h="4267386">
                <a:moveTo>
                  <a:pt x="5506407" y="374651"/>
                </a:moveTo>
                <a:lnTo>
                  <a:pt x="7442791" y="1229280"/>
                </a:lnTo>
                <a:lnTo>
                  <a:pt x="8569842" y="803977"/>
                </a:lnTo>
                <a:lnTo>
                  <a:pt x="8864930" y="1607956"/>
                </a:lnTo>
                <a:cubicBezTo>
                  <a:pt x="9147702" y="1472465"/>
                  <a:pt x="10876503" y="124859"/>
                  <a:pt x="11084847" y="0"/>
                </a:cubicBezTo>
                <a:lnTo>
                  <a:pt x="12192000" y="309415"/>
                </a:lnTo>
                <a:cubicBezTo>
                  <a:pt x="12192000" y="1628739"/>
                  <a:pt x="12192001" y="2948062"/>
                  <a:pt x="12192001" y="4267386"/>
                </a:cubicBezTo>
                <a:lnTo>
                  <a:pt x="0" y="4267386"/>
                </a:lnTo>
                <a:lnTo>
                  <a:pt x="0" y="1070913"/>
                </a:lnTo>
                <a:lnTo>
                  <a:pt x="699790" y="344673"/>
                </a:lnTo>
                <a:lnTo>
                  <a:pt x="2996902" y="2633848"/>
                </a:lnTo>
                <a:lnTo>
                  <a:pt x="4165156" y="950433"/>
                </a:lnTo>
                <a:lnTo>
                  <a:pt x="5506407" y="374651"/>
                </a:lnTo>
                <a:close/>
              </a:path>
            </a:pathLst>
          </a:custGeom>
          <a:gradFill flip="none" rotWithShape="1">
            <a:gsLst>
              <a:gs pos="75000">
                <a:srgbClr val="F99D1C">
                  <a:alpha val="30000"/>
                </a:srgbClr>
              </a:gs>
              <a:gs pos="95000">
                <a:srgbClr val="F99D1C">
                  <a:alpha val="0"/>
                </a:srgbClr>
              </a:gs>
            </a:gsLst>
            <a:lin ang="5400000" scaled="1"/>
            <a:tileRect/>
          </a:gradFill>
        </p:spPr>
        <p:txBody>
          <a:bodyPr rot="0" spcFirstLastPara="0" vert="horz" wrap="square" lIns="0" tIns="0" rIns="0" bIns="0" numCol="1" rtlCol="0" fromWordArt="0" anchor="ctr" anchorCtr="0" forceAA="0" compatLnSpc="1">
            <a:prstTxWarp prst="textNoShape">
              <a:avLst/>
            </a:prstTxWarp>
            <a:noAutofit/>
          </a:bodyPr>
          <a:lstStyle>
            <a:defPPr>
              <a:defRPr lang="en-US">
                <a:uFillTx/>
              </a:defRPr>
            </a:defPPr>
            <a:lvl1pPr marL="0" algn="l" defTabSz="914400" rtl="0" eaLnBrk="1" latinLnBrk="0" hangingPunct="1">
              <a:defRPr sz="1800" kern="1200">
                <a:solidFill>
                  <a:schemeClr val="tx1"/>
                </a:solidFill>
                <a:uFillTx/>
                <a:latin typeface="+mn-lt"/>
                <a:ea typeface="+mn-ea"/>
                <a:cs typeface="+mn-cs"/>
              </a:defRPr>
            </a:lvl1pPr>
            <a:lvl2pPr marL="457200" algn="l" defTabSz="914400" rtl="0" eaLnBrk="1" latinLnBrk="0" hangingPunct="1">
              <a:defRPr sz="1800" kern="1200">
                <a:solidFill>
                  <a:schemeClr val="tx1"/>
                </a:solidFill>
                <a:uFillTx/>
                <a:latin typeface="+mn-lt"/>
                <a:ea typeface="+mn-ea"/>
                <a:cs typeface="+mn-cs"/>
              </a:defRPr>
            </a:lvl2pPr>
            <a:lvl3pPr marL="914400" algn="l" defTabSz="914400" rtl="0" eaLnBrk="1" latinLnBrk="0" hangingPunct="1">
              <a:defRPr sz="1800" kern="1200">
                <a:solidFill>
                  <a:schemeClr val="tx1"/>
                </a:solidFill>
                <a:uFillTx/>
                <a:latin typeface="+mn-lt"/>
                <a:ea typeface="+mn-ea"/>
                <a:cs typeface="+mn-cs"/>
              </a:defRPr>
            </a:lvl3pPr>
            <a:lvl4pPr marL="1371600" algn="l" defTabSz="914400" rtl="0" eaLnBrk="1" latinLnBrk="0" hangingPunct="1">
              <a:defRPr sz="1800" kern="1200">
                <a:solidFill>
                  <a:schemeClr val="tx1"/>
                </a:solidFill>
                <a:uFillTx/>
                <a:latin typeface="+mn-lt"/>
                <a:ea typeface="+mn-ea"/>
                <a:cs typeface="+mn-cs"/>
              </a:defRPr>
            </a:lvl4pPr>
            <a:lvl5pPr marL="1828800" algn="l" defTabSz="914400" rtl="0" eaLnBrk="1" latinLnBrk="0" hangingPunct="1">
              <a:defRPr sz="1800" kern="1200">
                <a:solidFill>
                  <a:schemeClr val="tx1"/>
                </a:solidFill>
                <a:uFillTx/>
                <a:latin typeface="+mn-lt"/>
                <a:ea typeface="+mn-ea"/>
                <a:cs typeface="+mn-cs"/>
              </a:defRPr>
            </a:lvl5pPr>
            <a:lvl6pPr marL="2286000" algn="l" defTabSz="914400" rtl="0" eaLnBrk="1" latinLnBrk="0" hangingPunct="1">
              <a:defRPr sz="1800" kern="1200">
                <a:solidFill>
                  <a:schemeClr val="tx1"/>
                </a:solidFill>
                <a:uFillTx/>
                <a:latin typeface="+mn-lt"/>
                <a:ea typeface="+mn-ea"/>
                <a:cs typeface="+mn-cs"/>
              </a:defRPr>
            </a:lvl6pPr>
            <a:lvl7pPr marL="2743200" algn="l" defTabSz="914400" rtl="0" eaLnBrk="1" latinLnBrk="0" hangingPunct="1">
              <a:defRPr sz="1800" kern="1200">
                <a:solidFill>
                  <a:schemeClr val="tx1"/>
                </a:solidFill>
                <a:uFillTx/>
                <a:latin typeface="+mn-lt"/>
                <a:ea typeface="+mn-ea"/>
                <a:cs typeface="+mn-cs"/>
              </a:defRPr>
            </a:lvl7pPr>
            <a:lvl8pPr marL="3200400" algn="l" defTabSz="914400" rtl="0" eaLnBrk="1" latinLnBrk="0" hangingPunct="1">
              <a:defRPr sz="1800" kern="1200">
                <a:solidFill>
                  <a:schemeClr val="tx1"/>
                </a:solidFill>
                <a:uFillTx/>
                <a:latin typeface="+mn-lt"/>
                <a:ea typeface="+mn-ea"/>
                <a:cs typeface="+mn-cs"/>
              </a:defRPr>
            </a:lvl8pPr>
            <a:lvl9pPr marL="3657600" algn="l" defTabSz="914400" rtl="0" eaLnBrk="1" latinLnBrk="0" hangingPunct="1">
              <a:defRPr sz="1800" kern="1200">
                <a:solidFill>
                  <a:schemeClr val="tx1"/>
                </a:solidFill>
                <a:uFillTx/>
                <a:latin typeface="+mn-lt"/>
                <a:ea typeface="+mn-ea"/>
                <a:cs typeface="+mn-cs"/>
              </a:defRPr>
            </a:lvl9pPr>
          </a:lstStyle>
          <a:p>
            <a:pPr marR="0" lvl="0" indent="0" fontAlgn="auto">
              <a:lnSpc>
                <a:spcPct val="100000"/>
              </a:lnSpc>
              <a:spcBef>
                <a:spcPts val="0"/>
              </a:spcBef>
              <a:spcAft>
                <a:spcPts val="0"/>
              </a:spcAft>
              <a:buFontTx/>
              <a:buNone/>
            </a:pPr>
            <a:endParaRPr kumimoji="0" lang="en-US" sz="800" b="0" i="0" u="none" strike="noStrike" kern="0" cap="none" spc="0" normalizeH="0" baseline="0" dirty="0">
              <a:ln>
                <a:noFill/>
              </a:ln>
              <a:solidFill>
                <a:srgbClr val="000000"/>
              </a:solidFill>
              <a:effectLst/>
              <a:uFillTx/>
              <a:latin typeface="+mn-lt"/>
            </a:endParaRPr>
          </a:p>
        </p:txBody>
      </p:sp>
      <p:pic>
        <p:nvPicPr>
          <p:cNvPr id="8" name="Graphic 7"/>
          <p:cNvPicPr>
            <a:picLocks noChangeAspect="1"/>
          </p:cNvPicPr>
          <p:nvPr/>
        </p:nvPicPr>
        <p:blipFill>
          <a:blip r:embed="rId3"/>
          <a:stretch>
            <a:fillRect/>
          </a:stretch>
        </p:blipFill>
        <p:spPr>
          <a:xfrm>
            <a:off x="9768417" y="6398745"/>
            <a:ext cx="1737783" cy="232711"/>
          </a:xfrm>
          <a:prstGeom prst="rect">
            <a:avLst/>
          </a:prstGeom>
        </p:spPr>
      </p:pic>
      <p:sp>
        <p:nvSpPr>
          <p:cNvPr id="10" name="Freeform 7"/>
          <p:cNvSpPr>
            <a:spLocks noEditPoints="1"/>
          </p:cNvSpPr>
          <p:nvPr/>
        </p:nvSpPr>
        <p:spPr bwMode="auto">
          <a:xfrm>
            <a:off x="1588" y="-303212"/>
            <a:ext cx="8369300" cy="2132013"/>
          </a:xfrm>
          <a:custGeom>
            <a:avLst/>
            <a:gdLst>
              <a:gd name="T0" fmla="*/ 3761 w 5272"/>
              <a:gd name="T1" fmla="*/ 6 h 1343"/>
              <a:gd name="T2" fmla="*/ 3970 w 5272"/>
              <a:gd name="T3" fmla="*/ 946 h 1343"/>
              <a:gd name="T4" fmla="*/ 3972 w 5272"/>
              <a:gd name="T5" fmla="*/ 950 h 1343"/>
              <a:gd name="T6" fmla="*/ 3975 w 5272"/>
              <a:gd name="T7" fmla="*/ 947 h 1343"/>
              <a:gd name="T8" fmla="*/ 4508 w 5272"/>
              <a:gd name="T9" fmla="*/ 569 h 1343"/>
              <a:gd name="T10" fmla="*/ 5265 w 5272"/>
              <a:gd name="T11" fmla="*/ 1340 h 1343"/>
              <a:gd name="T12" fmla="*/ 4348 w 5272"/>
              <a:gd name="T13" fmla="*/ 1340 h 1343"/>
              <a:gd name="T14" fmla="*/ 4342 w 5272"/>
              <a:gd name="T15" fmla="*/ 1340 h 1343"/>
              <a:gd name="T16" fmla="*/ 3917 w 5272"/>
              <a:gd name="T17" fmla="*/ 1340 h 1343"/>
              <a:gd name="T18" fmla="*/ 3345 w 5272"/>
              <a:gd name="T19" fmla="*/ 1340 h 1343"/>
              <a:gd name="T20" fmla="*/ 2276 w 5272"/>
              <a:gd name="T21" fmla="*/ 1340 h 1343"/>
              <a:gd name="T22" fmla="*/ 2150 w 5272"/>
              <a:gd name="T23" fmla="*/ 1340 h 1343"/>
              <a:gd name="T24" fmla="*/ 1008 w 5272"/>
              <a:gd name="T25" fmla="*/ 1340 h 1343"/>
              <a:gd name="T26" fmla="*/ 1008 w 5272"/>
              <a:gd name="T27" fmla="*/ 1340 h 1343"/>
              <a:gd name="T28" fmla="*/ 996 w 5272"/>
              <a:gd name="T29" fmla="*/ 1340 h 1343"/>
              <a:gd name="T30" fmla="*/ 7 w 5272"/>
              <a:gd name="T31" fmla="*/ 1340 h 1343"/>
              <a:gd name="T32" fmla="*/ 974 w 5272"/>
              <a:gd name="T33" fmla="*/ 501 h 1343"/>
              <a:gd name="T34" fmla="*/ 1359 w 5272"/>
              <a:gd name="T35" fmla="*/ 1105 h 1343"/>
              <a:gd name="T36" fmla="*/ 1360 w 5272"/>
              <a:gd name="T37" fmla="*/ 1107 h 1343"/>
              <a:gd name="T38" fmla="*/ 1363 w 5272"/>
              <a:gd name="T39" fmla="*/ 1105 h 1343"/>
              <a:gd name="T40" fmla="*/ 2026 w 5272"/>
              <a:gd name="T41" fmla="*/ 653 h 1343"/>
              <a:gd name="T42" fmla="*/ 2270 w 5272"/>
              <a:gd name="T43" fmla="*/ 874 h 1343"/>
              <a:gd name="T44" fmla="*/ 2272 w 5272"/>
              <a:gd name="T45" fmla="*/ 875 h 1343"/>
              <a:gd name="T46" fmla="*/ 2273 w 5272"/>
              <a:gd name="T47" fmla="*/ 874 h 1343"/>
              <a:gd name="T48" fmla="*/ 2794 w 5272"/>
              <a:gd name="T49" fmla="*/ 480 h 1343"/>
              <a:gd name="T50" fmla="*/ 3071 w 5272"/>
              <a:gd name="T51" fmla="*/ 638 h 1343"/>
              <a:gd name="T52" fmla="*/ 3073 w 5272"/>
              <a:gd name="T53" fmla="*/ 640 h 1343"/>
              <a:gd name="T54" fmla="*/ 3074 w 5272"/>
              <a:gd name="T55" fmla="*/ 638 h 1343"/>
              <a:gd name="T56" fmla="*/ 3761 w 5272"/>
              <a:gd name="T57" fmla="*/ 6 h 1343"/>
              <a:gd name="T58" fmla="*/ 3762 w 5272"/>
              <a:gd name="T59" fmla="*/ 0 h 1343"/>
              <a:gd name="T60" fmla="*/ 3072 w 5272"/>
              <a:gd name="T61" fmla="*/ 636 h 1343"/>
              <a:gd name="T62" fmla="*/ 2794 w 5272"/>
              <a:gd name="T63" fmla="*/ 477 h 1343"/>
              <a:gd name="T64" fmla="*/ 2272 w 5272"/>
              <a:gd name="T65" fmla="*/ 872 h 1343"/>
              <a:gd name="T66" fmla="*/ 2026 w 5272"/>
              <a:gd name="T67" fmla="*/ 650 h 1343"/>
              <a:gd name="T68" fmla="*/ 1362 w 5272"/>
              <a:gd name="T69" fmla="*/ 1103 h 1343"/>
              <a:gd name="T70" fmla="*/ 974 w 5272"/>
              <a:gd name="T71" fmla="*/ 497 h 1343"/>
              <a:gd name="T72" fmla="*/ 0 w 5272"/>
              <a:gd name="T73" fmla="*/ 1343 h 1343"/>
              <a:gd name="T74" fmla="*/ 996 w 5272"/>
              <a:gd name="T75" fmla="*/ 1343 h 1343"/>
              <a:gd name="T76" fmla="*/ 996 w 5272"/>
              <a:gd name="T77" fmla="*/ 1343 h 1343"/>
              <a:gd name="T78" fmla="*/ 2150 w 5272"/>
              <a:gd name="T79" fmla="*/ 1343 h 1343"/>
              <a:gd name="T80" fmla="*/ 2150 w 5272"/>
              <a:gd name="T81" fmla="*/ 1343 h 1343"/>
              <a:gd name="T82" fmla="*/ 2276 w 5272"/>
              <a:gd name="T83" fmla="*/ 1343 h 1343"/>
              <a:gd name="T84" fmla="*/ 3345 w 5272"/>
              <a:gd name="T85" fmla="*/ 1343 h 1343"/>
              <a:gd name="T86" fmla="*/ 3917 w 5272"/>
              <a:gd name="T87" fmla="*/ 1343 h 1343"/>
              <a:gd name="T88" fmla="*/ 4342 w 5272"/>
              <a:gd name="T89" fmla="*/ 1343 h 1343"/>
              <a:gd name="T90" fmla="*/ 4348 w 5272"/>
              <a:gd name="T91" fmla="*/ 1343 h 1343"/>
              <a:gd name="T92" fmla="*/ 5272 w 5272"/>
              <a:gd name="T93" fmla="*/ 1343 h 1343"/>
              <a:gd name="T94" fmla="*/ 4508 w 5272"/>
              <a:gd name="T95" fmla="*/ 566 h 1343"/>
              <a:gd name="T96" fmla="*/ 3973 w 5272"/>
              <a:gd name="T97" fmla="*/ 945 h 1343"/>
              <a:gd name="T98" fmla="*/ 3762 w 5272"/>
              <a:gd name="T99" fmla="*/ 0 h 1343"/>
              <a:gd name="T100" fmla="*/ 3762 w 5272"/>
              <a:gd name="T101" fmla="*/ 0 h 1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272" h="1343">
                <a:moveTo>
                  <a:pt x="3761" y="6"/>
                </a:moveTo>
                <a:lnTo>
                  <a:pt x="3970" y="946"/>
                </a:lnTo>
                <a:lnTo>
                  <a:pt x="3972" y="950"/>
                </a:lnTo>
                <a:lnTo>
                  <a:pt x="3975" y="947"/>
                </a:lnTo>
                <a:lnTo>
                  <a:pt x="4508" y="569"/>
                </a:lnTo>
                <a:lnTo>
                  <a:pt x="5265" y="1340"/>
                </a:lnTo>
                <a:lnTo>
                  <a:pt x="4348" y="1340"/>
                </a:lnTo>
                <a:lnTo>
                  <a:pt x="4342" y="1340"/>
                </a:lnTo>
                <a:lnTo>
                  <a:pt x="3917" y="1340"/>
                </a:lnTo>
                <a:lnTo>
                  <a:pt x="3345" y="1340"/>
                </a:lnTo>
                <a:lnTo>
                  <a:pt x="2276" y="1340"/>
                </a:lnTo>
                <a:lnTo>
                  <a:pt x="2150" y="1340"/>
                </a:lnTo>
                <a:lnTo>
                  <a:pt x="1008" y="1340"/>
                </a:lnTo>
                <a:lnTo>
                  <a:pt x="1008" y="1340"/>
                </a:lnTo>
                <a:lnTo>
                  <a:pt x="996" y="1340"/>
                </a:lnTo>
                <a:lnTo>
                  <a:pt x="7" y="1340"/>
                </a:lnTo>
                <a:lnTo>
                  <a:pt x="974" y="501"/>
                </a:lnTo>
                <a:lnTo>
                  <a:pt x="1359" y="1105"/>
                </a:lnTo>
                <a:lnTo>
                  <a:pt x="1360" y="1107"/>
                </a:lnTo>
                <a:lnTo>
                  <a:pt x="1363" y="1105"/>
                </a:lnTo>
                <a:lnTo>
                  <a:pt x="2026" y="653"/>
                </a:lnTo>
                <a:lnTo>
                  <a:pt x="2270" y="874"/>
                </a:lnTo>
                <a:lnTo>
                  <a:pt x="2272" y="875"/>
                </a:lnTo>
                <a:lnTo>
                  <a:pt x="2273" y="874"/>
                </a:lnTo>
                <a:lnTo>
                  <a:pt x="2794" y="480"/>
                </a:lnTo>
                <a:lnTo>
                  <a:pt x="3071" y="638"/>
                </a:lnTo>
                <a:lnTo>
                  <a:pt x="3073" y="640"/>
                </a:lnTo>
                <a:lnTo>
                  <a:pt x="3074" y="638"/>
                </a:lnTo>
                <a:lnTo>
                  <a:pt x="3761" y="6"/>
                </a:lnTo>
                <a:moveTo>
                  <a:pt x="3762" y="0"/>
                </a:moveTo>
                <a:lnTo>
                  <a:pt x="3072" y="636"/>
                </a:lnTo>
                <a:lnTo>
                  <a:pt x="2794" y="477"/>
                </a:lnTo>
                <a:lnTo>
                  <a:pt x="2272" y="872"/>
                </a:lnTo>
                <a:lnTo>
                  <a:pt x="2026" y="650"/>
                </a:lnTo>
                <a:lnTo>
                  <a:pt x="1362" y="1103"/>
                </a:lnTo>
                <a:lnTo>
                  <a:pt x="974" y="497"/>
                </a:lnTo>
                <a:lnTo>
                  <a:pt x="0" y="1343"/>
                </a:lnTo>
                <a:lnTo>
                  <a:pt x="996" y="1343"/>
                </a:lnTo>
                <a:lnTo>
                  <a:pt x="996" y="1343"/>
                </a:lnTo>
                <a:lnTo>
                  <a:pt x="2150" y="1343"/>
                </a:lnTo>
                <a:lnTo>
                  <a:pt x="2150" y="1343"/>
                </a:lnTo>
                <a:lnTo>
                  <a:pt x="2276" y="1343"/>
                </a:lnTo>
                <a:lnTo>
                  <a:pt x="3345" y="1343"/>
                </a:lnTo>
                <a:lnTo>
                  <a:pt x="3917" y="1343"/>
                </a:lnTo>
                <a:lnTo>
                  <a:pt x="4342" y="1343"/>
                </a:lnTo>
                <a:lnTo>
                  <a:pt x="4348" y="1343"/>
                </a:lnTo>
                <a:lnTo>
                  <a:pt x="5272" y="1343"/>
                </a:lnTo>
                <a:lnTo>
                  <a:pt x="4508" y="566"/>
                </a:lnTo>
                <a:lnTo>
                  <a:pt x="3973" y="945"/>
                </a:lnTo>
                <a:lnTo>
                  <a:pt x="3762" y="0"/>
                </a:lnTo>
                <a:lnTo>
                  <a:pt x="3762" y="0"/>
                </a:lnTo>
              </a:path>
            </a:pathLst>
          </a:custGeom>
          <a:noFill/>
          <a:ln>
            <a:noFill/>
          </a:ln>
        </p:spPr>
        <p:txBody>
          <a:bodyPr vert="horz" wrap="square" lIns="91440" tIns="45720" rIns="91440" bIns="45720" numCol="1" anchor="t" anchorCtr="0" compatLnSpc="1">
            <a:prstTxWarp prst="textNoShape">
              <a:avLst/>
            </a:prstTxWarp>
          </a:bodyPr>
          <a:lstStyle/>
          <a:p>
            <a:endParaRPr lang="en-US" dirty="0">
              <a:uFillTx/>
              <a:latin typeface="+mn-lt"/>
            </a:endParaRPr>
          </a:p>
        </p:txBody>
      </p:sp>
      <p:sp>
        <p:nvSpPr>
          <p:cNvPr id="12" name="Text Placeholder 2"/>
          <p:cNvSpPr>
            <a:spLocks noGrp="1"/>
          </p:cNvSpPr>
          <p:nvPr>
            <p:ph type="body" sz="quarter" idx="17" hasCustomPrompt="1"/>
          </p:nvPr>
        </p:nvSpPr>
        <p:spPr>
          <a:xfrm>
            <a:off x="668154" y="812801"/>
            <a:ext cx="10855691" cy="5364162"/>
          </a:xfrm>
        </p:spPr>
        <p:txBody>
          <a:bodyPr anchor="ctr"/>
          <a:lstStyle>
            <a:lvl1pPr marL="0" indent="0" algn="ctr">
              <a:lnSpc>
                <a:spcPct val="83000"/>
              </a:lnSpc>
              <a:spcBef>
                <a:spcPts val="1200"/>
              </a:spcBef>
              <a:spcAft>
                <a:spcPts val="200"/>
              </a:spcAft>
              <a:buFont typeface="Arial" panose="020B0604020202020204" pitchFamily="34" charset="0"/>
              <a:buChar char="​"/>
              <a:defRPr sz="5400" b="1" spc="-150" baseline="0">
                <a:solidFill>
                  <a:schemeClr val="bg1"/>
                </a:solidFill>
                <a:uFillTx/>
                <a:latin typeface="+mn-lt"/>
              </a:defRPr>
            </a:lvl1pPr>
            <a:lvl2pPr marL="0" indent="0" algn="ctr">
              <a:lnSpc>
                <a:spcPct val="83000"/>
              </a:lnSpc>
              <a:spcBef>
                <a:spcPts val="800"/>
              </a:spcBef>
              <a:spcAft>
                <a:spcPts val="1200"/>
              </a:spcAft>
              <a:buFont typeface="Arial" panose="020B0604020202020204" pitchFamily="34" charset="0"/>
              <a:buChar char="​"/>
              <a:defRPr sz="3200" b="0" spc="-30" baseline="0">
                <a:solidFill>
                  <a:schemeClr val="bg1"/>
                </a:solidFill>
                <a:uFillTx/>
                <a:latin typeface="+mn-lt"/>
              </a:defRPr>
            </a:lvl2pPr>
            <a:lvl3pPr marL="0" indent="0" algn="ctr">
              <a:lnSpc>
                <a:spcPct val="83000"/>
              </a:lnSpc>
              <a:spcBef>
                <a:spcPts val="800"/>
              </a:spcBef>
              <a:spcAft>
                <a:spcPts val="1200"/>
              </a:spcAft>
              <a:buFont typeface="Arial" panose="020B0604020202020204" pitchFamily="34" charset="0"/>
              <a:buChar char="​"/>
              <a:defRPr sz="2400" b="0" spc="-30" baseline="0">
                <a:solidFill>
                  <a:schemeClr val="bg1"/>
                </a:solidFill>
                <a:uFillTx/>
                <a:latin typeface="+mn-lt"/>
              </a:defRPr>
            </a:lvl3pPr>
            <a:lvl4pPr marL="0" indent="0" algn="ctr">
              <a:lnSpc>
                <a:spcPct val="83000"/>
              </a:lnSpc>
              <a:spcBef>
                <a:spcPts val="800"/>
              </a:spcBef>
              <a:spcAft>
                <a:spcPts val="1200"/>
              </a:spcAft>
              <a:buFont typeface="Arial" panose="020B0604020202020204" pitchFamily="34" charset="0"/>
              <a:buChar char="​"/>
              <a:defRPr sz="2400" b="0" spc="-30" baseline="0">
                <a:solidFill>
                  <a:schemeClr val="bg1"/>
                </a:solidFill>
                <a:uFillTx/>
                <a:latin typeface="+mn-lt"/>
              </a:defRPr>
            </a:lvl4pPr>
            <a:lvl5pPr marL="0" indent="0" algn="ctr">
              <a:lnSpc>
                <a:spcPct val="83000"/>
              </a:lnSpc>
              <a:spcBef>
                <a:spcPts val="800"/>
              </a:spcBef>
              <a:spcAft>
                <a:spcPts val="1200"/>
              </a:spcAft>
              <a:buFont typeface="Arial" panose="020B0604020202020204" pitchFamily="34" charset="0"/>
              <a:buChar char="​"/>
              <a:defRPr sz="2400" b="0" spc="-30" baseline="0">
                <a:solidFill>
                  <a:schemeClr val="bg1"/>
                </a:solidFill>
                <a:uFillTx/>
                <a:latin typeface="+mn-lt"/>
              </a:defRPr>
            </a:lvl5pPr>
            <a:lvl6pPr marL="0" indent="0" algn="ctr">
              <a:lnSpc>
                <a:spcPct val="83000"/>
              </a:lnSpc>
              <a:spcBef>
                <a:spcPts val="800"/>
              </a:spcBef>
              <a:spcAft>
                <a:spcPts val="1200"/>
              </a:spcAft>
              <a:buFont typeface="Arial" panose="020B0604020202020204" pitchFamily="34" charset="0"/>
              <a:buChar char="​"/>
              <a:defRPr sz="2400" b="0" spc="-30" baseline="0">
                <a:solidFill>
                  <a:schemeClr val="bg1"/>
                </a:solidFill>
                <a:uFillTx/>
                <a:latin typeface="+mn-lt"/>
              </a:defRPr>
            </a:lvl6pPr>
            <a:lvl7pPr marL="0" indent="0" algn="ctr">
              <a:lnSpc>
                <a:spcPct val="83000"/>
              </a:lnSpc>
              <a:spcBef>
                <a:spcPts val="800"/>
              </a:spcBef>
              <a:spcAft>
                <a:spcPts val="1200"/>
              </a:spcAft>
              <a:buFont typeface="Arial" panose="020B0604020202020204" pitchFamily="34" charset="0"/>
              <a:buChar char="​"/>
              <a:defRPr sz="2400" b="0" spc="-30" baseline="0">
                <a:solidFill>
                  <a:schemeClr val="bg1"/>
                </a:solidFill>
                <a:uFillTx/>
                <a:latin typeface="+mn-lt"/>
              </a:defRPr>
            </a:lvl7pPr>
            <a:lvl8pPr marL="0" indent="0" algn="ctr">
              <a:lnSpc>
                <a:spcPct val="83000"/>
              </a:lnSpc>
              <a:spcBef>
                <a:spcPts val="800"/>
              </a:spcBef>
              <a:spcAft>
                <a:spcPts val="1200"/>
              </a:spcAft>
              <a:buFont typeface="Arial" panose="020B0604020202020204" pitchFamily="34" charset="0"/>
              <a:buChar char="​"/>
              <a:defRPr sz="2400" b="0" spc="-30" baseline="0">
                <a:solidFill>
                  <a:schemeClr val="bg1"/>
                </a:solidFill>
                <a:uFillTx/>
                <a:latin typeface="+mn-lt"/>
              </a:defRPr>
            </a:lvl8pPr>
            <a:lvl9pPr marL="0" indent="0" algn="ctr">
              <a:lnSpc>
                <a:spcPct val="83000"/>
              </a:lnSpc>
              <a:spcBef>
                <a:spcPts val="800"/>
              </a:spcBef>
              <a:spcAft>
                <a:spcPts val="1200"/>
              </a:spcAft>
              <a:buFont typeface="Arial" panose="020B0604020202020204" pitchFamily="34" charset="0"/>
              <a:buChar char="​"/>
              <a:defRPr sz="2400" b="0" spc="-30" baseline="0">
                <a:solidFill>
                  <a:schemeClr val="bg1"/>
                </a:solidFill>
                <a:uFillTx/>
                <a:latin typeface="+mn-lt"/>
              </a:defRPr>
            </a:lvl9pPr>
          </a:lstStyle>
          <a:p>
            <a:pPr lvl="0"/>
            <a:r>
              <a:rPr lang="en-US" dirty="0">
                <a:uFillTx/>
              </a:rPr>
              <a:t>Click to add Statement</a:t>
            </a:r>
          </a:p>
          <a:p>
            <a:pPr lvl="1"/>
            <a:r>
              <a:rPr lang="en-US" dirty="0">
                <a:uFillTx/>
              </a:rPr>
              <a:t>Second level</a:t>
            </a:r>
          </a:p>
          <a:p>
            <a:pPr lvl="2"/>
            <a:r>
              <a:rPr lang="en-US" dirty="0">
                <a:uFillTx/>
              </a:rPr>
              <a:t>Third level</a:t>
            </a:r>
          </a:p>
          <a:p>
            <a:pPr lvl="3"/>
            <a:r>
              <a:rPr lang="en-US" dirty="0">
                <a:uFillTx/>
              </a:rPr>
              <a:t>Fourth level</a:t>
            </a:r>
          </a:p>
          <a:p>
            <a:pPr lvl="4"/>
            <a:r>
              <a:rPr lang="en-US" dirty="0">
                <a:uFillTx/>
              </a:rPr>
              <a:t>Fifth level</a:t>
            </a:r>
          </a:p>
          <a:p>
            <a:pPr lvl="5"/>
            <a:r>
              <a:rPr lang="en-US" dirty="0">
                <a:uFillTx/>
              </a:rPr>
              <a:t>6</a:t>
            </a:r>
          </a:p>
          <a:p>
            <a:pPr lvl="6"/>
            <a:r>
              <a:rPr lang="en-US" dirty="0">
                <a:uFillTx/>
              </a:rPr>
              <a:t>7</a:t>
            </a:r>
          </a:p>
          <a:p>
            <a:pPr lvl="7"/>
            <a:r>
              <a:rPr lang="en-US" dirty="0">
                <a:uFillTx/>
              </a:rPr>
              <a:t>8</a:t>
            </a:r>
          </a:p>
          <a:p>
            <a:pPr lvl="8"/>
            <a:r>
              <a:rPr lang="en-US" dirty="0">
                <a:uFillTx/>
              </a:rPr>
              <a:t>9</a:t>
            </a:r>
          </a:p>
        </p:txBody>
      </p:sp>
      <p:sp>
        <p:nvSpPr>
          <p:cNvPr id="7" name="Rectangle 6"/>
          <p:cNvSpPr>
            <a:spLocks/>
          </p:cNvSpPr>
          <p:nvPr/>
        </p:nvSpPr>
        <p:spPr>
          <a:xfrm>
            <a:off x="10836946" y="87136"/>
            <a:ext cx="1338508" cy="181868"/>
          </a:xfrm>
          <a:prstGeom prst="rect">
            <a:avLst/>
          </a:prstGeom>
        </p:spPr>
        <p:txBody>
          <a:bodyPr wrap="none">
            <a:noAutofit/>
          </a:bodyPr>
          <a:lstStyle/>
          <a:p>
            <a:pPr lvl="0" algn="r"/>
            <a:r>
              <a:rPr lang="en-US" sz="700" b="0" i="0" kern="1200" spc="120" baseline="0" dirty="0">
                <a:solidFill>
                  <a:schemeClr val="bg1"/>
                </a:solidFill>
                <a:effectLst/>
                <a:uFillTx/>
                <a:latin typeface="+mn-lt"/>
                <a:ea typeface="+mn-ea"/>
                <a:cs typeface="+mn-cs"/>
              </a:rPr>
              <a:t>© 2019 SPLUNK INC.</a:t>
            </a:r>
            <a:endParaRPr lang="en-US" sz="700" spc="120" baseline="0" dirty="0">
              <a:solidFill>
                <a:schemeClr val="bg1"/>
              </a:solidFill>
              <a:uFillTx/>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p:cSld name="Sidebar w/ Content">
    <p:spTree>
      <p:nvGrpSpPr>
        <p:cNvPr id="1" name=""/>
        <p:cNvGrpSpPr/>
        <p:nvPr/>
      </p:nvGrpSpPr>
      <p:grpSpPr>
        <a:xfrm>
          <a:off x="0" y="0"/>
          <a:ext cx="0" cy="0"/>
          <a:chOff x="0" y="0"/>
          <a:chExt cx="0" cy="0"/>
        </a:xfrm>
      </p:grpSpPr>
      <p:sp>
        <p:nvSpPr>
          <p:cNvPr id="29" name="Rectangle 28"/>
          <p:cNvSpPr>
            <a:spLocks/>
          </p:cNvSpPr>
          <p:nvPr/>
        </p:nvSpPr>
        <p:spPr bwMode="ltGray">
          <a:xfrm>
            <a:off x="0" y="-1"/>
            <a:ext cx="4521032" cy="6858000"/>
          </a:xfrm>
          <a:prstGeom prst="rect">
            <a:avLst/>
          </a:prstGeom>
          <a:gradFill flip="none" rotWithShape="0">
            <a:gsLst>
              <a:gs pos="6000">
                <a:srgbClr val="F67C34"/>
              </a:gs>
              <a:gs pos="76000">
                <a:srgbClr val="EC008C"/>
              </a:gs>
            </a:gsLst>
            <a:path path="circle">
              <a:fillToRect r="100000" b="100000"/>
            </a:path>
            <a:tileRect/>
          </a:gradFill>
          <a:ln w="152400" cap="flat" cmpd="sng" algn="ctr">
            <a:noFill/>
            <a:prstDash val="solid"/>
            <a:miter lim="800000"/>
          </a:ln>
          <a:effectLst/>
        </p:spPr>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FontTx/>
              <a:buNone/>
              <a:defRPr>
                <a:uFillTx/>
              </a:defRPr>
            </a:pPr>
            <a:endParaRPr kumimoji="0" lang="en-US" sz="1800" b="0" i="0" u="none" strike="noStrike" kern="0" cap="none" spc="0" normalizeH="0" baseline="0" noProof="0" dirty="0">
              <a:ln>
                <a:noFill/>
              </a:ln>
              <a:solidFill>
                <a:srgbClr val="FFFFFF"/>
              </a:solidFill>
              <a:effectLst/>
              <a:uFillTx/>
              <a:latin typeface="+mn-lt"/>
              <a:ea typeface="+mn-ea"/>
              <a:cs typeface="+mn-cs"/>
            </a:endParaRPr>
          </a:p>
        </p:txBody>
      </p:sp>
      <p:grpSp>
        <p:nvGrpSpPr>
          <p:cNvPr id="32" name="Group 31"/>
          <p:cNvGrpSpPr/>
          <p:nvPr/>
        </p:nvGrpSpPr>
        <p:grpSpPr>
          <a:xfrm>
            <a:off x="1354725" y="6560004"/>
            <a:ext cx="1691669" cy="312557"/>
            <a:chOff x="7938716" y="6332538"/>
            <a:chExt cx="2922795" cy="540023"/>
          </a:xfrm>
        </p:grpSpPr>
        <p:cxnSp>
          <p:nvCxnSpPr>
            <p:cNvPr id="34" name="Straight Connector 33"/>
            <p:cNvCxnSpPr/>
            <p:nvPr/>
          </p:nvCxnSpPr>
          <p:spPr bwMode="ltGray">
            <a:xfrm flipH="1">
              <a:off x="7938716" y="6332538"/>
              <a:ext cx="540023" cy="540023"/>
            </a:xfrm>
            <a:prstGeom prst="line">
              <a:avLst/>
            </a:prstGeom>
            <a:ln w="12700" cap="rnd">
              <a:solidFill>
                <a:srgbClr val="FFFFFF"/>
              </a:solidFill>
            </a:ln>
          </p:spPr>
        </p:cxnSp>
        <p:cxnSp>
          <p:nvCxnSpPr>
            <p:cNvPr id="35" name="Straight Connector 34"/>
            <p:cNvCxnSpPr/>
            <p:nvPr/>
          </p:nvCxnSpPr>
          <p:spPr bwMode="ltGray">
            <a:xfrm flipH="1">
              <a:off x="8335845" y="6332538"/>
              <a:ext cx="540023" cy="540023"/>
            </a:xfrm>
            <a:prstGeom prst="line">
              <a:avLst/>
            </a:prstGeom>
            <a:ln w="12700" cap="rnd">
              <a:solidFill>
                <a:srgbClr val="FFFFFF"/>
              </a:solidFill>
            </a:ln>
          </p:spPr>
        </p:cxnSp>
        <p:cxnSp>
          <p:nvCxnSpPr>
            <p:cNvPr id="36" name="Straight Connector 35"/>
            <p:cNvCxnSpPr/>
            <p:nvPr/>
          </p:nvCxnSpPr>
          <p:spPr bwMode="ltGray">
            <a:xfrm flipH="1">
              <a:off x="8732973" y="6332538"/>
              <a:ext cx="540023" cy="540023"/>
            </a:xfrm>
            <a:prstGeom prst="line">
              <a:avLst/>
            </a:prstGeom>
            <a:ln w="12700" cap="rnd">
              <a:solidFill>
                <a:srgbClr val="FFFFFF"/>
              </a:solidFill>
            </a:ln>
          </p:spPr>
        </p:cxnSp>
        <p:cxnSp>
          <p:nvCxnSpPr>
            <p:cNvPr id="37" name="Straight Connector 36"/>
            <p:cNvCxnSpPr/>
            <p:nvPr/>
          </p:nvCxnSpPr>
          <p:spPr bwMode="ltGray">
            <a:xfrm flipH="1">
              <a:off x="9130102" y="6332538"/>
              <a:ext cx="540023" cy="540023"/>
            </a:xfrm>
            <a:prstGeom prst="line">
              <a:avLst/>
            </a:prstGeom>
            <a:ln w="12700" cap="rnd">
              <a:solidFill>
                <a:srgbClr val="FFFFFF"/>
              </a:solidFill>
            </a:ln>
          </p:spPr>
        </p:cxnSp>
        <p:cxnSp>
          <p:nvCxnSpPr>
            <p:cNvPr id="38" name="Straight Connector 37"/>
            <p:cNvCxnSpPr/>
            <p:nvPr/>
          </p:nvCxnSpPr>
          <p:spPr bwMode="ltGray">
            <a:xfrm flipH="1">
              <a:off x="9527231" y="6332538"/>
              <a:ext cx="540023" cy="540023"/>
            </a:xfrm>
            <a:prstGeom prst="line">
              <a:avLst/>
            </a:prstGeom>
            <a:ln w="12700" cap="rnd">
              <a:solidFill>
                <a:srgbClr val="FFFFFF"/>
              </a:solidFill>
            </a:ln>
          </p:spPr>
        </p:cxnSp>
        <p:cxnSp>
          <p:nvCxnSpPr>
            <p:cNvPr id="39" name="Straight Connector 38"/>
            <p:cNvCxnSpPr/>
            <p:nvPr/>
          </p:nvCxnSpPr>
          <p:spPr bwMode="ltGray">
            <a:xfrm flipH="1">
              <a:off x="9924359" y="6332538"/>
              <a:ext cx="540023" cy="540023"/>
            </a:xfrm>
            <a:prstGeom prst="line">
              <a:avLst/>
            </a:prstGeom>
            <a:ln w="12700" cap="rnd">
              <a:solidFill>
                <a:srgbClr val="FFFFFF"/>
              </a:solidFill>
            </a:ln>
          </p:spPr>
        </p:cxnSp>
        <p:cxnSp>
          <p:nvCxnSpPr>
            <p:cNvPr id="40" name="Straight Connector 39"/>
            <p:cNvCxnSpPr/>
            <p:nvPr/>
          </p:nvCxnSpPr>
          <p:spPr bwMode="ltGray">
            <a:xfrm flipH="1">
              <a:off x="10321488" y="6332538"/>
              <a:ext cx="540023" cy="540023"/>
            </a:xfrm>
            <a:prstGeom prst="line">
              <a:avLst/>
            </a:prstGeom>
            <a:ln w="12700" cap="rnd">
              <a:solidFill>
                <a:srgbClr val="FFFFFF"/>
              </a:solidFill>
            </a:ln>
          </p:spPr>
        </p:cxnSp>
      </p:grpSp>
      <p:sp>
        <p:nvSpPr>
          <p:cNvPr id="55" name="Text Placeholder 2"/>
          <p:cNvSpPr>
            <a:spLocks noGrp="1"/>
          </p:cNvSpPr>
          <p:nvPr>
            <p:ph idx="14" hasCustomPrompt="1"/>
          </p:nvPr>
        </p:nvSpPr>
        <p:spPr>
          <a:xfrm>
            <a:off x="685799" y="812801"/>
            <a:ext cx="3155951" cy="5364162"/>
          </a:xfrm>
          <a:prstGeom prst="rect">
            <a:avLst/>
          </a:prstGeom>
        </p:spPr>
        <p:txBody>
          <a:bodyPr vert="horz" lIns="0" tIns="0" rIns="0" bIns="0" rtlCol="0" anchor="t">
            <a:noAutofit/>
          </a:bodyPr>
          <a:lstStyle>
            <a:lvl1pPr marL="0" indent="0">
              <a:lnSpc>
                <a:spcPct val="80000"/>
              </a:lnSpc>
              <a:spcAft>
                <a:spcPts val="0"/>
              </a:spcAft>
              <a:buFont typeface="Arial" panose="020B0604020202020204" pitchFamily="34" charset="0"/>
              <a:buChar char="​"/>
              <a:defRPr sz="4200" b="1" spc="-150" baseline="0">
                <a:solidFill>
                  <a:schemeClr val="bg1"/>
                </a:solidFill>
                <a:uFillTx/>
                <a:latin typeface="+mj-lt"/>
              </a:defRPr>
            </a:lvl1pPr>
            <a:lvl2pPr marL="0" indent="0">
              <a:lnSpc>
                <a:spcPct val="83000"/>
              </a:lnSpc>
              <a:spcBef>
                <a:spcPts val="300"/>
              </a:spcBef>
              <a:spcAft>
                <a:spcPts val="1200"/>
              </a:spcAft>
              <a:buFont typeface="Arial" panose="020B0604020202020204" pitchFamily="34" charset="0"/>
              <a:buChar char="​"/>
              <a:defRPr sz="2200" spc="-30" baseline="0">
                <a:solidFill>
                  <a:schemeClr val="bg1"/>
                </a:solidFill>
                <a:uFillTx/>
                <a:latin typeface="+mn-lt"/>
              </a:defRPr>
            </a:lvl2pPr>
            <a:lvl3pPr marL="0" indent="0">
              <a:lnSpc>
                <a:spcPct val="120000"/>
              </a:lnSpc>
              <a:spcBef>
                <a:spcPts val="600"/>
              </a:spcBef>
              <a:spcAft>
                <a:spcPts val="200"/>
              </a:spcAft>
              <a:buFont typeface="Arial" panose="020B0604020202020204" pitchFamily="34" charset="0"/>
              <a:buChar char="​"/>
              <a:defRPr sz="1800" kern="100" spc="-30" baseline="0">
                <a:solidFill>
                  <a:schemeClr val="bg1"/>
                </a:solidFill>
                <a:uFillTx/>
                <a:latin typeface="+mn-lt"/>
              </a:defRPr>
            </a:lvl3pPr>
            <a:lvl4pPr marL="173038" indent="-173038">
              <a:lnSpc>
                <a:spcPct val="90000"/>
              </a:lnSpc>
              <a:spcBef>
                <a:spcPts val="400"/>
              </a:spcBef>
              <a:spcAft>
                <a:spcPts val="400"/>
              </a:spcAft>
              <a:buClr>
                <a:schemeClr val="bg1"/>
              </a:buClr>
              <a:buFont typeface="Arial" panose="020B0604020202020204" pitchFamily="34" charset="0"/>
              <a:buChar char="•"/>
              <a:defRPr sz="1400" b="0" kern="100" spc="-30" baseline="0">
                <a:solidFill>
                  <a:schemeClr val="bg1"/>
                </a:solidFill>
                <a:uFillTx/>
                <a:latin typeface="+mn-lt"/>
              </a:defRPr>
            </a:lvl4pPr>
            <a:lvl5pPr marL="342900" indent="-169863">
              <a:lnSpc>
                <a:spcPct val="85000"/>
              </a:lnSpc>
              <a:spcBef>
                <a:spcPts val="200"/>
              </a:spcBef>
              <a:spcAft>
                <a:spcPts val="200"/>
              </a:spcAft>
              <a:buFont typeface="Arial" panose="020B0604020202020204" pitchFamily="34" charset="0"/>
              <a:buChar char="–"/>
              <a:defRPr sz="1200" kern="100" spc="-30" baseline="0">
                <a:solidFill>
                  <a:schemeClr val="bg1"/>
                </a:solidFill>
                <a:uFillTx/>
                <a:latin typeface="+mn-lt"/>
              </a:defRPr>
            </a:lvl5pPr>
            <a:lvl6pPr marL="0" indent="0">
              <a:lnSpc>
                <a:spcPct val="90000"/>
              </a:lnSpc>
              <a:spcBef>
                <a:spcPts val="1200"/>
              </a:spcBef>
              <a:spcAft>
                <a:spcPts val="0"/>
              </a:spcAft>
              <a:buFont typeface="Arial" panose="020B0604020202020204" pitchFamily="34" charset="0"/>
              <a:buChar char="​"/>
              <a:defRPr sz="2000" b="1" kern="100" spc="-50" baseline="0">
                <a:solidFill>
                  <a:schemeClr val="bg1"/>
                </a:solidFill>
                <a:uFillTx/>
                <a:latin typeface="Arial" panose="020B0604020202020204" pitchFamily="34" charset="0"/>
              </a:defRPr>
            </a:lvl6pPr>
            <a:lvl7pPr marL="0" indent="0">
              <a:lnSpc>
                <a:spcPct val="90000"/>
              </a:lnSpc>
              <a:spcBef>
                <a:spcPts val="0"/>
              </a:spcBef>
              <a:spcAft>
                <a:spcPts val="400"/>
              </a:spcAft>
              <a:buFont typeface="Arial" panose="020B0604020202020204" pitchFamily="34" charset="0"/>
              <a:buChar char="​"/>
              <a:defRPr sz="1400" kern="100" spc="-30" baseline="0">
                <a:solidFill>
                  <a:schemeClr val="bg1"/>
                </a:solidFill>
                <a:uFillTx/>
                <a:latin typeface="+mn-lt"/>
              </a:defRPr>
            </a:lvl7pPr>
            <a:lvl8pPr marL="0" indent="0">
              <a:lnSpc>
                <a:spcPct val="120000"/>
              </a:lnSpc>
              <a:spcBef>
                <a:spcPts val="400"/>
              </a:spcBef>
              <a:spcAft>
                <a:spcPts val="400"/>
              </a:spcAft>
              <a:buFont typeface="Arial" panose="020B0604020202020204" pitchFamily="34" charset="0"/>
              <a:buChar char="​"/>
              <a:defRPr sz="1400" kern="100" spc="-30" baseline="0">
                <a:solidFill>
                  <a:schemeClr val="bg1"/>
                </a:solidFill>
                <a:uFillTx/>
                <a:latin typeface="+mn-lt"/>
              </a:defRPr>
            </a:lvl8pPr>
            <a:lvl9pPr marL="114300" indent="-114300">
              <a:lnSpc>
                <a:spcPct val="80000"/>
              </a:lnSpc>
              <a:spcBef>
                <a:spcPts val="600"/>
              </a:spcBef>
              <a:spcAft>
                <a:spcPts val="0"/>
              </a:spcAft>
              <a:buFont typeface="Arial" panose="020B0604020202020204" pitchFamily="34" charset="0"/>
              <a:buChar char="•"/>
              <a:defRPr sz="1200" b="0" kern="100" spc="-30" baseline="0">
                <a:solidFill>
                  <a:schemeClr val="bg1"/>
                </a:solidFill>
                <a:uFillTx/>
                <a:latin typeface="+mn-lt"/>
              </a:defRPr>
            </a:lvl9pPr>
          </a:lstStyle>
          <a:p>
            <a:pPr lvl="0"/>
            <a:r>
              <a:rPr lang="en-US" dirty="0">
                <a:uFillTx/>
              </a:rPr>
              <a:t>Click</a:t>
            </a:r>
            <a:br>
              <a:rPr lang="en-US" dirty="0">
                <a:uFillTx/>
              </a:rPr>
            </a:br>
            <a:r>
              <a:rPr lang="en-US" dirty="0">
                <a:uFillTx/>
              </a:rPr>
              <a:t>to add Title</a:t>
            </a:r>
          </a:p>
          <a:p>
            <a:pPr lvl="1"/>
            <a:r>
              <a:rPr lang="en-US" dirty="0">
                <a:uFillTx/>
              </a:rPr>
              <a:t>Second level</a:t>
            </a:r>
          </a:p>
          <a:p>
            <a:pPr lvl="2"/>
            <a:r>
              <a:rPr lang="en-US" dirty="0">
                <a:uFillTx/>
              </a:rPr>
              <a:t>Third level</a:t>
            </a:r>
          </a:p>
          <a:p>
            <a:pPr lvl="3"/>
            <a:r>
              <a:rPr lang="en-US" dirty="0">
                <a:uFillTx/>
              </a:rPr>
              <a:t>Fourth level</a:t>
            </a:r>
          </a:p>
          <a:p>
            <a:pPr lvl="4"/>
            <a:r>
              <a:rPr lang="en-US" dirty="0">
                <a:uFillTx/>
              </a:rPr>
              <a:t>Fifth level</a:t>
            </a:r>
          </a:p>
          <a:p>
            <a:pPr lvl="5"/>
            <a:r>
              <a:rPr lang="en-US" dirty="0">
                <a:uFillTx/>
              </a:rPr>
              <a:t>Sixth</a:t>
            </a:r>
          </a:p>
          <a:p>
            <a:pPr lvl="6"/>
            <a:r>
              <a:rPr lang="en-US" dirty="0">
                <a:uFillTx/>
              </a:rPr>
              <a:t>Seventh</a:t>
            </a:r>
          </a:p>
          <a:p>
            <a:pPr lvl="7"/>
            <a:r>
              <a:rPr lang="en-US" dirty="0">
                <a:uFillTx/>
              </a:rPr>
              <a:t>Eighth</a:t>
            </a:r>
          </a:p>
          <a:p>
            <a:pPr lvl="8"/>
            <a:r>
              <a:rPr lang="en-US" dirty="0">
                <a:uFillTx/>
              </a:rPr>
              <a:t>Nine</a:t>
            </a:r>
          </a:p>
        </p:txBody>
      </p:sp>
      <p:sp>
        <p:nvSpPr>
          <p:cNvPr id="19" name="Text Placeholder 2"/>
          <p:cNvSpPr>
            <a:spLocks noGrp="1"/>
          </p:cNvSpPr>
          <p:nvPr>
            <p:ph idx="16"/>
          </p:nvPr>
        </p:nvSpPr>
        <p:spPr>
          <a:xfrm>
            <a:off x="5194300" y="812801"/>
            <a:ext cx="6311899" cy="5364162"/>
          </a:xfrm>
          <a:prstGeom prst="rect">
            <a:avLst/>
          </a:prstGeom>
        </p:spPr>
        <p:txBody>
          <a:bodyPr vert="horz" lIns="0" tIns="0" rIns="0" bIns="0" rtlCol="0" anchor="t">
            <a:normAutofit/>
          </a:bodyPr>
          <a:lstStyle>
            <a:lvl1pPr marL="342900" indent="-342900">
              <a:lnSpc>
                <a:spcPct val="85000"/>
              </a:lnSpc>
              <a:spcBef>
                <a:spcPts val="3000"/>
              </a:spcBef>
              <a:spcAft>
                <a:spcPts val="400"/>
              </a:spcAft>
              <a:buFont typeface="+mj-lt"/>
              <a:buAutoNum type="arabicParenR"/>
              <a:defRPr sz="2400" b="1" spc="-50" baseline="0">
                <a:uFillTx/>
                <a:latin typeface="+mn-lt"/>
              </a:defRPr>
            </a:lvl1pPr>
            <a:lvl2pPr marL="342900" indent="-342900">
              <a:lnSpc>
                <a:spcPct val="85000"/>
              </a:lnSpc>
              <a:spcBef>
                <a:spcPts val="200"/>
              </a:spcBef>
              <a:spcAft>
                <a:spcPts val="400"/>
              </a:spcAft>
              <a:buFont typeface="Arial" panose="020B0604020202020204" pitchFamily="34" charset="0"/>
              <a:buChar char="​"/>
              <a:defRPr sz="1800" spc="-30" baseline="0">
                <a:solidFill>
                  <a:schemeClr val="bg2">
                    <a:lumMod val="50000"/>
                  </a:schemeClr>
                </a:solidFill>
                <a:uFillTx/>
                <a:latin typeface="+mn-lt"/>
              </a:defRPr>
            </a:lvl2pPr>
            <a:lvl3pPr marL="0" indent="0">
              <a:lnSpc>
                <a:spcPct val="90000"/>
              </a:lnSpc>
              <a:spcBef>
                <a:spcPts val="1200"/>
              </a:spcBef>
              <a:spcAft>
                <a:spcPts val="0"/>
              </a:spcAft>
              <a:buFont typeface="Arial" panose="020B0604020202020204" pitchFamily="34" charset="0"/>
              <a:buChar char="​"/>
              <a:defRPr sz="2000" b="1" kern="100" spc="-50" baseline="0">
                <a:solidFill>
                  <a:schemeClr val="tx1"/>
                </a:solidFill>
                <a:uFillTx/>
                <a:latin typeface="+mn-lt"/>
              </a:defRPr>
            </a:lvl3pPr>
            <a:lvl4pPr marL="0" indent="0">
              <a:lnSpc>
                <a:spcPct val="90000"/>
              </a:lnSpc>
              <a:spcBef>
                <a:spcPts val="0"/>
              </a:spcBef>
              <a:spcAft>
                <a:spcPts val="600"/>
              </a:spcAft>
              <a:buClr>
                <a:schemeClr val="accent1"/>
              </a:buClr>
              <a:buFont typeface="Arial" panose="020B0604020202020204" pitchFamily="34" charset="0"/>
              <a:buChar char="​"/>
              <a:defRPr sz="1600" b="0" kern="100" spc="-30" baseline="0">
                <a:solidFill>
                  <a:schemeClr val="accent1"/>
                </a:solidFill>
                <a:uFillTx/>
                <a:latin typeface="+mn-lt"/>
              </a:defRPr>
            </a:lvl4pPr>
            <a:lvl5pPr marL="0" indent="0">
              <a:lnSpc>
                <a:spcPct val="120000"/>
              </a:lnSpc>
              <a:spcBef>
                <a:spcPts val="800"/>
              </a:spcBef>
              <a:spcAft>
                <a:spcPts val="400"/>
              </a:spcAft>
              <a:buFont typeface="Arial" panose="020B0604020202020204" pitchFamily="34" charset="0"/>
              <a:buChar char="​"/>
              <a:defRPr sz="1400" kern="100" spc="-30" baseline="0">
                <a:solidFill>
                  <a:schemeClr val="tx1"/>
                </a:solidFill>
                <a:uFillTx/>
                <a:latin typeface="+mn-lt"/>
              </a:defRPr>
            </a:lvl5pPr>
            <a:lvl6pPr marL="173038" indent="-173038">
              <a:lnSpc>
                <a:spcPct val="85000"/>
              </a:lnSpc>
              <a:spcBef>
                <a:spcPts val="0"/>
              </a:spcBef>
              <a:spcAft>
                <a:spcPts val="600"/>
              </a:spcAft>
              <a:buClr>
                <a:schemeClr val="accent1"/>
              </a:buClr>
              <a:buFont typeface="Arial" panose="020B0503020102020204" pitchFamily="34" charset="0"/>
              <a:buChar char="•"/>
              <a:defRPr sz="1200" kern="100" spc="-30" baseline="0">
                <a:solidFill>
                  <a:schemeClr val="tx1"/>
                </a:solidFill>
                <a:uFillTx/>
                <a:latin typeface="+mn-lt"/>
              </a:defRPr>
            </a:lvl6pPr>
            <a:lvl7pPr marL="346075" indent="-173038">
              <a:lnSpc>
                <a:spcPct val="85000"/>
              </a:lnSpc>
              <a:spcBef>
                <a:spcPts val="200"/>
              </a:spcBef>
              <a:spcAft>
                <a:spcPts val="200"/>
              </a:spcAft>
              <a:buClr>
                <a:schemeClr val="tx1"/>
              </a:buClr>
              <a:buFont typeface="Arial" panose="020B0604020202020204" pitchFamily="34" charset="0"/>
              <a:buChar char="‒"/>
              <a:defRPr sz="1200" kern="100" spc="-30" baseline="0">
                <a:solidFill>
                  <a:schemeClr val="tx1"/>
                </a:solidFill>
                <a:uFillTx/>
                <a:latin typeface="+mn-lt"/>
              </a:defRPr>
            </a:lvl7pPr>
            <a:lvl8pPr marL="114300" indent="-114300">
              <a:lnSpc>
                <a:spcPct val="100000"/>
              </a:lnSpc>
              <a:spcBef>
                <a:spcPts val="1200"/>
              </a:spcBef>
              <a:spcAft>
                <a:spcPts val="0"/>
              </a:spcAft>
              <a:buFont typeface="Arial" panose="020B0604020202020204" pitchFamily="34" charset="0"/>
              <a:buChar char="“"/>
              <a:defRPr sz="2200" kern="100" spc="-30" baseline="0">
                <a:solidFill>
                  <a:schemeClr val="tx1"/>
                </a:solidFill>
                <a:uFillTx/>
                <a:latin typeface="+mn-lt"/>
              </a:defRPr>
            </a:lvl8pPr>
            <a:lvl9pPr marL="114300" indent="0">
              <a:lnSpc>
                <a:spcPct val="80000"/>
              </a:lnSpc>
              <a:spcBef>
                <a:spcPts val="600"/>
              </a:spcBef>
              <a:spcAft>
                <a:spcPts val="1200"/>
              </a:spcAft>
              <a:buFont typeface="Arial" panose="020B0604020202020204" pitchFamily="34" charset="0"/>
              <a:buChar char="​"/>
              <a:defRPr sz="1400" kern="100" spc="-50" baseline="0">
                <a:solidFill>
                  <a:schemeClr val="tx1"/>
                </a:solidFill>
                <a:uFillTx/>
                <a:latin typeface="+mj-lt"/>
              </a:defRPr>
            </a:lvl9p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endParaRPr lang="en-US" dirty="0">
              <a:uFillTx/>
            </a:endParaRPr>
          </a:p>
        </p:txBody>
      </p:sp>
      <p:pic>
        <p:nvPicPr>
          <p:cNvPr id="16" name="Graphic 15"/>
          <p:cNvPicPr>
            <a:picLocks noChangeAspect="1"/>
          </p:cNvPicPr>
          <p:nvPr/>
        </p:nvPicPr>
        <p:blipFill>
          <a:blip r:embed="rId2"/>
          <a:stretch>
            <a:fillRect/>
          </a:stretch>
        </p:blipFill>
        <p:spPr>
          <a:xfrm>
            <a:off x="9768417" y="6398745"/>
            <a:ext cx="1737783" cy="232711"/>
          </a:xfrm>
          <a:prstGeom prst="rect">
            <a:avLst/>
          </a:prstGeom>
        </p:spPr>
      </p:pic>
      <p:sp>
        <p:nvSpPr>
          <p:cNvPr id="17" name="Freeform: Shape 16"/>
          <p:cNvSpPr>
            <a:spLocks/>
          </p:cNvSpPr>
          <p:nvPr/>
        </p:nvSpPr>
        <p:spPr bwMode="ltGray">
          <a:xfrm>
            <a:off x="0" y="4917232"/>
            <a:ext cx="4521032" cy="1940767"/>
          </a:xfrm>
          <a:custGeom>
            <a:avLst/>
            <a:gdLst>
              <a:gd name="connsiteX0" fmla="*/ 8205489 w 12192000"/>
              <a:gd name="connsiteY0" fmla="*/ 0 h 6235700"/>
              <a:gd name="connsiteX1" fmla="*/ 9184975 w 12192000"/>
              <a:gd name="connsiteY1" fmla="*/ 4387850 h 6235700"/>
              <a:gd name="connsiteX2" fmla="*/ 11669413 w 12192000"/>
              <a:gd name="connsiteY2" fmla="*/ 2627313 h 6235700"/>
              <a:gd name="connsiteX3" fmla="*/ 12192000 w 12192000"/>
              <a:gd name="connsiteY3" fmla="*/ 3159737 h 6235700"/>
              <a:gd name="connsiteX4" fmla="*/ 12192000 w 12192000"/>
              <a:gd name="connsiteY4" fmla="*/ 6235700 h 6235700"/>
              <a:gd name="connsiteX5" fmla="*/ 10923289 w 12192000"/>
              <a:gd name="connsiteY5" fmla="*/ 6235700 h 6235700"/>
              <a:gd name="connsiteX6" fmla="*/ 10897889 w 12192000"/>
              <a:gd name="connsiteY6" fmla="*/ 6235700 h 6235700"/>
              <a:gd name="connsiteX7" fmla="*/ 8927801 w 12192000"/>
              <a:gd name="connsiteY7" fmla="*/ 6235700 h 6235700"/>
              <a:gd name="connsiteX8" fmla="*/ 6268739 w 12192000"/>
              <a:gd name="connsiteY8" fmla="*/ 6235700 h 6235700"/>
              <a:gd name="connsiteX9" fmla="*/ 1309389 w 12192000"/>
              <a:gd name="connsiteY9" fmla="*/ 6235700 h 6235700"/>
              <a:gd name="connsiteX10" fmla="*/ 725189 w 12192000"/>
              <a:gd name="connsiteY10" fmla="*/ 6235700 h 6235700"/>
              <a:gd name="connsiteX11" fmla="*/ 0 w 12192000"/>
              <a:gd name="connsiteY11" fmla="*/ 6235700 h 6235700"/>
              <a:gd name="connsiteX12" fmla="*/ 0 w 12192000"/>
              <a:gd name="connsiteY12" fmla="*/ 3118545 h 6235700"/>
              <a:gd name="connsiteX13" fmla="*/ 147339 w 12192000"/>
              <a:gd name="connsiteY13" fmla="*/ 3017838 h 6235700"/>
              <a:gd name="connsiteX14" fmla="*/ 1290339 w 12192000"/>
              <a:gd name="connsiteY14" fmla="*/ 4048125 h 6235700"/>
              <a:gd name="connsiteX15" fmla="*/ 3712863 w 12192000"/>
              <a:gd name="connsiteY15" fmla="*/ 2212975 h 6235700"/>
              <a:gd name="connsiteX16" fmla="*/ 5005089 w 12192000"/>
              <a:gd name="connsiteY16" fmla="*/ 2954338 h 6235700"/>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535099 w 12192000"/>
              <a:gd name="connsiteY0" fmla="*/ 0 h 4289942"/>
              <a:gd name="connsiteX1" fmla="*/ 9184975 w 12192000"/>
              <a:gd name="connsiteY1" fmla="*/ 2442092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0 h 4289942"/>
              <a:gd name="connsiteX1" fmla="*/ 9695337 w 12192000"/>
              <a:gd name="connsiteY1" fmla="*/ 2091217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0 h 4289942"/>
              <a:gd name="connsiteX1" fmla="*/ 9695337 w 12192000"/>
              <a:gd name="connsiteY1" fmla="*/ 2091217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614821 h 4904763"/>
              <a:gd name="connsiteX1" fmla="*/ 9695337 w 12192000"/>
              <a:gd name="connsiteY1" fmla="*/ 2706038 h 4904763"/>
              <a:gd name="connsiteX2" fmla="*/ 11669413 w 12192000"/>
              <a:gd name="connsiteY2" fmla="*/ 1296376 h 4904763"/>
              <a:gd name="connsiteX3" fmla="*/ 12192000 w 12192000"/>
              <a:gd name="connsiteY3" fmla="*/ 0 h 4904763"/>
              <a:gd name="connsiteX4" fmla="*/ 12192000 w 12192000"/>
              <a:gd name="connsiteY4" fmla="*/ 4904763 h 4904763"/>
              <a:gd name="connsiteX5" fmla="*/ 10923289 w 12192000"/>
              <a:gd name="connsiteY5" fmla="*/ 4904763 h 4904763"/>
              <a:gd name="connsiteX6" fmla="*/ 10897889 w 12192000"/>
              <a:gd name="connsiteY6" fmla="*/ 4904763 h 4904763"/>
              <a:gd name="connsiteX7" fmla="*/ 8927801 w 12192000"/>
              <a:gd name="connsiteY7" fmla="*/ 4904763 h 4904763"/>
              <a:gd name="connsiteX8" fmla="*/ 6268739 w 12192000"/>
              <a:gd name="connsiteY8" fmla="*/ 4904763 h 4904763"/>
              <a:gd name="connsiteX9" fmla="*/ 1309389 w 12192000"/>
              <a:gd name="connsiteY9" fmla="*/ 4904763 h 4904763"/>
              <a:gd name="connsiteX10" fmla="*/ 725189 w 12192000"/>
              <a:gd name="connsiteY10" fmla="*/ 4904763 h 4904763"/>
              <a:gd name="connsiteX11" fmla="*/ 0 w 12192000"/>
              <a:gd name="connsiteY11" fmla="*/ 4904763 h 4904763"/>
              <a:gd name="connsiteX12" fmla="*/ 0 w 12192000"/>
              <a:gd name="connsiteY12" fmla="*/ 1787608 h 4904763"/>
              <a:gd name="connsiteX13" fmla="*/ 147339 w 12192000"/>
              <a:gd name="connsiteY13" fmla="*/ 1686901 h 4904763"/>
              <a:gd name="connsiteX14" fmla="*/ 1290339 w 12192000"/>
              <a:gd name="connsiteY14" fmla="*/ 2717188 h 4904763"/>
              <a:gd name="connsiteX15" fmla="*/ 3712863 w 12192000"/>
              <a:gd name="connsiteY15" fmla="*/ 882038 h 4904763"/>
              <a:gd name="connsiteX16" fmla="*/ 5005089 w 12192000"/>
              <a:gd name="connsiteY16" fmla="*/ 1623401 h 4904763"/>
              <a:gd name="connsiteX17" fmla="*/ 8535099 w 12192000"/>
              <a:gd name="connsiteY17" fmla="*/ 614821 h 4904763"/>
              <a:gd name="connsiteX0" fmla="*/ 8535099 w 12192000"/>
              <a:gd name="connsiteY0" fmla="*/ 614821 h 4904763"/>
              <a:gd name="connsiteX1" fmla="*/ 9695337 w 12192000"/>
              <a:gd name="connsiteY1" fmla="*/ 2706038 h 4904763"/>
              <a:gd name="connsiteX2" fmla="*/ 12192000 w 12192000"/>
              <a:gd name="connsiteY2" fmla="*/ 0 h 4904763"/>
              <a:gd name="connsiteX3" fmla="*/ 12192000 w 12192000"/>
              <a:gd name="connsiteY3" fmla="*/ 4904763 h 4904763"/>
              <a:gd name="connsiteX4" fmla="*/ 10923289 w 12192000"/>
              <a:gd name="connsiteY4" fmla="*/ 4904763 h 4904763"/>
              <a:gd name="connsiteX5" fmla="*/ 10897889 w 12192000"/>
              <a:gd name="connsiteY5" fmla="*/ 4904763 h 4904763"/>
              <a:gd name="connsiteX6" fmla="*/ 8927801 w 12192000"/>
              <a:gd name="connsiteY6" fmla="*/ 4904763 h 4904763"/>
              <a:gd name="connsiteX7" fmla="*/ 6268739 w 12192000"/>
              <a:gd name="connsiteY7" fmla="*/ 4904763 h 4904763"/>
              <a:gd name="connsiteX8" fmla="*/ 1309389 w 12192000"/>
              <a:gd name="connsiteY8" fmla="*/ 4904763 h 4904763"/>
              <a:gd name="connsiteX9" fmla="*/ 725189 w 12192000"/>
              <a:gd name="connsiteY9" fmla="*/ 4904763 h 4904763"/>
              <a:gd name="connsiteX10" fmla="*/ 0 w 12192000"/>
              <a:gd name="connsiteY10" fmla="*/ 4904763 h 4904763"/>
              <a:gd name="connsiteX11" fmla="*/ 0 w 12192000"/>
              <a:gd name="connsiteY11" fmla="*/ 1787608 h 4904763"/>
              <a:gd name="connsiteX12" fmla="*/ 147339 w 12192000"/>
              <a:gd name="connsiteY12" fmla="*/ 1686901 h 4904763"/>
              <a:gd name="connsiteX13" fmla="*/ 1290339 w 12192000"/>
              <a:gd name="connsiteY13" fmla="*/ 2717188 h 4904763"/>
              <a:gd name="connsiteX14" fmla="*/ 3712863 w 12192000"/>
              <a:gd name="connsiteY14" fmla="*/ 882038 h 4904763"/>
              <a:gd name="connsiteX15" fmla="*/ 5005089 w 12192000"/>
              <a:gd name="connsiteY15" fmla="*/ 1623401 h 4904763"/>
              <a:gd name="connsiteX16" fmla="*/ 8535099 w 12192000"/>
              <a:gd name="connsiteY16" fmla="*/ 614821 h 49047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712863 w 12192000"/>
              <a:gd name="connsiteY14" fmla="*/ 1339238 h 5361963"/>
              <a:gd name="connsiteX15" fmla="*/ 5005089 w 12192000"/>
              <a:gd name="connsiteY15" fmla="*/ 2080601 h 5361963"/>
              <a:gd name="connsiteX16" fmla="*/ 8535099 w 12192000"/>
              <a:gd name="connsiteY16" fmla="*/ 1072021 h 53619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712863 w 12192000"/>
              <a:gd name="connsiteY14" fmla="*/ 1339238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652267 w 12192000"/>
              <a:gd name="connsiteY1" fmla="*/ 3141973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652267 w 12192000"/>
              <a:gd name="connsiteY1" fmla="*/ 3141973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258862 w 12192000"/>
              <a:gd name="connsiteY1" fmla="*/ 2759201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258862 w 12192000"/>
              <a:gd name="connsiteY1" fmla="*/ 2759201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370273 h 4660215"/>
              <a:gd name="connsiteX1" fmla="*/ 10258862 w 12192000"/>
              <a:gd name="connsiteY1" fmla="*/ 2057453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370273 h 4660215"/>
              <a:gd name="connsiteX1" fmla="*/ 10258862 w 12192000"/>
              <a:gd name="connsiteY1" fmla="*/ 2057453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370273 h 4660215"/>
              <a:gd name="connsiteX1" fmla="*/ 10450248 w 12192000"/>
              <a:gd name="connsiteY1" fmla="*/ 2206309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0 h 4289942"/>
              <a:gd name="connsiteX1" fmla="*/ 10450248 w 12192000"/>
              <a:gd name="connsiteY1" fmla="*/ 1836036 h 4289942"/>
              <a:gd name="connsiteX2" fmla="*/ 12192000 w 12192000"/>
              <a:gd name="connsiteY2" fmla="*/ 1867 h 4289942"/>
              <a:gd name="connsiteX3" fmla="*/ 12192000 w 12192000"/>
              <a:gd name="connsiteY3" fmla="*/ 4289942 h 4289942"/>
              <a:gd name="connsiteX4" fmla="*/ 10923289 w 12192000"/>
              <a:gd name="connsiteY4" fmla="*/ 4289942 h 4289942"/>
              <a:gd name="connsiteX5" fmla="*/ 10897889 w 12192000"/>
              <a:gd name="connsiteY5" fmla="*/ 4289942 h 4289942"/>
              <a:gd name="connsiteX6" fmla="*/ 8927801 w 12192000"/>
              <a:gd name="connsiteY6" fmla="*/ 4289942 h 4289942"/>
              <a:gd name="connsiteX7" fmla="*/ 6268739 w 12192000"/>
              <a:gd name="connsiteY7" fmla="*/ 4289942 h 4289942"/>
              <a:gd name="connsiteX8" fmla="*/ 1309389 w 12192000"/>
              <a:gd name="connsiteY8" fmla="*/ 4289942 h 4289942"/>
              <a:gd name="connsiteX9" fmla="*/ 725189 w 12192000"/>
              <a:gd name="connsiteY9" fmla="*/ 4289942 h 4289942"/>
              <a:gd name="connsiteX10" fmla="*/ 0 w 12192000"/>
              <a:gd name="connsiteY10" fmla="*/ 4289942 h 4289942"/>
              <a:gd name="connsiteX11" fmla="*/ 0 w 12192000"/>
              <a:gd name="connsiteY11" fmla="*/ 1172787 h 4289942"/>
              <a:gd name="connsiteX12" fmla="*/ 147339 w 12192000"/>
              <a:gd name="connsiteY12" fmla="*/ 1072080 h 4289942"/>
              <a:gd name="connsiteX13" fmla="*/ 1290339 w 12192000"/>
              <a:gd name="connsiteY13" fmla="*/ 2102367 h 4289942"/>
              <a:gd name="connsiteX14" fmla="*/ 3510844 w 12192000"/>
              <a:gd name="connsiteY14" fmla="*/ 490501 h 4289942"/>
              <a:gd name="connsiteX15" fmla="*/ 5387861 w 12192000"/>
              <a:gd name="connsiteY15" fmla="*/ 1306291 h 4289942"/>
              <a:gd name="connsiteX16" fmla="*/ 8535099 w 12192000"/>
              <a:gd name="connsiteY16" fmla="*/ 0 h 4289942"/>
              <a:gd name="connsiteX0" fmla="*/ 8535099 w 12192000"/>
              <a:gd name="connsiteY0" fmla="*/ 0 h 4289942"/>
              <a:gd name="connsiteX1" fmla="*/ 10450248 w 12192000"/>
              <a:gd name="connsiteY1" fmla="*/ 1836036 h 4289942"/>
              <a:gd name="connsiteX2" fmla="*/ 12192000 w 12192000"/>
              <a:gd name="connsiteY2" fmla="*/ 1867 h 4289942"/>
              <a:gd name="connsiteX3" fmla="*/ 12192000 w 12192000"/>
              <a:gd name="connsiteY3" fmla="*/ 4289942 h 4289942"/>
              <a:gd name="connsiteX4" fmla="*/ 10923289 w 12192000"/>
              <a:gd name="connsiteY4" fmla="*/ 4289942 h 4289942"/>
              <a:gd name="connsiteX5" fmla="*/ 10897889 w 12192000"/>
              <a:gd name="connsiteY5" fmla="*/ 4289942 h 4289942"/>
              <a:gd name="connsiteX6" fmla="*/ 8927801 w 12192000"/>
              <a:gd name="connsiteY6" fmla="*/ 4289942 h 4289942"/>
              <a:gd name="connsiteX7" fmla="*/ 6268739 w 12192000"/>
              <a:gd name="connsiteY7" fmla="*/ 4289942 h 4289942"/>
              <a:gd name="connsiteX8" fmla="*/ 1309389 w 12192000"/>
              <a:gd name="connsiteY8" fmla="*/ 4289942 h 4289942"/>
              <a:gd name="connsiteX9" fmla="*/ 725189 w 12192000"/>
              <a:gd name="connsiteY9" fmla="*/ 4289942 h 4289942"/>
              <a:gd name="connsiteX10" fmla="*/ 0 w 12192000"/>
              <a:gd name="connsiteY10" fmla="*/ 4289942 h 4289942"/>
              <a:gd name="connsiteX11" fmla="*/ 0 w 12192000"/>
              <a:gd name="connsiteY11" fmla="*/ 1172787 h 4289942"/>
              <a:gd name="connsiteX12" fmla="*/ 147339 w 12192000"/>
              <a:gd name="connsiteY12" fmla="*/ 1072080 h 4289942"/>
              <a:gd name="connsiteX13" fmla="*/ 1290339 w 12192000"/>
              <a:gd name="connsiteY13" fmla="*/ 2102367 h 4289942"/>
              <a:gd name="connsiteX14" fmla="*/ 3510844 w 12192000"/>
              <a:gd name="connsiteY14" fmla="*/ 490501 h 4289942"/>
              <a:gd name="connsiteX15" fmla="*/ 5387861 w 12192000"/>
              <a:gd name="connsiteY15" fmla="*/ 1306291 h 4289942"/>
              <a:gd name="connsiteX16" fmla="*/ 8535099 w 12192000"/>
              <a:gd name="connsiteY16" fmla="*/ 0 h 4289942"/>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264297 w 12192000"/>
              <a:gd name="connsiteY12" fmla="*/ 2824585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264297 w 12192000"/>
              <a:gd name="connsiteY12" fmla="*/ 2824585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264297 w 12192000"/>
              <a:gd name="connsiteY11" fmla="*/ 2824585 h 5723471"/>
              <a:gd name="connsiteX12" fmla="*/ 1290339 w 12192000"/>
              <a:gd name="connsiteY12" fmla="*/ 3535896 h 5723471"/>
              <a:gd name="connsiteX13" fmla="*/ 3510844 w 12192000"/>
              <a:gd name="connsiteY13" fmla="*/ 1924030 h 5723471"/>
              <a:gd name="connsiteX14" fmla="*/ 5387861 w 12192000"/>
              <a:gd name="connsiteY14" fmla="*/ 2739820 h 5723471"/>
              <a:gd name="connsiteX15" fmla="*/ 8535099 w 12192000"/>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291856 w 12193517"/>
              <a:gd name="connsiteY12" fmla="*/ 3535896 h 5723471"/>
              <a:gd name="connsiteX13" fmla="*/ 3512361 w 12193517"/>
              <a:gd name="connsiteY13" fmla="*/ 1924030 h 5723471"/>
              <a:gd name="connsiteX14" fmla="*/ 5389378 w 12193517"/>
              <a:gd name="connsiteY14" fmla="*/ 2739820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5389378 w 12193517"/>
              <a:gd name="connsiteY14" fmla="*/ 2739820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5229890 w 12193517"/>
              <a:gd name="connsiteY14" fmla="*/ 3175754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536616 w 12193517"/>
              <a:gd name="connsiteY0" fmla="*/ 1433529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026253 w 12193517"/>
              <a:gd name="connsiteY15" fmla="*/ 1795036 h 5723471"/>
              <a:gd name="connsiteX0" fmla="*/ 8419658 w 12193517"/>
              <a:gd name="connsiteY0" fmla="*/ 1497324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377338 w 12193517"/>
              <a:gd name="connsiteY1" fmla="*/ 285489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377338 w 12193517"/>
              <a:gd name="connsiteY1" fmla="*/ 285489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008227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419658 w 12193517"/>
              <a:gd name="connsiteY15" fmla="*/ 1008227 h 5234374"/>
              <a:gd name="connsiteX0" fmla="*/ 8419658 w 12193517"/>
              <a:gd name="connsiteY0" fmla="*/ 1008227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419658 w 12193517"/>
              <a:gd name="connsiteY15" fmla="*/ 1008227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3517" h="5234374">
                <a:moveTo>
                  <a:pt x="8515352" y="1390999"/>
                </a:moveTo>
                <a:cubicBezTo>
                  <a:pt x="8923362" y="1609606"/>
                  <a:pt x="10065020" y="1987702"/>
                  <a:pt x="10568724" y="2174412"/>
                </a:cubicBezTo>
                <a:cubicBezTo>
                  <a:pt x="10901214" y="1796939"/>
                  <a:pt x="11403827" y="1004794"/>
                  <a:pt x="12193517" y="0"/>
                </a:cubicBezTo>
                <a:lnTo>
                  <a:pt x="12193517" y="5234374"/>
                </a:lnTo>
                <a:lnTo>
                  <a:pt x="10924806" y="5234374"/>
                </a:lnTo>
                <a:lnTo>
                  <a:pt x="10899406" y="5234374"/>
                </a:lnTo>
                <a:lnTo>
                  <a:pt x="8929318" y="5234374"/>
                </a:lnTo>
                <a:lnTo>
                  <a:pt x="6270256" y="5234374"/>
                </a:lnTo>
                <a:lnTo>
                  <a:pt x="1310906" y="5234374"/>
                </a:lnTo>
                <a:lnTo>
                  <a:pt x="726706" y="5234374"/>
                </a:lnTo>
                <a:lnTo>
                  <a:pt x="1517" y="5234374"/>
                </a:lnTo>
                <a:cubicBezTo>
                  <a:pt x="1011" y="4314153"/>
                  <a:pt x="506" y="3393932"/>
                  <a:pt x="0" y="2473711"/>
                </a:cubicBezTo>
                <a:lnTo>
                  <a:pt x="1632098" y="3301980"/>
                </a:lnTo>
                <a:lnTo>
                  <a:pt x="3108323" y="2115417"/>
                </a:lnTo>
                <a:lnTo>
                  <a:pt x="4900281" y="2878041"/>
                </a:lnTo>
                <a:cubicBezTo>
                  <a:pt x="5318495" y="2630453"/>
                  <a:pt x="7905751" y="1638587"/>
                  <a:pt x="8515352" y="1390999"/>
                </a:cubicBezTo>
                <a:close/>
              </a:path>
            </a:pathLst>
          </a:custGeom>
          <a:gradFill flip="none" rotWithShape="1">
            <a:gsLst>
              <a:gs pos="31000">
                <a:srgbClr val="F99D1C">
                  <a:alpha val="33000"/>
                </a:srgbClr>
              </a:gs>
              <a:gs pos="72000">
                <a:srgbClr val="F99D1C">
                  <a:alpha val="0"/>
                </a:srgbClr>
              </a:gs>
            </a:gsLst>
            <a:lin ang="5400000" scaled="1"/>
            <a:tileRect/>
          </a:gradFill>
        </p:spPr>
        <p:txBody>
          <a:bodyPr rot="0" spcFirstLastPara="0" vert="horz" wrap="square" lIns="0" tIns="0" rIns="0" bIns="0" numCol="1" rtlCol="0" fromWordArt="0" anchor="ctr" anchorCtr="0" forceAA="0" compatLnSpc="1">
            <a:prstTxWarp prst="textNoShape">
              <a:avLst/>
            </a:prstTxWarp>
            <a:noAutofit/>
          </a:bodyPr>
          <a:lstStyle>
            <a:defPPr>
              <a:defRPr lang="en-US">
                <a:uFillTx/>
              </a:defRPr>
            </a:defPPr>
            <a:lvl1pPr marL="0" algn="l" defTabSz="914400" rtl="0" eaLnBrk="1" latinLnBrk="0" hangingPunct="1">
              <a:defRPr sz="1800" kern="1200">
                <a:solidFill>
                  <a:schemeClr val="tx1"/>
                </a:solidFill>
                <a:uFillTx/>
                <a:latin typeface="+mn-lt"/>
                <a:ea typeface="+mn-ea"/>
                <a:cs typeface="+mn-cs"/>
              </a:defRPr>
            </a:lvl1pPr>
            <a:lvl2pPr marL="457200" algn="l" defTabSz="914400" rtl="0" eaLnBrk="1" latinLnBrk="0" hangingPunct="1">
              <a:defRPr sz="1800" kern="1200">
                <a:solidFill>
                  <a:schemeClr val="tx1"/>
                </a:solidFill>
                <a:uFillTx/>
                <a:latin typeface="+mn-lt"/>
                <a:ea typeface="+mn-ea"/>
                <a:cs typeface="+mn-cs"/>
              </a:defRPr>
            </a:lvl2pPr>
            <a:lvl3pPr marL="914400" algn="l" defTabSz="914400" rtl="0" eaLnBrk="1" latinLnBrk="0" hangingPunct="1">
              <a:defRPr sz="1800" kern="1200">
                <a:solidFill>
                  <a:schemeClr val="tx1"/>
                </a:solidFill>
                <a:uFillTx/>
                <a:latin typeface="+mn-lt"/>
                <a:ea typeface="+mn-ea"/>
                <a:cs typeface="+mn-cs"/>
              </a:defRPr>
            </a:lvl3pPr>
            <a:lvl4pPr marL="1371600" algn="l" defTabSz="914400" rtl="0" eaLnBrk="1" latinLnBrk="0" hangingPunct="1">
              <a:defRPr sz="1800" kern="1200">
                <a:solidFill>
                  <a:schemeClr val="tx1"/>
                </a:solidFill>
                <a:uFillTx/>
                <a:latin typeface="+mn-lt"/>
                <a:ea typeface="+mn-ea"/>
                <a:cs typeface="+mn-cs"/>
              </a:defRPr>
            </a:lvl4pPr>
            <a:lvl5pPr marL="1828800" algn="l" defTabSz="914400" rtl="0" eaLnBrk="1" latinLnBrk="0" hangingPunct="1">
              <a:defRPr sz="1800" kern="1200">
                <a:solidFill>
                  <a:schemeClr val="tx1"/>
                </a:solidFill>
                <a:uFillTx/>
                <a:latin typeface="+mn-lt"/>
                <a:ea typeface="+mn-ea"/>
                <a:cs typeface="+mn-cs"/>
              </a:defRPr>
            </a:lvl5pPr>
            <a:lvl6pPr marL="2286000" algn="l" defTabSz="914400" rtl="0" eaLnBrk="1" latinLnBrk="0" hangingPunct="1">
              <a:defRPr sz="1800" kern="1200">
                <a:solidFill>
                  <a:schemeClr val="tx1"/>
                </a:solidFill>
                <a:uFillTx/>
                <a:latin typeface="+mn-lt"/>
                <a:ea typeface="+mn-ea"/>
                <a:cs typeface="+mn-cs"/>
              </a:defRPr>
            </a:lvl6pPr>
            <a:lvl7pPr marL="2743200" algn="l" defTabSz="914400" rtl="0" eaLnBrk="1" latinLnBrk="0" hangingPunct="1">
              <a:defRPr sz="1800" kern="1200">
                <a:solidFill>
                  <a:schemeClr val="tx1"/>
                </a:solidFill>
                <a:uFillTx/>
                <a:latin typeface="+mn-lt"/>
                <a:ea typeface="+mn-ea"/>
                <a:cs typeface="+mn-cs"/>
              </a:defRPr>
            </a:lvl7pPr>
            <a:lvl8pPr marL="3200400" algn="l" defTabSz="914400" rtl="0" eaLnBrk="1" latinLnBrk="0" hangingPunct="1">
              <a:defRPr sz="1800" kern="1200">
                <a:solidFill>
                  <a:schemeClr val="tx1"/>
                </a:solidFill>
                <a:uFillTx/>
                <a:latin typeface="+mn-lt"/>
                <a:ea typeface="+mn-ea"/>
                <a:cs typeface="+mn-cs"/>
              </a:defRPr>
            </a:lvl8pPr>
            <a:lvl9pPr marL="3657600" algn="l" defTabSz="914400" rtl="0" eaLnBrk="1" latinLnBrk="0" hangingPunct="1">
              <a:defRPr sz="1800" kern="1200">
                <a:solidFill>
                  <a:schemeClr val="tx1"/>
                </a:solidFill>
                <a:uFillTx/>
                <a:latin typeface="+mn-lt"/>
                <a:ea typeface="+mn-ea"/>
                <a:cs typeface="+mn-cs"/>
              </a:defRPr>
            </a:lvl9pPr>
          </a:lstStyle>
          <a:p>
            <a:pPr marR="0" lvl="0" indent="0" fontAlgn="auto">
              <a:lnSpc>
                <a:spcPct val="100000"/>
              </a:lnSpc>
              <a:spcBef>
                <a:spcPts val="0"/>
              </a:spcBef>
              <a:spcAft>
                <a:spcPts val="0"/>
              </a:spcAft>
              <a:buFontTx/>
              <a:buNone/>
            </a:pPr>
            <a:endParaRPr kumimoji="0" lang="en-US" sz="800" b="0" i="0" u="none" strike="noStrike" kern="0" cap="none" spc="0" normalizeH="0" baseline="0" dirty="0">
              <a:ln>
                <a:noFill/>
              </a:ln>
              <a:solidFill>
                <a:srgbClr val="000000"/>
              </a:solidFill>
              <a:effectLst/>
              <a:uFillTx/>
              <a:latin typeface="+mn-lt"/>
            </a:endParaRPr>
          </a:p>
        </p:txBody>
      </p:sp>
      <p:sp>
        <p:nvSpPr>
          <p:cNvPr id="18" name="Freeform: Shape 17"/>
          <p:cNvSpPr>
            <a:spLocks/>
          </p:cNvSpPr>
          <p:nvPr/>
        </p:nvSpPr>
        <p:spPr bwMode="ltGray">
          <a:xfrm>
            <a:off x="562" y="5275766"/>
            <a:ext cx="4520470" cy="1582233"/>
          </a:xfrm>
          <a:custGeom>
            <a:avLst/>
            <a:gdLst>
              <a:gd name="connsiteX0" fmla="*/ 5921077 w 12192001"/>
              <a:gd name="connsiteY0" fmla="*/ 0 h 4424363"/>
              <a:gd name="connsiteX1" fmla="*/ 7929264 w 12192001"/>
              <a:gd name="connsiteY1" fmla="*/ 2073275 h 4424363"/>
              <a:gd name="connsiteX2" fmla="*/ 10021590 w 12192001"/>
              <a:gd name="connsiteY2" fmla="*/ 539750 h 4424363"/>
              <a:gd name="connsiteX3" fmla="*/ 12192001 w 12192001"/>
              <a:gd name="connsiteY3" fmla="*/ 2677964 h 4424363"/>
              <a:gd name="connsiteX4" fmla="*/ 12192001 w 12192001"/>
              <a:gd name="connsiteY4" fmla="*/ 4424363 h 4424363"/>
              <a:gd name="connsiteX5" fmla="*/ 11405890 w 12192001"/>
              <a:gd name="connsiteY5" fmla="*/ 4424363 h 4424363"/>
              <a:gd name="connsiteX6" fmla="*/ 10821690 w 12192001"/>
              <a:gd name="connsiteY6" fmla="*/ 4424363 h 4424363"/>
              <a:gd name="connsiteX7" fmla="*/ 5862340 w 12192001"/>
              <a:gd name="connsiteY7" fmla="*/ 4424363 h 4424363"/>
              <a:gd name="connsiteX8" fmla="*/ 3204864 w 12192001"/>
              <a:gd name="connsiteY8" fmla="*/ 4424363 h 4424363"/>
              <a:gd name="connsiteX9" fmla="*/ 1233190 w 12192001"/>
              <a:gd name="connsiteY9" fmla="*/ 4424363 h 4424363"/>
              <a:gd name="connsiteX10" fmla="*/ 1210964 w 12192001"/>
              <a:gd name="connsiteY10" fmla="*/ 4424363 h 4424363"/>
              <a:gd name="connsiteX11" fmla="*/ 0 w 12192001"/>
              <a:gd name="connsiteY11" fmla="*/ 4424363 h 4424363"/>
              <a:gd name="connsiteX12" fmla="*/ 0 w 12192001"/>
              <a:gd name="connsiteY12" fmla="*/ 1227890 h 4424363"/>
              <a:gd name="connsiteX13" fmla="*/ 699790 w 12192001"/>
              <a:gd name="connsiteY13" fmla="*/ 501650 h 4424363"/>
              <a:gd name="connsiteX14" fmla="*/ 2996902 w 12192001"/>
              <a:gd name="connsiteY14" fmla="*/ 2790825 h 4424363"/>
              <a:gd name="connsiteX15" fmla="*/ 4654253 w 12192001"/>
              <a:gd name="connsiteY15" fmla="*/ 565150 h 4424363"/>
              <a:gd name="connsiteX0" fmla="*/ 5921077 w 12192001"/>
              <a:gd name="connsiteY0" fmla="*/ 140734 h 4565097"/>
              <a:gd name="connsiteX1" fmla="*/ 7929264 w 12192001"/>
              <a:gd name="connsiteY1" fmla="*/ 2214009 h 4565097"/>
              <a:gd name="connsiteX2" fmla="*/ 10797767 w 12192001"/>
              <a:gd name="connsiteY2" fmla="*/ 0 h 4565097"/>
              <a:gd name="connsiteX3" fmla="*/ 12192001 w 12192001"/>
              <a:gd name="connsiteY3" fmla="*/ 2818698 h 4565097"/>
              <a:gd name="connsiteX4" fmla="*/ 12192001 w 12192001"/>
              <a:gd name="connsiteY4" fmla="*/ 4565097 h 4565097"/>
              <a:gd name="connsiteX5" fmla="*/ 11405890 w 12192001"/>
              <a:gd name="connsiteY5" fmla="*/ 4565097 h 4565097"/>
              <a:gd name="connsiteX6" fmla="*/ 10821690 w 12192001"/>
              <a:gd name="connsiteY6" fmla="*/ 4565097 h 4565097"/>
              <a:gd name="connsiteX7" fmla="*/ 5862340 w 12192001"/>
              <a:gd name="connsiteY7" fmla="*/ 4565097 h 4565097"/>
              <a:gd name="connsiteX8" fmla="*/ 3204864 w 12192001"/>
              <a:gd name="connsiteY8" fmla="*/ 4565097 h 4565097"/>
              <a:gd name="connsiteX9" fmla="*/ 1233190 w 12192001"/>
              <a:gd name="connsiteY9" fmla="*/ 4565097 h 4565097"/>
              <a:gd name="connsiteX10" fmla="*/ 1210964 w 12192001"/>
              <a:gd name="connsiteY10" fmla="*/ 4565097 h 4565097"/>
              <a:gd name="connsiteX11" fmla="*/ 0 w 12192001"/>
              <a:gd name="connsiteY11" fmla="*/ 4565097 h 4565097"/>
              <a:gd name="connsiteX12" fmla="*/ 0 w 12192001"/>
              <a:gd name="connsiteY12" fmla="*/ 1368624 h 4565097"/>
              <a:gd name="connsiteX13" fmla="*/ 699790 w 12192001"/>
              <a:gd name="connsiteY13" fmla="*/ 642384 h 4565097"/>
              <a:gd name="connsiteX14" fmla="*/ 2996902 w 12192001"/>
              <a:gd name="connsiteY14" fmla="*/ 2931559 h 4565097"/>
              <a:gd name="connsiteX15" fmla="*/ 4654253 w 12192001"/>
              <a:gd name="connsiteY15" fmla="*/ 705884 h 4565097"/>
              <a:gd name="connsiteX16" fmla="*/ 5921077 w 12192001"/>
              <a:gd name="connsiteY16" fmla="*/ 140734 h 4565097"/>
              <a:gd name="connsiteX0" fmla="*/ 5921077 w 12202633"/>
              <a:gd name="connsiteY0" fmla="*/ 140734 h 4565097"/>
              <a:gd name="connsiteX1" fmla="*/ 7929264 w 12202633"/>
              <a:gd name="connsiteY1" fmla="*/ 2214009 h 4565097"/>
              <a:gd name="connsiteX2" fmla="*/ 10797767 w 12202633"/>
              <a:gd name="connsiteY2" fmla="*/ 0 h 4565097"/>
              <a:gd name="connsiteX3" fmla="*/ 12202633 w 12202633"/>
              <a:gd name="connsiteY3" fmla="*/ 809144 h 4565097"/>
              <a:gd name="connsiteX4" fmla="*/ 12192001 w 12202633"/>
              <a:gd name="connsiteY4" fmla="*/ 4565097 h 4565097"/>
              <a:gd name="connsiteX5" fmla="*/ 11405890 w 12202633"/>
              <a:gd name="connsiteY5" fmla="*/ 4565097 h 4565097"/>
              <a:gd name="connsiteX6" fmla="*/ 10821690 w 12202633"/>
              <a:gd name="connsiteY6" fmla="*/ 4565097 h 4565097"/>
              <a:gd name="connsiteX7" fmla="*/ 5862340 w 12202633"/>
              <a:gd name="connsiteY7" fmla="*/ 4565097 h 4565097"/>
              <a:gd name="connsiteX8" fmla="*/ 3204864 w 12202633"/>
              <a:gd name="connsiteY8" fmla="*/ 4565097 h 4565097"/>
              <a:gd name="connsiteX9" fmla="*/ 1233190 w 12202633"/>
              <a:gd name="connsiteY9" fmla="*/ 4565097 h 4565097"/>
              <a:gd name="connsiteX10" fmla="*/ 1210964 w 12202633"/>
              <a:gd name="connsiteY10" fmla="*/ 4565097 h 4565097"/>
              <a:gd name="connsiteX11" fmla="*/ 0 w 12202633"/>
              <a:gd name="connsiteY11" fmla="*/ 4565097 h 4565097"/>
              <a:gd name="connsiteX12" fmla="*/ 0 w 12202633"/>
              <a:gd name="connsiteY12" fmla="*/ 1368624 h 4565097"/>
              <a:gd name="connsiteX13" fmla="*/ 699790 w 12202633"/>
              <a:gd name="connsiteY13" fmla="*/ 642384 h 4565097"/>
              <a:gd name="connsiteX14" fmla="*/ 2996902 w 12202633"/>
              <a:gd name="connsiteY14" fmla="*/ 2931559 h 4565097"/>
              <a:gd name="connsiteX15" fmla="*/ 4654253 w 12202633"/>
              <a:gd name="connsiteY15" fmla="*/ 705884 h 4565097"/>
              <a:gd name="connsiteX16" fmla="*/ 5921077 w 12202633"/>
              <a:gd name="connsiteY16" fmla="*/ 140734 h 4565097"/>
              <a:gd name="connsiteX0" fmla="*/ 5921077 w 12202633"/>
              <a:gd name="connsiteY0" fmla="*/ 0 h 4424363"/>
              <a:gd name="connsiteX1" fmla="*/ 7929264 w 12202633"/>
              <a:gd name="connsiteY1" fmla="*/ 2073275 h 4424363"/>
              <a:gd name="connsiteX2" fmla="*/ 10680809 w 12202633"/>
              <a:gd name="connsiteY2" fmla="*/ 582280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680809 w 12202633"/>
              <a:gd name="connsiteY2" fmla="*/ 582280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457525 w 12202633"/>
              <a:gd name="connsiteY2" fmla="*/ 475954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60623 w 12202633"/>
              <a:gd name="connsiteY1" fmla="*/ 1935052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60623 w 12202633"/>
              <a:gd name="connsiteY1" fmla="*/ 1935052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165156 w 12202633"/>
              <a:gd name="connsiteY15" fmla="*/ 1107410 h 4424363"/>
              <a:gd name="connsiteX16" fmla="*/ 5921077 w 12202633"/>
              <a:gd name="connsiteY16" fmla="*/ 0 h 4424363"/>
              <a:gd name="connsiteX0" fmla="*/ 5506407 w 12202633"/>
              <a:gd name="connsiteY0" fmla="*/ 29978 h 3922713"/>
              <a:gd name="connsiteX1" fmla="*/ 8960623 w 12202633"/>
              <a:gd name="connsiteY1" fmla="*/ 143340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8864930 w 12202633"/>
              <a:gd name="connsiteY1" fmla="*/ 134834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8864930 w 12202633"/>
              <a:gd name="connsiteY1" fmla="*/ 134834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7091917 w 12202633"/>
              <a:gd name="connsiteY1" fmla="*/ 671955 h 3922713"/>
              <a:gd name="connsiteX2" fmla="*/ 8864930 w 12202633"/>
              <a:gd name="connsiteY2" fmla="*/ 1348342 h 3922713"/>
              <a:gd name="connsiteX3" fmla="*/ 10733972 w 12202633"/>
              <a:gd name="connsiteY3" fmla="*/ 112527 h 3922713"/>
              <a:gd name="connsiteX4" fmla="*/ 12202633 w 12202633"/>
              <a:gd name="connsiteY4" fmla="*/ 166760 h 3922713"/>
              <a:gd name="connsiteX5" fmla="*/ 12192001 w 12202633"/>
              <a:gd name="connsiteY5" fmla="*/ 3922713 h 3922713"/>
              <a:gd name="connsiteX6" fmla="*/ 11405890 w 12202633"/>
              <a:gd name="connsiteY6" fmla="*/ 3922713 h 3922713"/>
              <a:gd name="connsiteX7" fmla="*/ 10821690 w 12202633"/>
              <a:gd name="connsiteY7" fmla="*/ 3922713 h 3922713"/>
              <a:gd name="connsiteX8" fmla="*/ 5862340 w 12202633"/>
              <a:gd name="connsiteY8" fmla="*/ 3922713 h 3922713"/>
              <a:gd name="connsiteX9" fmla="*/ 3204864 w 12202633"/>
              <a:gd name="connsiteY9" fmla="*/ 3922713 h 3922713"/>
              <a:gd name="connsiteX10" fmla="*/ 1233190 w 12202633"/>
              <a:gd name="connsiteY10" fmla="*/ 3922713 h 3922713"/>
              <a:gd name="connsiteX11" fmla="*/ 1210964 w 12202633"/>
              <a:gd name="connsiteY11" fmla="*/ 3922713 h 3922713"/>
              <a:gd name="connsiteX12" fmla="*/ 0 w 12202633"/>
              <a:gd name="connsiteY12" fmla="*/ 3922713 h 3922713"/>
              <a:gd name="connsiteX13" fmla="*/ 0 w 12202633"/>
              <a:gd name="connsiteY13" fmla="*/ 726240 h 3922713"/>
              <a:gd name="connsiteX14" fmla="*/ 699790 w 12202633"/>
              <a:gd name="connsiteY14" fmla="*/ 0 h 3922713"/>
              <a:gd name="connsiteX15" fmla="*/ 2996902 w 12202633"/>
              <a:gd name="connsiteY15" fmla="*/ 2289175 h 3922713"/>
              <a:gd name="connsiteX16" fmla="*/ 4165156 w 12202633"/>
              <a:gd name="connsiteY16" fmla="*/ 605760 h 3922713"/>
              <a:gd name="connsiteX17" fmla="*/ 5506407 w 12202633"/>
              <a:gd name="connsiteY17" fmla="*/ 29978 h 3922713"/>
              <a:gd name="connsiteX0" fmla="*/ 5506407 w 12202633"/>
              <a:gd name="connsiteY0" fmla="*/ 29978 h 3922713"/>
              <a:gd name="connsiteX1" fmla="*/ 7091917 w 12202633"/>
              <a:gd name="connsiteY1" fmla="*/ 671955 h 3922713"/>
              <a:gd name="connsiteX2" fmla="*/ 8027582 w 12202633"/>
              <a:gd name="connsiteY2" fmla="*/ 1033462 h 3922713"/>
              <a:gd name="connsiteX3" fmla="*/ 8864930 w 12202633"/>
              <a:gd name="connsiteY3" fmla="*/ 1348342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091917 w 12202633"/>
              <a:gd name="connsiteY1" fmla="*/ 671955 h 3922713"/>
              <a:gd name="connsiteX2" fmla="*/ 8144540 w 12202633"/>
              <a:gd name="connsiteY2" fmla="*/ 554997 h 3922713"/>
              <a:gd name="connsiteX3" fmla="*/ 8864930 w 12202633"/>
              <a:gd name="connsiteY3" fmla="*/ 1348342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091917 w 12202633"/>
              <a:gd name="connsiteY1" fmla="*/ 671955 h 3922713"/>
              <a:gd name="connsiteX2" fmla="*/ 8144540 w 12202633"/>
              <a:gd name="connsiteY2" fmla="*/ 554997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144540 w 12202633"/>
              <a:gd name="connsiteY2" fmla="*/ 554997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374651 h 4267386"/>
              <a:gd name="connsiteX1" fmla="*/ 7442791 w 12202633"/>
              <a:gd name="connsiteY1" fmla="*/ 1229280 h 4267386"/>
              <a:gd name="connsiteX2" fmla="*/ 8569842 w 12202633"/>
              <a:gd name="connsiteY2" fmla="*/ 803977 h 4267386"/>
              <a:gd name="connsiteX3" fmla="*/ 8726707 w 12202633"/>
              <a:gd name="connsiteY3" fmla="*/ 1342142 h 4267386"/>
              <a:gd name="connsiteX4" fmla="*/ 11084847 w 12202633"/>
              <a:gd name="connsiteY4" fmla="*/ 0 h 4267386"/>
              <a:gd name="connsiteX5" fmla="*/ 12202633 w 12202633"/>
              <a:gd name="connsiteY5" fmla="*/ 511433 h 4267386"/>
              <a:gd name="connsiteX6" fmla="*/ 12192001 w 12202633"/>
              <a:gd name="connsiteY6" fmla="*/ 4267386 h 4267386"/>
              <a:gd name="connsiteX7" fmla="*/ 11405890 w 12202633"/>
              <a:gd name="connsiteY7" fmla="*/ 4267386 h 4267386"/>
              <a:gd name="connsiteX8" fmla="*/ 10821690 w 12202633"/>
              <a:gd name="connsiteY8" fmla="*/ 4267386 h 4267386"/>
              <a:gd name="connsiteX9" fmla="*/ 5862340 w 12202633"/>
              <a:gd name="connsiteY9" fmla="*/ 4267386 h 4267386"/>
              <a:gd name="connsiteX10" fmla="*/ 3204864 w 12202633"/>
              <a:gd name="connsiteY10" fmla="*/ 4267386 h 4267386"/>
              <a:gd name="connsiteX11" fmla="*/ 1233190 w 12202633"/>
              <a:gd name="connsiteY11" fmla="*/ 4267386 h 4267386"/>
              <a:gd name="connsiteX12" fmla="*/ 1210964 w 12202633"/>
              <a:gd name="connsiteY12" fmla="*/ 4267386 h 4267386"/>
              <a:gd name="connsiteX13" fmla="*/ 0 w 12202633"/>
              <a:gd name="connsiteY13" fmla="*/ 4267386 h 4267386"/>
              <a:gd name="connsiteX14" fmla="*/ 0 w 12202633"/>
              <a:gd name="connsiteY14" fmla="*/ 1070913 h 4267386"/>
              <a:gd name="connsiteX15" fmla="*/ 699790 w 12202633"/>
              <a:gd name="connsiteY15" fmla="*/ 344673 h 4267386"/>
              <a:gd name="connsiteX16" fmla="*/ 2996902 w 12202633"/>
              <a:gd name="connsiteY16" fmla="*/ 2633848 h 4267386"/>
              <a:gd name="connsiteX17" fmla="*/ 4165156 w 12202633"/>
              <a:gd name="connsiteY17" fmla="*/ 950433 h 4267386"/>
              <a:gd name="connsiteX18" fmla="*/ 5506407 w 12202633"/>
              <a:gd name="connsiteY18"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1233190 w 12192001"/>
              <a:gd name="connsiteY11" fmla="*/ 4267386 h 4267386"/>
              <a:gd name="connsiteX12" fmla="*/ 1210964 w 12192001"/>
              <a:gd name="connsiteY12" fmla="*/ 4267386 h 4267386"/>
              <a:gd name="connsiteX13" fmla="*/ 0 w 12192001"/>
              <a:gd name="connsiteY13" fmla="*/ 4267386 h 4267386"/>
              <a:gd name="connsiteX14" fmla="*/ 0 w 12192001"/>
              <a:gd name="connsiteY14" fmla="*/ 1070913 h 4267386"/>
              <a:gd name="connsiteX15" fmla="*/ 699790 w 12192001"/>
              <a:gd name="connsiteY15" fmla="*/ 344673 h 4267386"/>
              <a:gd name="connsiteX16" fmla="*/ 2996902 w 12192001"/>
              <a:gd name="connsiteY16" fmla="*/ 2633848 h 4267386"/>
              <a:gd name="connsiteX17" fmla="*/ 4165156 w 12192001"/>
              <a:gd name="connsiteY17" fmla="*/ 950433 h 4267386"/>
              <a:gd name="connsiteX18" fmla="*/ 5506407 w 12192001"/>
              <a:gd name="connsiteY18"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1233190 w 12192001"/>
              <a:gd name="connsiteY11" fmla="*/ 4267386 h 4267386"/>
              <a:gd name="connsiteX12" fmla="*/ 0 w 12192001"/>
              <a:gd name="connsiteY12" fmla="*/ 4267386 h 4267386"/>
              <a:gd name="connsiteX13" fmla="*/ 0 w 12192001"/>
              <a:gd name="connsiteY13" fmla="*/ 1070913 h 4267386"/>
              <a:gd name="connsiteX14" fmla="*/ 699790 w 12192001"/>
              <a:gd name="connsiteY14" fmla="*/ 344673 h 4267386"/>
              <a:gd name="connsiteX15" fmla="*/ 2996902 w 12192001"/>
              <a:gd name="connsiteY15" fmla="*/ 2633848 h 4267386"/>
              <a:gd name="connsiteX16" fmla="*/ 4165156 w 12192001"/>
              <a:gd name="connsiteY16" fmla="*/ 950433 h 4267386"/>
              <a:gd name="connsiteX17" fmla="*/ 5506407 w 12192001"/>
              <a:gd name="connsiteY17"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0 w 12192001"/>
              <a:gd name="connsiteY11" fmla="*/ 4267386 h 4267386"/>
              <a:gd name="connsiteX12" fmla="*/ 0 w 12192001"/>
              <a:gd name="connsiteY12" fmla="*/ 1070913 h 4267386"/>
              <a:gd name="connsiteX13" fmla="*/ 699790 w 12192001"/>
              <a:gd name="connsiteY13" fmla="*/ 344673 h 4267386"/>
              <a:gd name="connsiteX14" fmla="*/ 2996902 w 12192001"/>
              <a:gd name="connsiteY14" fmla="*/ 2633848 h 4267386"/>
              <a:gd name="connsiteX15" fmla="*/ 4165156 w 12192001"/>
              <a:gd name="connsiteY15" fmla="*/ 950433 h 4267386"/>
              <a:gd name="connsiteX16" fmla="*/ 5506407 w 12192001"/>
              <a:gd name="connsiteY16"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0 w 12192001"/>
              <a:gd name="connsiteY10" fmla="*/ 4267386 h 4267386"/>
              <a:gd name="connsiteX11" fmla="*/ 0 w 12192001"/>
              <a:gd name="connsiteY11" fmla="*/ 1070913 h 4267386"/>
              <a:gd name="connsiteX12" fmla="*/ 699790 w 12192001"/>
              <a:gd name="connsiteY12" fmla="*/ 344673 h 4267386"/>
              <a:gd name="connsiteX13" fmla="*/ 2996902 w 12192001"/>
              <a:gd name="connsiteY13" fmla="*/ 2633848 h 4267386"/>
              <a:gd name="connsiteX14" fmla="*/ 4165156 w 12192001"/>
              <a:gd name="connsiteY14" fmla="*/ 950433 h 4267386"/>
              <a:gd name="connsiteX15" fmla="*/ 5506407 w 12192001"/>
              <a:gd name="connsiteY15"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0 w 12192001"/>
              <a:gd name="connsiteY9" fmla="*/ 4267386 h 4267386"/>
              <a:gd name="connsiteX10" fmla="*/ 0 w 12192001"/>
              <a:gd name="connsiteY10" fmla="*/ 1070913 h 4267386"/>
              <a:gd name="connsiteX11" fmla="*/ 699790 w 12192001"/>
              <a:gd name="connsiteY11" fmla="*/ 344673 h 4267386"/>
              <a:gd name="connsiteX12" fmla="*/ 2996902 w 12192001"/>
              <a:gd name="connsiteY12" fmla="*/ 2633848 h 4267386"/>
              <a:gd name="connsiteX13" fmla="*/ 4165156 w 12192001"/>
              <a:gd name="connsiteY13" fmla="*/ 950433 h 4267386"/>
              <a:gd name="connsiteX14" fmla="*/ 5506407 w 12192001"/>
              <a:gd name="connsiteY14"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0 w 12192001"/>
              <a:gd name="connsiteY8" fmla="*/ 4267386 h 4267386"/>
              <a:gd name="connsiteX9" fmla="*/ 0 w 12192001"/>
              <a:gd name="connsiteY9" fmla="*/ 1070913 h 4267386"/>
              <a:gd name="connsiteX10" fmla="*/ 699790 w 12192001"/>
              <a:gd name="connsiteY10" fmla="*/ 344673 h 4267386"/>
              <a:gd name="connsiteX11" fmla="*/ 2996902 w 12192001"/>
              <a:gd name="connsiteY11" fmla="*/ 2633848 h 4267386"/>
              <a:gd name="connsiteX12" fmla="*/ 4165156 w 12192001"/>
              <a:gd name="connsiteY12" fmla="*/ 950433 h 4267386"/>
              <a:gd name="connsiteX13" fmla="*/ 5506407 w 12192001"/>
              <a:gd name="connsiteY13"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0 w 12192001"/>
              <a:gd name="connsiteY7" fmla="*/ 4267386 h 4267386"/>
              <a:gd name="connsiteX8" fmla="*/ 0 w 12192001"/>
              <a:gd name="connsiteY8" fmla="*/ 1070913 h 4267386"/>
              <a:gd name="connsiteX9" fmla="*/ 699790 w 12192001"/>
              <a:gd name="connsiteY9" fmla="*/ 344673 h 4267386"/>
              <a:gd name="connsiteX10" fmla="*/ 2996902 w 12192001"/>
              <a:gd name="connsiteY10" fmla="*/ 2633848 h 4267386"/>
              <a:gd name="connsiteX11" fmla="*/ 4165156 w 12192001"/>
              <a:gd name="connsiteY11" fmla="*/ 950433 h 4267386"/>
              <a:gd name="connsiteX12" fmla="*/ 5506407 w 12192001"/>
              <a:gd name="connsiteY12"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864930 w 12192001"/>
              <a:gd name="connsiteY3" fmla="*/ 1607956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0 w 12192001"/>
              <a:gd name="connsiteY7" fmla="*/ 4267386 h 4267386"/>
              <a:gd name="connsiteX8" fmla="*/ 0 w 12192001"/>
              <a:gd name="connsiteY8" fmla="*/ 1070913 h 4267386"/>
              <a:gd name="connsiteX9" fmla="*/ 699790 w 12192001"/>
              <a:gd name="connsiteY9" fmla="*/ 344673 h 4267386"/>
              <a:gd name="connsiteX10" fmla="*/ 2996902 w 12192001"/>
              <a:gd name="connsiteY10" fmla="*/ 2633848 h 4267386"/>
              <a:gd name="connsiteX11" fmla="*/ 4165156 w 12192001"/>
              <a:gd name="connsiteY11" fmla="*/ 950433 h 4267386"/>
              <a:gd name="connsiteX12" fmla="*/ 5506407 w 12192001"/>
              <a:gd name="connsiteY12" fmla="*/ 374651 h 4267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1" h="4267386">
                <a:moveTo>
                  <a:pt x="5506407" y="374651"/>
                </a:moveTo>
                <a:lnTo>
                  <a:pt x="7442791" y="1229280"/>
                </a:lnTo>
                <a:lnTo>
                  <a:pt x="8569842" y="803977"/>
                </a:lnTo>
                <a:lnTo>
                  <a:pt x="8864930" y="1607956"/>
                </a:lnTo>
                <a:cubicBezTo>
                  <a:pt x="9147702" y="1472465"/>
                  <a:pt x="10876503" y="124859"/>
                  <a:pt x="11084847" y="0"/>
                </a:cubicBezTo>
                <a:lnTo>
                  <a:pt x="12192000" y="309415"/>
                </a:lnTo>
                <a:cubicBezTo>
                  <a:pt x="12192000" y="1628739"/>
                  <a:pt x="12192001" y="2948062"/>
                  <a:pt x="12192001" y="4267386"/>
                </a:cubicBezTo>
                <a:lnTo>
                  <a:pt x="0" y="4267386"/>
                </a:lnTo>
                <a:lnTo>
                  <a:pt x="0" y="1070913"/>
                </a:lnTo>
                <a:lnTo>
                  <a:pt x="699790" y="344673"/>
                </a:lnTo>
                <a:lnTo>
                  <a:pt x="2996902" y="2633848"/>
                </a:lnTo>
                <a:lnTo>
                  <a:pt x="4165156" y="950433"/>
                </a:lnTo>
                <a:lnTo>
                  <a:pt x="5506407" y="374651"/>
                </a:lnTo>
                <a:close/>
              </a:path>
            </a:pathLst>
          </a:custGeom>
          <a:gradFill flip="none" rotWithShape="1">
            <a:gsLst>
              <a:gs pos="75000">
                <a:srgbClr val="F99D1C">
                  <a:alpha val="30000"/>
                </a:srgbClr>
              </a:gs>
              <a:gs pos="95000">
                <a:srgbClr val="F99D1C">
                  <a:alpha val="0"/>
                </a:srgbClr>
              </a:gs>
            </a:gsLst>
            <a:lin ang="5400000" scaled="1"/>
            <a:tileRect/>
          </a:gradFill>
        </p:spPr>
        <p:txBody>
          <a:bodyPr rot="0" spcFirstLastPara="0" vert="horz" wrap="square" lIns="0" tIns="0" rIns="0" bIns="0" numCol="1" rtlCol="0" fromWordArt="0" anchor="ctr" anchorCtr="0" forceAA="0" compatLnSpc="1">
            <a:prstTxWarp prst="textNoShape">
              <a:avLst/>
            </a:prstTxWarp>
            <a:noAutofit/>
          </a:bodyPr>
          <a:lstStyle>
            <a:defPPr>
              <a:defRPr lang="en-US">
                <a:uFillTx/>
              </a:defRPr>
            </a:defPPr>
            <a:lvl1pPr marL="0" algn="l" defTabSz="914400" rtl="0" eaLnBrk="1" latinLnBrk="0" hangingPunct="1">
              <a:defRPr sz="1800" kern="1200">
                <a:solidFill>
                  <a:schemeClr val="tx1"/>
                </a:solidFill>
                <a:uFillTx/>
                <a:latin typeface="+mn-lt"/>
                <a:ea typeface="+mn-ea"/>
                <a:cs typeface="+mn-cs"/>
              </a:defRPr>
            </a:lvl1pPr>
            <a:lvl2pPr marL="457200" algn="l" defTabSz="914400" rtl="0" eaLnBrk="1" latinLnBrk="0" hangingPunct="1">
              <a:defRPr sz="1800" kern="1200">
                <a:solidFill>
                  <a:schemeClr val="tx1"/>
                </a:solidFill>
                <a:uFillTx/>
                <a:latin typeface="+mn-lt"/>
                <a:ea typeface="+mn-ea"/>
                <a:cs typeface="+mn-cs"/>
              </a:defRPr>
            </a:lvl2pPr>
            <a:lvl3pPr marL="914400" algn="l" defTabSz="914400" rtl="0" eaLnBrk="1" latinLnBrk="0" hangingPunct="1">
              <a:defRPr sz="1800" kern="1200">
                <a:solidFill>
                  <a:schemeClr val="tx1"/>
                </a:solidFill>
                <a:uFillTx/>
                <a:latin typeface="+mn-lt"/>
                <a:ea typeface="+mn-ea"/>
                <a:cs typeface="+mn-cs"/>
              </a:defRPr>
            </a:lvl3pPr>
            <a:lvl4pPr marL="1371600" algn="l" defTabSz="914400" rtl="0" eaLnBrk="1" latinLnBrk="0" hangingPunct="1">
              <a:defRPr sz="1800" kern="1200">
                <a:solidFill>
                  <a:schemeClr val="tx1"/>
                </a:solidFill>
                <a:uFillTx/>
                <a:latin typeface="+mn-lt"/>
                <a:ea typeface="+mn-ea"/>
                <a:cs typeface="+mn-cs"/>
              </a:defRPr>
            </a:lvl4pPr>
            <a:lvl5pPr marL="1828800" algn="l" defTabSz="914400" rtl="0" eaLnBrk="1" latinLnBrk="0" hangingPunct="1">
              <a:defRPr sz="1800" kern="1200">
                <a:solidFill>
                  <a:schemeClr val="tx1"/>
                </a:solidFill>
                <a:uFillTx/>
                <a:latin typeface="+mn-lt"/>
                <a:ea typeface="+mn-ea"/>
                <a:cs typeface="+mn-cs"/>
              </a:defRPr>
            </a:lvl5pPr>
            <a:lvl6pPr marL="2286000" algn="l" defTabSz="914400" rtl="0" eaLnBrk="1" latinLnBrk="0" hangingPunct="1">
              <a:defRPr sz="1800" kern="1200">
                <a:solidFill>
                  <a:schemeClr val="tx1"/>
                </a:solidFill>
                <a:uFillTx/>
                <a:latin typeface="+mn-lt"/>
                <a:ea typeface="+mn-ea"/>
                <a:cs typeface="+mn-cs"/>
              </a:defRPr>
            </a:lvl6pPr>
            <a:lvl7pPr marL="2743200" algn="l" defTabSz="914400" rtl="0" eaLnBrk="1" latinLnBrk="0" hangingPunct="1">
              <a:defRPr sz="1800" kern="1200">
                <a:solidFill>
                  <a:schemeClr val="tx1"/>
                </a:solidFill>
                <a:uFillTx/>
                <a:latin typeface="+mn-lt"/>
                <a:ea typeface="+mn-ea"/>
                <a:cs typeface="+mn-cs"/>
              </a:defRPr>
            </a:lvl7pPr>
            <a:lvl8pPr marL="3200400" algn="l" defTabSz="914400" rtl="0" eaLnBrk="1" latinLnBrk="0" hangingPunct="1">
              <a:defRPr sz="1800" kern="1200">
                <a:solidFill>
                  <a:schemeClr val="tx1"/>
                </a:solidFill>
                <a:uFillTx/>
                <a:latin typeface="+mn-lt"/>
                <a:ea typeface="+mn-ea"/>
                <a:cs typeface="+mn-cs"/>
              </a:defRPr>
            </a:lvl8pPr>
            <a:lvl9pPr marL="3657600" algn="l" defTabSz="914400" rtl="0" eaLnBrk="1" latinLnBrk="0" hangingPunct="1">
              <a:defRPr sz="1800" kern="1200">
                <a:solidFill>
                  <a:schemeClr val="tx1"/>
                </a:solidFill>
                <a:uFillTx/>
                <a:latin typeface="+mn-lt"/>
                <a:ea typeface="+mn-ea"/>
                <a:cs typeface="+mn-cs"/>
              </a:defRPr>
            </a:lvl9pPr>
          </a:lstStyle>
          <a:p>
            <a:pPr marR="0" lvl="0" indent="0" fontAlgn="auto">
              <a:lnSpc>
                <a:spcPct val="100000"/>
              </a:lnSpc>
              <a:spcBef>
                <a:spcPts val="0"/>
              </a:spcBef>
              <a:spcAft>
                <a:spcPts val="0"/>
              </a:spcAft>
              <a:buFontTx/>
              <a:buNone/>
            </a:pPr>
            <a:endParaRPr kumimoji="0" lang="en-US" sz="800" b="0" i="0" u="none" strike="noStrike" kern="0" cap="none" spc="0" normalizeH="0" baseline="0" dirty="0">
              <a:ln>
                <a:noFill/>
              </a:ln>
              <a:solidFill>
                <a:srgbClr val="000000"/>
              </a:solidFill>
              <a:effectLst/>
              <a:uFillTx/>
              <a:latin typeface="+mn-lt"/>
            </a:endParaRPr>
          </a:p>
        </p:txBody>
      </p:sp>
      <p:sp>
        <p:nvSpPr>
          <p:cNvPr id="21" name="Rectangle 20"/>
          <p:cNvSpPr>
            <a:spLocks/>
          </p:cNvSpPr>
          <p:nvPr/>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uFillTx/>
                <a:latin typeface="+mn-lt"/>
                <a:ea typeface="+mn-ea"/>
                <a:cs typeface="+mn-cs"/>
              </a:rPr>
              <a:t>© 2019 SPLUNK INC.</a:t>
            </a:r>
            <a:endParaRPr lang="en-US" sz="700" spc="120" baseline="0" dirty="0">
              <a:solidFill>
                <a:schemeClr val="tx2"/>
              </a:solidFill>
              <a:uFillTx/>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p:cSld name="Customer Story with Icon">
    <p:spTree>
      <p:nvGrpSpPr>
        <p:cNvPr id="1" name=""/>
        <p:cNvGrpSpPr/>
        <p:nvPr/>
      </p:nvGrpSpPr>
      <p:grpSpPr>
        <a:xfrm>
          <a:off x="0" y="0"/>
          <a:ext cx="0" cy="0"/>
          <a:chOff x="0" y="0"/>
          <a:chExt cx="0" cy="0"/>
        </a:xfrm>
      </p:grpSpPr>
      <p:sp>
        <p:nvSpPr>
          <p:cNvPr id="34" name="Rectangle 33"/>
          <p:cNvSpPr>
            <a:spLocks/>
          </p:cNvSpPr>
          <p:nvPr/>
        </p:nvSpPr>
        <p:spPr bwMode="ltGray">
          <a:xfrm>
            <a:off x="0" y="0"/>
            <a:ext cx="3826576" cy="6858000"/>
          </a:xfrm>
          <a:prstGeom prst="rect">
            <a:avLst/>
          </a:prstGeom>
          <a:gradFill flip="none" rotWithShape="0">
            <a:gsLst>
              <a:gs pos="6000">
                <a:srgbClr val="F67C34"/>
              </a:gs>
              <a:gs pos="76000">
                <a:srgbClr val="EC008C"/>
              </a:gs>
            </a:gsLst>
            <a:path path="circle">
              <a:fillToRect r="100000" b="100000"/>
            </a:path>
            <a:tileRect/>
          </a:gradFill>
          <a:ln w="152400" cap="flat" cmpd="sng" algn="ctr">
            <a:noFill/>
            <a:prstDash val="solid"/>
            <a:miter lim="800000"/>
          </a:ln>
          <a:effectLst/>
        </p:spPr>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FontTx/>
              <a:buNone/>
              <a:defRPr>
                <a:uFillTx/>
              </a:defRPr>
            </a:pPr>
            <a:endParaRPr kumimoji="0" lang="en-US" sz="1800" b="0" i="0" u="none" strike="noStrike" kern="0" cap="none" spc="0" normalizeH="0" baseline="0" noProof="0" dirty="0">
              <a:ln>
                <a:noFill/>
              </a:ln>
              <a:solidFill>
                <a:srgbClr val="FFFFFF"/>
              </a:solidFill>
              <a:effectLst/>
              <a:uFillTx/>
              <a:latin typeface="+mn-lt"/>
              <a:ea typeface="+mn-ea"/>
              <a:cs typeface="+mn-cs"/>
            </a:endParaRPr>
          </a:p>
        </p:txBody>
      </p:sp>
      <p:grpSp>
        <p:nvGrpSpPr>
          <p:cNvPr id="2" name="Group 1"/>
          <p:cNvGrpSpPr/>
          <p:nvPr/>
        </p:nvGrpSpPr>
        <p:grpSpPr>
          <a:xfrm>
            <a:off x="1067454" y="6571931"/>
            <a:ext cx="1691669" cy="312557"/>
            <a:chOff x="1067454" y="6571931"/>
            <a:chExt cx="1691669" cy="312557"/>
          </a:xfrm>
        </p:grpSpPr>
        <p:cxnSp>
          <p:nvCxnSpPr>
            <p:cNvPr id="37" name="Straight Connector 36"/>
            <p:cNvCxnSpPr/>
            <p:nvPr/>
          </p:nvCxnSpPr>
          <p:spPr bwMode="ltGray">
            <a:xfrm flipV="1">
              <a:off x="2446566" y="6571931"/>
              <a:ext cx="312557" cy="312557"/>
            </a:xfrm>
            <a:prstGeom prst="line">
              <a:avLst/>
            </a:prstGeom>
            <a:ln w="12700" cap="rnd">
              <a:solidFill>
                <a:srgbClr val="FFFFFF"/>
              </a:solidFill>
            </a:ln>
          </p:spPr>
        </p:cxnSp>
        <p:cxnSp>
          <p:nvCxnSpPr>
            <p:cNvPr id="38" name="Straight Connector 37"/>
            <p:cNvCxnSpPr/>
            <p:nvPr/>
          </p:nvCxnSpPr>
          <p:spPr bwMode="ltGray">
            <a:xfrm flipV="1">
              <a:off x="2216714" y="6571931"/>
              <a:ext cx="312557" cy="312557"/>
            </a:xfrm>
            <a:prstGeom prst="line">
              <a:avLst/>
            </a:prstGeom>
            <a:ln w="12700" cap="rnd">
              <a:solidFill>
                <a:srgbClr val="FFFFFF"/>
              </a:solidFill>
            </a:ln>
          </p:spPr>
        </p:cxnSp>
        <p:cxnSp>
          <p:nvCxnSpPr>
            <p:cNvPr id="39" name="Straight Connector 38"/>
            <p:cNvCxnSpPr/>
            <p:nvPr/>
          </p:nvCxnSpPr>
          <p:spPr bwMode="ltGray">
            <a:xfrm flipV="1">
              <a:off x="1986862" y="6571931"/>
              <a:ext cx="312557" cy="312557"/>
            </a:xfrm>
            <a:prstGeom prst="line">
              <a:avLst/>
            </a:prstGeom>
            <a:ln w="12700" cap="rnd">
              <a:solidFill>
                <a:srgbClr val="FFFFFF"/>
              </a:solidFill>
            </a:ln>
          </p:spPr>
        </p:cxnSp>
        <p:cxnSp>
          <p:nvCxnSpPr>
            <p:cNvPr id="40" name="Straight Connector 39"/>
            <p:cNvCxnSpPr/>
            <p:nvPr/>
          </p:nvCxnSpPr>
          <p:spPr bwMode="ltGray">
            <a:xfrm flipV="1">
              <a:off x="1757010" y="6571931"/>
              <a:ext cx="312557" cy="312557"/>
            </a:xfrm>
            <a:prstGeom prst="line">
              <a:avLst/>
            </a:prstGeom>
            <a:ln w="12700" cap="rnd">
              <a:solidFill>
                <a:srgbClr val="FFFFFF"/>
              </a:solidFill>
            </a:ln>
          </p:spPr>
        </p:cxnSp>
        <p:cxnSp>
          <p:nvCxnSpPr>
            <p:cNvPr id="42" name="Straight Connector 41"/>
            <p:cNvCxnSpPr/>
            <p:nvPr/>
          </p:nvCxnSpPr>
          <p:spPr bwMode="ltGray">
            <a:xfrm flipV="1">
              <a:off x="1527158" y="6571931"/>
              <a:ext cx="312557" cy="312557"/>
            </a:xfrm>
            <a:prstGeom prst="line">
              <a:avLst/>
            </a:prstGeom>
            <a:ln w="12700" cap="rnd">
              <a:solidFill>
                <a:srgbClr val="FFFFFF"/>
              </a:solidFill>
            </a:ln>
          </p:spPr>
        </p:cxnSp>
        <p:cxnSp>
          <p:nvCxnSpPr>
            <p:cNvPr id="44" name="Straight Connector 43"/>
            <p:cNvCxnSpPr/>
            <p:nvPr/>
          </p:nvCxnSpPr>
          <p:spPr bwMode="ltGray">
            <a:xfrm flipV="1">
              <a:off x="1297306" y="6571931"/>
              <a:ext cx="312557" cy="312557"/>
            </a:xfrm>
            <a:prstGeom prst="line">
              <a:avLst/>
            </a:prstGeom>
            <a:ln w="12700" cap="rnd">
              <a:solidFill>
                <a:srgbClr val="FFFFFF"/>
              </a:solidFill>
            </a:ln>
          </p:spPr>
        </p:cxnSp>
        <p:cxnSp>
          <p:nvCxnSpPr>
            <p:cNvPr id="45" name="Straight Connector 44"/>
            <p:cNvCxnSpPr/>
            <p:nvPr/>
          </p:nvCxnSpPr>
          <p:spPr bwMode="ltGray">
            <a:xfrm flipV="1">
              <a:off x="1067454" y="6571931"/>
              <a:ext cx="312557" cy="312557"/>
            </a:xfrm>
            <a:prstGeom prst="line">
              <a:avLst/>
            </a:prstGeom>
            <a:ln w="12700" cap="rnd">
              <a:solidFill>
                <a:srgbClr val="FFFFFF"/>
              </a:solidFill>
            </a:ln>
          </p:spPr>
        </p:cxnSp>
      </p:grpSp>
      <p:sp>
        <p:nvSpPr>
          <p:cNvPr id="46" name="Circle: Hollow 45"/>
          <p:cNvSpPr>
            <a:spLocks/>
          </p:cNvSpPr>
          <p:nvPr/>
        </p:nvSpPr>
        <p:spPr bwMode="ltGray">
          <a:xfrm>
            <a:off x="904362" y="899160"/>
            <a:ext cx="2017852" cy="2017852"/>
          </a:xfrm>
          <a:prstGeom prst="donut">
            <a:avLst>
              <a:gd name="adj" fmla="val 3306"/>
            </a:avLst>
          </a:prstGeom>
          <a:solidFill>
            <a:srgbClr val="FFFFFF"/>
          </a:solidFill>
          <a:ln w="152400" cap="flat" cmpd="sng" algn="ctr">
            <a:noFill/>
            <a:prstDash val="solid"/>
            <a:miter lim="800000"/>
          </a:ln>
          <a:effectLst/>
        </p:spPr>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FontTx/>
              <a:buNone/>
              <a:defRPr>
                <a:uFillTx/>
              </a:defRPr>
            </a:pPr>
            <a:endParaRPr kumimoji="0" lang="en-US" sz="1800" b="0" i="0" u="none" strike="noStrike" kern="0" cap="none" spc="0" normalizeH="0" baseline="0" noProof="0" dirty="0">
              <a:ln>
                <a:noFill/>
              </a:ln>
              <a:solidFill>
                <a:srgbClr val="FFFFFF"/>
              </a:solidFill>
              <a:effectLst/>
              <a:uFillTx/>
              <a:latin typeface="+mn-lt"/>
              <a:ea typeface="+mn-ea"/>
              <a:cs typeface="+mn-cs"/>
              <a:hlinkClick r:id="rId2"/>
            </a:endParaRPr>
          </a:p>
        </p:txBody>
      </p:sp>
      <p:sp>
        <p:nvSpPr>
          <p:cNvPr id="55" name="Picture Placeholder 17"/>
          <p:cNvSpPr>
            <a:spLocks noGrp="1" noChangeAspect="1"/>
          </p:cNvSpPr>
          <p:nvPr>
            <p:ph type="pic" sz="quarter" idx="21" hasCustomPrompt="1"/>
          </p:nvPr>
        </p:nvSpPr>
        <p:spPr>
          <a:xfrm>
            <a:off x="1408291" y="1404320"/>
            <a:ext cx="1009996" cy="1007532"/>
          </a:xfrm>
        </p:spPr>
        <p:txBody>
          <a:bodyPr/>
          <a:lstStyle>
            <a:lvl1pPr algn="ctr">
              <a:defRPr sz="1800">
                <a:solidFill>
                  <a:schemeClr val="bg1"/>
                </a:solidFill>
                <a:uFillTx/>
                <a:latin typeface="+mn-lt"/>
              </a:defRPr>
            </a:lvl1pPr>
          </a:lstStyle>
          <a:p>
            <a:r>
              <a:rPr lang="en-US" dirty="0">
                <a:uFillTx/>
              </a:rPr>
              <a:t>Icon</a:t>
            </a:r>
          </a:p>
        </p:txBody>
      </p:sp>
      <p:sp>
        <p:nvSpPr>
          <p:cNvPr id="23" name="Content Placeholder 3"/>
          <p:cNvSpPr>
            <a:spLocks noGrp="1"/>
          </p:cNvSpPr>
          <p:nvPr>
            <p:ph sz="quarter" idx="22" hasCustomPrompt="1"/>
          </p:nvPr>
        </p:nvSpPr>
        <p:spPr>
          <a:xfrm>
            <a:off x="4530022" y="2156766"/>
            <a:ext cx="6976176" cy="3804808"/>
          </a:xfrm>
          <a:noFill/>
        </p:spPr>
        <p:txBody>
          <a:bodyPr/>
          <a:lstStyle>
            <a:lvl1pPr>
              <a:defRPr spc="-30" baseline="0">
                <a:uFillTx/>
                <a:latin typeface="+mn-lt"/>
              </a:defRPr>
            </a:lvl1pPr>
            <a:lvl2pPr>
              <a:defRPr spc="-30" baseline="0">
                <a:uFillTx/>
                <a:latin typeface="+mn-lt"/>
              </a:defRPr>
            </a:lvl2pPr>
            <a:lvl3pPr marL="342900" indent="-171450">
              <a:buFont typeface="Arial" panose="020B0604020202020204" pitchFamily="34" charset="0"/>
              <a:buChar char="–"/>
              <a:defRPr spc="-30" baseline="0">
                <a:uFillTx/>
                <a:latin typeface="+mn-lt"/>
              </a:defRPr>
            </a:lvl3pPr>
            <a:lvl4pPr>
              <a:defRPr spc="-50" baseline="0">
                <a:uFillTx/>
                <a:latin typeface="+mn-lt"/>
              </a:defRPr>
            </a:lvl4pPr>
            <a:lvl5pPr>
              <a:defRPr spc="-30" baseline="0">
                <a:uFillTx/>
                <a:latin typeface="+mn-lt"/>
              </a:defRPr>
            </a:lvl5pPr>
            <a:lvl6pPr>
              <a:defRPr spc="-30" baseline="0">
                <a:uFillTx/>
                <a:latin typeface="+mn-lt"/>
              </a:defRPr>
            </a:lvl6pPr>
            <a:lvl7pPr>
              <a:defRPr spc="-30" baseline="0">
                <a:uFillTx/>
                <a:latin typeface="+mn-lt"/>
              </a:defRPr>
            </a:lvl7pPr>
            <a:lvl8pPr marL="115888" indent="-115888">
              <a:buFont typeface="Arial" panose="020B0604020202020204" pitchFamily="34" charset="0"/>
              <a:buChar char="“"/>
              <a:defRPr spc="-30" baseline="0">
                <a:uFillTx/>
                <a:latin typeface="+mn-lt"/>
              </a:defRPr>
            </a:lvl8pPr>
            <a:lvl9pPr>
              <a:spcAft>
                <a:spcPts val="1200"/>
              </a:spcAft>
              <a:defRPr spc="-50" baseline="0">
                <a:uFillTx/>
                <a:latin typeface="+mn-lt"/>
              </a:defRPr>
            </a:lvl9pPr>
          </a:lstStyle>
          <a:p>
            <a:pPr lvl="7"/>
            <a:r>
              <a:rPr lang="en-US" dirty="0">
                <a:uFillTx/>
              </a:rPr>
              <a:t>Eighth”</a:t>
            </a:r>
          </a:p>
          <a:p>
            <a:pPr lvl="8"/>
            <a:r>
              <a:rPr lang="en-US" dirty="0">
                <a:uFillTx/>
              </a:rPr>
              <a:t>Ninth</a:t>
            </a:r>
          </a:p>
          <a:p>
            <a:pPr lvl="0"/>
            <a:r>
              <a:rPr lang="en-US" dirty="0">
                <a:uFillTx/>
              </a:rPr>
              <a:t>Click to edit Master text styles</a:t>
            </a:r>
          </a:p>
          <a:p>
            <a:pPr lvl="1"/>
            <a:r>
              <a:rPr lang="en-US" dirty="0">
                <a:uFillTx/>
              </a:rPr>
              <a:t>Second level</a:t>
            </a:r>
          </a:p>
          <a:p>
            <a:pPr lvl="2"/>
            <a:r>
              <a:rPr lang="en-US" dirty="0">
                <a:uFillTx/>
              </a:rPr>
              <a:t>Third level</a:t>
            </a:r>
          </a:p>
          <a:p>
            <a:pPr lvl="3"/>
            <a:r>
              <a:rPr lang="en-US" dirty="0">
                <a:uFillTx/>
              </a:rPr>
              <a:t>Fourth level</a:t>
            </a:r>
          </a:p>
          <a:p>
            <a:pPr lvl="4"/>
            <a:r>
              <a:rPr lang="en-US" dirty="0">
                <a:uFillTx/>
              </a:rPr>
              <a:t>Fifth level</a:t>
            </a:r>
          </a:p>
          <a:p>
            <a:pPr lvl="5"/>
            <a:r>
              <a:rPr lang="en-US" dirty="0">
                <a:uFillTx/>
              </a:rPr>
              <a:t>Sixth</a:t>
            </a:r>
          </a:p>
          <a:p>
            <a:pPr lvl="6"/>
            <a:r>
              <a:rPr lang="en-US" dirty="0">
                <a:uFillTx/>
              </a:rPr>
              <a:t>Seventh</a:t>
            </a:r>
          </a:p>
        </p:txBody>
      </p:sp>
      <p:pic>
        <p:nvPicPr>
          <p:cNvPr id="21" name="Graphic 20"/>
          <p:cNvPicPr>
            <a:picLocks noChangeAspect="1"/>
          </p:cNvPicPr>
          <p:nvPr/>
        </p:nvPicPr>
        <p:blipFill>
          <a:blip r:embed="rId3"/>
          <a:stretch>
            <a:fillRect/>
          </a:stretch>
        </p:blipFill>
        <p:spPr>
          <a:xfrm>
            <a:off x="9768417" y="6398745"/>
            <a:ext cx="1737783" cy="232711"/>
          </a:xfrm>
          <a:prstGeom prst="rect">
            <a:avLst/>
          </a:prstGeom>
        </p:spPr>
      </p:pic>
      <p:sp>
        <p:nvSpPr>
          <p:cNvPr id="22" name="Freeform: Shape 21"/>
          <p:cNvSpPr>
            <a:spLocks/>
          </p:cNvSpPr>
          <p:nvPr/>
        </p:nvSpPr>
        <p:spPr bwMode="ltGray">
          <a:xfrm>
            <a:off x="0" y="5215345"/>
            <a:ext cx="3826576" cy="1642654"/>
          </a:xfrm>
          <a:custGeom>
            <a:avLst/>
            <a:gdLst>
              <a:gd name="connsiteX0" fmla="*/ 8205489 w 12192000"/>
              <a:gd name="connsiteY0" fmla="*/ 0 h 6235700"/>
              <a:gd name="connsiteX1" fmla="*/ 9184975 w 12192000"/>
              <a:gd name="connsiteY1" fmla="*/ 4387850 h 6235700"/>
              <a:gd name="connsiteX2" fmla="*/ 11669413 w 12192000"/>
              <a:gd name="connsiteY2" fmla="*/ 2627313 h 6235700"/>
              <a:gd name="connsiteX3" fmla="*/ 12192000 w 12192000"/>
              <a:gd name="connsiteY3" fmla="*/ 3159737 h 6235700"/>
              <a:gd name="connsiteX4" fmla="*/ 12192000 w 12192000"/>
              <a:gd name="connsiteY4" fmla="*/ 6235700 h 6235700"/>
              <a:gd name="connsiteX5" fmla="*/ 10923289 w 12192000"/>
              <a:gd name="connsiteY5" fmla="*/ 6235700 h 6235700"/>
              <a:gd name="connsiteX6" fmla="*/ 10897889 w 12192000"/>
              <a:gd name="connsiteY6" fmla="*/ 6235700 h 6235700"/>
              <a:gd name="connsiteX7" fmla="*/ 8927801 w 12192000"/>
              <a:gd name="connsiteY7" fmla="*/ 6235700 h 6235700"/>
              <a:gd name="connsiteX8" fmla="*/ 6268739 w 12192000"/>
              <a:gd name="connsiteY8" fmla="*/ 6235700 h 6235700"/>
              <a:gd name="connsiteX9" fmla="*/ 1309389 w 12192000"/>
              <a:gd name="connsiteY9" fmla="*/ 6235700 h 6235700"/>
              <a:gd name="connsiteX10" fmla="*/ 725189 w 12192000"/>
              <a:gd name="connsiteY10" fmla="*/ 6235700 h 6235700"/>
              <a:gd name="connsiteX11" fmla="*/ 0 w 12192000"/>
              <a:gd name="connsiteY11" fmla="*/ 6235700 h 6235700"/>
              <a:gd name="connsiteX12" fmla="*/ 0 w 12192000"/>
              <a:gd name="connsiteY12" fmla="*/ 3118545 h 6235700"/>
              <a:gd name="connsiteX13" fmla="*/ 147339 w 12192000"/>
              <a:gd name="connsiteY13" fmla="*/ 3017838 h 6235700"/>
              <a:gd name="connsiteX14" fmla="*/ 1290339 w 12192000"/>
              <a:gd name="connsiteY14" fmla="*/ 4048125 h 6235700"/>
              <a:gd name="connsiteX15" fmla="*/ 3712863 w 12192000"/>
              <a:gd name="connsiteY15" fmla="*/ 2212975 h 6235700"/>
              <a:gd name="connsiteX16" fmla="*/ 5005089 w 12192000"/>
              <a:gd name="connsiteY16" fmla="*/ 2954338 h 6235700"/>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535099 w 12192000"/>
              <a:gd name="connsiteY0" fmla="*/ 0 h 4289942"/>
              <a:gd name="connsiteX1" fmla="*/ 9184975 w 12192000"/>
              <a:gd name="connsiteY1" fmla="*/ 2442092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0 h 4289942"/>
              <a:gd name="connsiteX1" fmla="*/ 9695337 w 12192000"/>
              <a:gd name="connsiteY1" fmla="*/ 2091217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0 h 4289942"/>
              <a:gd name="connsiteX1" fmla="*/ 9695337 w 12192000"/>
              <a:gd name="connsiteY1" fmla="*/ 2091217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614821 h 4904763"/>
              <a:gd name="connsiteX1" fmla="*/ 9695337 w 12192000"/>
              <a:gd name="connsiteY1" fmla="*/ 2706038 h 4904763"/>
              <a:gd name="connsiteX2" fmla="*/ 11669413 w 12192000"/>
              <a:gd name="connsiteY2" fmla="*/ 1296376 h 4904763"/>
              <a:gd name="connsiteX3" fmla="*/ 12192000 w 12192000"/>
              <a:gd name="connsiteY3" fmla="*/ 0 h 4904763"/>
              <a:gd name="connsiteX4" fmla="*/ 12192000 w 12192000"/>
              <a:gd name="connsiteY4" fmla="*/ 4904763 h 4904763"/>
              <a:gd name="connsiteX5" fmla="*/ 10923289 w 12192000"/>
              <a:gd name="connsiteY5" fmla="*/ 4904763 h 4904763"/>
              <a:gd name="connsiteX6" fmla="*/ 10897889 w 12192000"/>
              <a:gd name="connsiteY6" fmla="*/ 4904763 h 4904763"/>
              <a:gd name="connsiteX7" fmla="*/ 8927801 w 12192000"/>
              <a:gd name="connsiteY7" fmla="*/ 4904763 h 4904763"/>
              <a:gd name="connsiteX8" fmla="*/ 6268739 w 12192000"/>
              <a:gd name="connsiteY8" fmla="*/ 4904763 h 4904763"/>
              <a:gd name="connsiteX9" fmla="*/ 1309389 w 12192000"/>
              <a:gd name="connsiteY9" fmla="*/ 4904763 h 4904763"/>
              <a:gd name="connsiteX10" fmla="*/ 725189 w 12192000"/>
              <a:gd name="connsiteY10" fmla="*/ 4904763 h 4904763"/>
              <a:gd name="connsiteX11" fmla="*/ 0 w 12192000"/>
              <a:gd name="connsiteY11" fmla="*/ 4904763 h 4904763"/>
              <a:gd name="connsiteX12" fmla="*/ 0 w 12192000"/>
              <a:gd name="connsiteY12" fmla="*/ 1787608 h 4904763"/>
              <a:gd name="connsiteX13" fmla="*/ 147339 w 12192000"/>
              <a:gd name="connsiteY13" fmla="*/ 1686901 h 4904763"/>
              <a:gd name="connsiteX14" fmla="*/ 1290339 w 12192000"/>
              <a:gd name="connsiteY14" fmla="*/ 2717188 h 4904763"/>
              <a:gd name="connsiteX15" fmla="*/ 3712863 w 12192000"/>
              <a:gd name="connsiteY15" fmla="*/ 882038 h 4904763"/>
              <a:gd name="connsiteX16" fmla="*/ 5005089 w 12192000"/>
              <a:gd name="connsiteY16" fmla="*/ 1623401 h 4904763"/>
              <a:gd name="connsiteX17" fmla="*/ 8535099 w 12192000"/>
              <a:gd name="connsiteY17" fmla="*/ 614821 h 4904763"/>
              <a:gd name="connsiteX0" fmla="*/ 8535099 w 12192000"/>
              <a:gd name="connsiteY0" fmla="*/ 614821 h 4904763"/>
              <a:gd name="connsiteX1" fmla="*/ 9695337 w 12192000"/>
              <a:gd name="connsiteY1" fmla="*/ 2706038 h 4904763"/>
              <a:gd name="connsiteX2" fmla="*/ 12192000 w 12192000"/>
              <a:gd name="connsiteY2" fmla="*/ 0 h 4904763"/>
              <a:gd name="connsiteX3" fmla="*/ 12192000 w 12192000"/>
              <a:gd name="connsiteY3" fmla="*/ 4904763 h 4904763"/>
              <a:gd name="connsiteX4" fmla="*/ 10923289 w 12192000"/>
              <a:gd name="connsiteY4" fmla="*/ 4904763 h 4904763"/>
              <a:gd name="connsiteX5" fmla="*/ 10897889 w 12192000"/>
              <a:gd name="connsiteY5" fmla="*/ 4904763 h 4904763"/>
              <a:gd name="connsiteX6" fmla="*/ 8927801 w 12192000"/>
              <a:gd name="connsiteY6" fmla="*/ 4904763 h 4904763"/>
              <a:gd name="connsiteX7" fmla="*/ 6268739 w 12192000"/>
              <a:gd name="connsiteY7" fmla="*/ 4904763 h 4904763"/>
              <a:gd name="connsiteX8" fmla="*/ 1309389 w 12192000"/>
              <a:gd name="connsiteY8" fmla="*/ 4904763 h 4904763"/>
              <a:gd name="connsiteX9" fmla="*/ 725189 w 12192000"/>
              <a:gd name="connsiteY9" fmla="*/ 4904763 h 4904763"/>
              <a:gd name="connsiteX10" fmla="*/ 0 w 12192000"/>
              <a:gd name="connsiteY10" fmla="*/ 4904763 h 4904763"/>
              <a:gd name="connsiteX11" fmla="*/ 0 w 12192000"/>
              <a:gd name="connsiteY11" fmla="*/ 1787608 h 4904763"/>
              <a:gd name="connsiteX12" fmla="*/ 147339 w 12192000"/>
              <a:gd name="connsiteY12" fmla="*/ 1686901 h 4904763"/>
              <a:gd name="connsiteX13" fmla="*/ 1290339 w 12192000"/>
              <a:gd name="connsiteY13" fmla="*/ 2717188 h 4904763"/>
              <a:gd name="connsiteX14" fmla="*/ 3712863 w 12192000"/>
              <a:gd name="connsiteY14" fmla="*/ 882038 h 4904763"/>
              <a:gd name="connsiteX15" fmla="*/ 5005089 w 12192000"/>
              <a:gd name="connsiteY15" fmla="*/ 1623401 h 4904763"/>
              <a:gd name="connsiteX16" fmla="*/ 8535099 w 12192000"/>
              <a:gd name="connsiteY16" fmla="*/ 614821 h 49047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712863 w 12192000"/>
              <a:gd name="connsiteY14" fmla="*/ 1339238 h 5361963"/>
              <a:gd name="connsiteX15" fmla="*/ 5005089 w 12192000"/>
              <a:gd name="connsiteY15" fmla="*/ 2080601 h 5361963"/>
              <a:gd name="connsiteX16" fmla="*/ 8535099 w 12192000"/>
              <a:gd name="connsiteY16" fmla="*/ 1072021 h 53619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712863 w 12192000"/>
              <a:gd name="connsiteY14" fmla="*/ 1339238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652267 w 12192000"/>
              <a:gd name="connsiteY1" fmla="*/ 3141973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652267 w 12192000"/>
              <a:gd name="connsiteY1" fmla="*/ 3141973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258862 w 12192000"/>
              <a:gd name="connsiteY1" fmla="*/ 2759201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258862 w 12192000"/>
              <a:gd name="connsiteY1" fmla="*/ 2759201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370273 h 4660215"/>
              <a:gd name="connsiteX1" fmla="*/ 10258862 w 12192000"/>
              <a:gd name="connsiteY1" fmla="*/ 2057453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370273 h 4660215"/>
              <a:gd name="connsiteX1" fmla="*/ 10258862 w 12192000"/>
              <a:gd name="connsiteY1" fmla="*/ 2057453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370273 h 4660215"/>
              <a:gd name="connsiteX1" fmla="*/ 10450248 w 12192000"/>
              <a:gd name="connsiteY1" fmla="*/ 2206309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0 h 4289942"/>
              <a:gd name="connsiteX1" fmla="*/ 10450248 w 12192000"/>
              <a:gd name="connsiteY1" fmla="*/ 1836036 h 4289942"/>
              <a:gd name="connsiteX2" fmla="*/ 12192000 w 12192000"/>
              <a:gd name="connsiteY2" fmla="*/ 1867 h 4289942"/>
              <a:gd name="connsiteX3" fmla="*/ 12192000 w 12192000"/>
              <a:gd name="connsiteY3" fmla="*/ 4289942 h 4289942"/>
              <a:gd name="connsiteX4" fmla="*/ 10923289 w 12192000"/>
              <a:gd name="connsiteY4" fmla="*/ 4289942 h 4289942"/>
              <a:gd name="connsiteX5" fmla="*/ 10897889 w 12192000"/>
              <a:gd name="connsiteY5" fmla="*/ 4289942 h 4289942"/>
              <a:gd name="connsiteX6" fmla="*/ 8927801 w 12192000"/>
              <a:gd name="connsiteY6" fmla="*/ 4289942 h 4289942"/>
              <a:gd name="connsiteX7" fmla="*/ 6268739 w 12192000"/>
              <a:gd name="connsiteY7" fmla="*/ 4289942 h 4289942"/>
              <a:gd name="connsiteX8" fmla="*/ 1309389 w 12192000"/>
              <a:gd name="connsiteY8" fmla="*/ 4289942 h 4289942"/>
              <a:gd name="connsiteX9" fmla="*/ 725189 w 12192000"/>
              <a:gd name="connsiteY9" fmla="*/ 4289942 h 4289942"/>
              <a:gd name="connsiteX10" fmla="*/ 0 w 12192000"/>
              <a:gd name="connsiteY10" fmla="*/ 4289942 h 4289942"/>
              <a:gd name="connsiteX11" fmla="*/ 0 w 12192000"/>
              <a:gd name="connsiteY11" fmla="*/ 1172787 h 4289942"/>
              <a:gd name="connsiteX12" fmla="*/ 147339 w 12192000"/>
              <a:gd name="connsiteY12" fmla="*/ 1072080 h 4289942"/>
              <a:gd name="connsiteX13" fmla="*/ 1290339 w 12192000"/>
              <a:gd name="connsiteY13" fmla="*/ 2102367 h 4289942"/>
              <a:gd name="connsiteX14" fmla="*/ 3510844 w 12192000"/>
              <a:gd name="connsiteY14" fmla="*/ 490501 h 4289942"/>
              <a:gd name="connsiteX15" fmla="*/ 5387861 w 12192000"/>
              <a:gd name="connsiteY15" fmla="*/ 1306291 h 4289942"/>
              <a:gd name="connsiteX16" fmla="*/ 8535099 w 12192000"/>
              <a:gd name="connsiteY16" fmla="*/ 0 h 4289942"/>
              <a:gd name="connsiteX0" fmla="*/ 8535099 w 12192000"/>
              <a:gd name="connsiteY0" fmla="*/ 0 h 4289942"/>
              <a:gd name="connsiteX1" fmla="*/ 10450248 w 12192000"/>
              <a:gd name="connsiteY1" fmla="*/ 1836036 h 4289942"/>
              <a:gd name="connsiteX2" fmla="*/ 12192000 w 12192000"/>
              <a:gd name="connsiteY2" fmla="*/ 1867 h 4289942"/>
              <a:gd name="connsiteX3" fmla="*/ 12192000 w 12192000"/>
              <a:gd name="connsiteY3" fmla="*/ 4289942 h 4289942"/>
              <a:gd name="connsiteX4" fmla="*/ 10923289 w 12192000"/>
              <a:gd name="connsiteY4" fmla="*/ 4289942 h 4289942"/>
              <a:gd name="connsiteX5" fmla="*/ 10897889 w 12192000"/>
              <a:gd name="connsiteY5" fmla="*/ 4289942 h 4289942"/>
              <a:gd name="connsiteX6" fmla="*/ 8927801 w 12192000"/>
              <a:gd name="connsiteY6" fmla="*/ 4289942 h 4289942"/>
              <a:gd name="connsiteX7" fmla="*/ 6268739 w 12192000"/>
              <a:gd name="connsiteY7" fmla="*/ 4289942 h 4289942"/>
              <a:gd name="connsiteX8" fmla="*/ 1309389 w 12192000"/>
              <a:gd name="connsiteY8" fmla="*/ 4289942 h 4289942"/>
              <a:gd name="connsiteX9" fmla="*/ 725189 w 12192000"/>
              <a:gd name="connsiteY9" fmla="*/ 4289942 h 4289942"/>
              <a:gd name="connsiteX10" fmla="*/ 0 w 12192000"/>
              <a:gd name="connsiteY10" fmla="*/ 4289942 h 4289942"/>
              <a:gd name="connsiteX11" fmla="*/ 0 w 12192000"/>
              <a:gd name="connsiteY11" fmla="*/ 1172787 h 4289942"/>
              <a:gd name="connsiteX12" fmla="*/ 147339 w 12192000"/>
              <a:gd name="connsiteY12" fmla="*/ 1072080 h 4289942"/>
              <a:gd name="connsiteX13" fmla="*/ 1290339 w 12192000"/>
              <a:gd name="connsiteY13" fmla="*/ 2102367 h 4289942"/>
              <a:gd name="connsiteX14" fmla="*/ 3510844 w 12192000"/>
              <a:gd name="connsiteY14" fmla="*/ 490501 h 4289942"/>
              <a:gd name="connsiteX15" fmla="*/ 5387861 w 12192000"/>
              <a:gd name="connsiteY15" fmla="*/ 1306291 h 4289942"/>
              <a:gd name="connsiteX16" fmla="*/ 8535099 w 12192000"/>
              <a:gd name="connsiteY16" fmla="*/ 0 h 4289942"/>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264297 w 12192000"/>
              <a:gd name="connsiteY12" fmla="*/ 2824585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264297 w 12192000"/>
              <a:gd name="connsiteY12" fmla="*/ 2824585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264297 w 12192000"/>
              <a:gd name="connsiteY11" fmla="*/ 2824585 h 5723471"/>
              <a:gd name="connsiteX12" fmla="*/ 1290339 w 12192000"/>
              <a:gd name="connsiteY12" fmla="*/ 3535896 h 5723471"/>
              <a:gd name="connsiteX13" fmla="*/ 3510844 w 12192000"/>
              <a:gd name="connsiteY13" fmla="*/ 1924030 h 5723471"/>
              <a:gd name="connsiteX14" fmla="*/ 5387861 w 12192000"/>
              <a:gd name="connsiteY14" fmla="*/ 2739820 h 5723471"/>
              <a:gd name="connsiteX15" fmla="*/ 8535099 w 12192000"/>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291856 w 12193517"/>
              <a:gd name="connsiteY12" fmla="*/ 3535896 h 5723471"/>
              <a:gd name="connsiteX13" fmla="*/ 3512361 w 12193517"/>
              <a:gd name="connsiteY13" fmla="*/ 1924030 h 5723471"/>
              <a:gd name="connsiteX14" fmla="*/ 5389378 w 12193517"/>
              <a:gd name="connsiteY14" fmla="*/ 2739820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5389378 w 12193517"/>
              <a:gd name="connsiteY14" fmla="*/ 2739820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5229890 w 12193517"/>
              <a:gd name="connsiteY14" fmla="*/ 3175754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536616 w 12193517"/>
              <a:gd name="connsiteY0" fmla="*/ 1433529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026253 w 12193517"/>
              <a:gd name="connsiteY15" fmla="*/ 1795036 h 5723471"/>
              <a:gd name="connsiteX0" fmla="*/ 8419658 w 12193517"/>
              <a:gd name="connsiteY0" fmla="*/ 1497324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377338 w 12193517"/>
              <a:gd name="connsiteY1" fmla="*/ 285489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377338 w 12193517"/>
              <a:gd name="connsiteY1" fmla="*/ 285489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008227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419658 w 12193517"/>
              <a:gd name="connsiteY15" fmla="*/ 1008227 h 5234374"/>
              <a:gd name="connsiteX0" fmla="*/ 8419658 w 12193517"/>
              <a:gd name="connsiteY0" fmla="*/ 1008227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419658 w 12193517"/>
              <a:gd name="connsiteY15" fmla="*/ 1008227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3517" h="5234374">
                <a:moveTo>
                  <a:pt x="8515352" y="1390999"/>
                </a:moveTo>
                <a:cubicBezTo>
                  <a:pt x="8923362" y="1609606"/>
                  <a:pt x="10065020" y="1987702"/>
                  <a:pt x="10568724" y="2174412"/>
                </a:cubicBezTo>
                <a:cubicBezTo>
                  <a:pt x="10901214" y="1796939"/>
                  <a:pt x="11403827" y="1004794"/>
                  <a:pt x="12193517" y="0"/>
                </a:cubicBezTo>
                <a:lnTo>
                  <a:pt x="12193517" y="5234374"/>
                </a:lnTo>
                <a:lnTo>
                  <a:pt x="10924806" y="5234374"/>
                </a:lnTo>
                <a:lnTo>
                  <a:pt x="10899406" y="5234374"/>
                </a:lnTo>
                <a:lnTo>
                  <a:pt x="8929318" y="5234374"/>
                </a:lnTo>
                <a:lnTo>
                  <a:pt x="6270256" y="5234374"/>
                </a:lnTo>
                <a:lnTo>
                  <a:pt x="1310906" y="5234374"/>
                </a:lnTo>
                <a:lnTo>
                  <a:pt x="726706" y="5234374"/>
                </a:lnTo>
                <a:lnTo>
                  <a:pt x="1517" y="5234374"/>
                </a:lnTo>
                <a:cubicBezTo>
                  <a:pt x="1011" y="4314153"/>
                  <a:pt x="506" y="3393932"/>
                  <a:pt x="0" y="2473711"/>
                </a:cubicBezTo>
                <a:lnTo>
                  <a:pt x="1632098" y="3301980"/>
                </a:lnTo>
                <a:lnTo>
                  <a:pt x="3108323" y="2115417"/>
                </a:lnTo>
                <a:lnTo>
                  <a:pt x="4900281" y="2878041"/>
                </a:lnTo>
                <a:cubicBezTo>
                  <a:pt x="5318495" y="2630453"/>
                  <a:pt x="7905751" y="1638587"/>
                  <a:pt x="8515352" y="1390999"/>
                </a:cubicBezTo>
                <a:close/>
              </a:path>
            </a:pathLst>
          </a:custGeom>
          <a:gradFill flip="none" rotWithShape="1">
            <a:gsLst>
              <a:gs pos="31000">
                <a:srgbClr val="F99D1C">
                  <a:alpha val="33000"/>
                </a:srgbClr>
              </a:gs>
              <a:gs pos="72000">
                <a:srgbClr val="F99D1C">
                  <a:alpha val="0"/>
                </a:srgbClr>
              </a:gs>
            </a:gsLst>
            <a:lin ang="5400000" scaled="1"/>
            <a:tileRect/>
          </a:gradFill>
        </p:spPr>
        <p:txBody>
          <a:bodyPr rot="0" spcFirstLastPara="0" vert="horz" wrap="square" lIns="0" tIns="0" rIns="0" bIns="0" numCol="1" rtlCol="0" fromWordArt="0" anchor="ctr" anchorCtr="0" forceAA="0" compatLnSpc="1">
            <a:prstTxWarp prst="textNoShape">
              <a:avLst/>
            </a:prstTxWarp>
            <a:noAutofit/>
          </a:bodyPr>
          <a:lstStyle>
            <a:defPPr>
              <a:defRPr lang="en-US">
                <a:uFillTx/>
              </a:defRPr>
            </a:defPPr>
            <a:lvl1pPr marL="0" algn="l" defTabSz="914400" rtl="0" eaLnBrk="1" latinLnBrk="0" hangingPunct="1">
              <a:defRPr sz="1800" kern="1200">
                <a:solidFill>
                  <a:schemeClr val="tx1"/>
                </a:solidFill>
                <a:uFillTx/>
                <a:latin typeface="+mn-lt"/>
                <a:ea typeface="+mn-ea"/>
                <a:cs typeface="+mn-cs"/>
              </a:defRPr>
            </a:lvl1pPr>
            <a:lvl2pPr marL="457200" algn="l" defTabSz="914400" rtl="0" eaLnBrk="1" latinLnBrk="0" hangingPunct="1">
              <a:defRPr sz="1800" kern="1200">
                <a:solidFill>
                  <a:schemeClr val="tx1"/>
                </a:solidFill>
                <a:uFillTx/>
                <a:latin typeface="+mn-lt"/>
                <a:ea typeface="+mn-ea"/>
                <a:cs typeface="+mn-cs"/>
              </a:defRPr>
            </a:lvl2pPr>
            <a:lvl3pPr marL="914400" algn="l" defTabSz="914400" rtl="0" eaLnBrk="1" latinLnBrk="0" hangingPunct="1">
              <a:defRPr sz="1800" kern="1200">
                <a:solidFill>
                  <a:schemeClr val="tx1"/>
                </a:solidFill>
                <a:uFillTx/>
                <a:latin typeface="+mn-lt"/>
                <a:ea typeface="+mn-ea"/>
                <a:cs typeface="+mn-cs"/>
              </a:defRPr>
            </a:lvl3pPr>
            <a:lvl4pPr marL="1371600" algn="l" defTabSz="914400" rtl="0" eaLnBrk="1" latinLnBrk="0" hangingPunct="1">
              <a:defRPr sz="1800" kern="1200">
                <a:solidFill>
                  <a:schemeClr val="tx1"/>
                </a:solidFill>
                <a:uFillTx/>
                <a:latin typeface="+mn-lt"/>
                <a:ea typeface="+mn-ea"/>
                <a:cs typeface="+mn-cs"/>
              </a:defRPr>
            </a:lvl4pPr>
            <a:lvl5pPr marL="1828800" algn="l" defTabSz="914400" rtl="0" eaLnBrk="1" latinLnBrk="0" hangingPunct="1">
              <a:defRPr sz="1800" kern="1200">
                <a:solidFill>
                  <a:schemeClr val="tx1"/>
                </a:solidFill>
                <a:uFillTx/>
                <a:latin typeface="+mn-lt"/>
                <a:ea typeface="+mn-ea"/>
                <a:cs typeface="+mn-cs"/>
              </a:defRPr>
            </a:lvl5pPr>
            <a:lvl6pPr marL="2286000" algn="l" defTabSz="914400" rtl="0" eaLnBrk="1" latinLnBrk="0" hangingPunct="1">
              <a:defRPr sz="1800" kern="1200">
                <a:solidFill>
                  <a:schemeClr val="tx1"/>
                </a:solidFill>
                <a:uFillTx/>
                <a:latin typeface="+mn-lt"/>
                <a:ea typeface="+mn-ea"/>
                <a:cs typeface="+mn-cs"/>
              </a:defRPr>
            </a:lvl6pPr>
            <a:lvl7pPr marL="2743200" algn="l" defTabSz="914400" rtl="0" eaLnBrk="1" latinLnBrk="0" hangingPunct="1">
              <a:defRPr sz="1800" kern="1200">
                <a:solidFill>
                  <a:schemeClr val="tx1"/>
                </a:solidFill>
                <a:uFillTx/>
                <a:latin typeface="+mn-lt"/>
                <a:ea typeface="+mn-ea"/>
                <a:cs typeface="+mn-cs"/>
              </a:defRPr>
            </a:lvl7pPr>
            <a:lvl8pPr marL="3200400" algn="l" defTabSz="914400" rtl="0" eaLnBrk="1" latinLnBrk="0" hangingPunct="1">
              <a:defRPr sz="1800" kern="1200">
                <a:solidFill>
                  <a:schemeClr val="tx1"/>
                </a:solidFill>
                <a:uFillTx/>
                <a:latin typeface="+mn-lt"/>
                <a:ea typeface="+mn-ea"/>
                <a:cs typeface="+mn-cs"/>
              </a:defRPr>
            </a:lvl8pPr>
            <a:lvl9pPr marL="3657600" algn="l" defTabSz="914400" rtl="0" eaLnBrk="1" latinLnBrk="0" hangingPunct="1">
              <a:defRPr sz="1800" kern="1200">
                <a:solidFill>
                  <a:schemeClr val="tx1"/>
                </a:solidFill>
                <a:uFillTx/>
                <a:latin typeface="+mn-lt"/>
                <a:ea typeface="+mn-ea"/>
                <a:cs typeface="+mn-cs"/>
              </a:defRPr>
            </a:lvl9pPr>
          </a:lstStyle>
          <a:p>
            <a:pPr marR="0" lvl="0" indent="0" fontAlgn="auto">
              <a:lnSpc>
                <a:spcPct val="100000"/>
              </a:lnSpc>
              <a:spcBef>
                <a:spcPts val="0"/>
              </a:spcBef>
              <a:spcAft>
                <a:spcPts val="0"/>
              </a:spcAft>
              <a:buFontTx/>
              <a:buNone/>
            </a:pPr>
            <a:endParaRPr kumimoji="0" lang="en-US" sz="800" b="0" i="0" u="none" strike="noStrike" kern="0" cap="none" spc="0" normalizeH="0" baseline="0" dirty="0">
              <a:ln>
                <a:noFill/>
              </a:ln>
              <a:solidFill>
                <a:srgbClr val="000000"/>
              </a:solidFill>
              <a:effectLst/>
              <a:uFillTx/>
              <a:latin typeface="+mn-lt"/>
            </a:endParaRPr>
          </a:p>
        </p:txBody>
      </p:sp>
      <p:sp>
        <p:nvSpPr>
          <p:cNvPr id="24" name="Freeform: Shape 23"/>
          <p:cNvSpPr>
            <a:spLocks/>
          </p:cNvSpPr>
          <p:nvPr/>
        </p:nvSpPr>
        <p:spPr bwMode="ltGray">
          <a:xfrm>
            <a:off x="562" y="5518806"/>
            <a:ext cx="3826100" cy="1339193"/>
          </a:xfrm>
          <a:custGeom>
            <a:avLst/>
            <a:gdLst>
              <a:gd name="connsiteX0" fmla="*/ 5921077 w 12192001"/>
              <a:gd name="connsiteY0" fmla="*/ 0 h 4424363"/>
              <a:gd name="connsiteX1" fmla="*/ 7929264 w 12192001"/>
              <a:gd name="connsiteY1" fmla="*/ 2073275 h 4424363"/>
              <a:gd name="connsiteX2" fmla="*/ 10021590 w 12192001"/>
              <a:gd name="connsiteY2" fmla="*/ 539750 h 4424363"/>
              <a:gd name="connsiteX3" fmla="*/ 12192001 w 12192001"/>
              <a:gd name="connsiteY3" fmla="*/ 2677964 h 4424363"/>
              <a:gd name="connsiteX4" fmla="*/ 12192001 w 12192001"/>
              <a:gd name="connsiteY4" fmla="*/ 4424363 h 4424363"/>
              <a:gd name="connsiteX5" fmla="*/ 11405890 w 12192001"/>
              <a:gd name="connsiteY5" fmla="*/ 4424363 h 4424363"/>
              <a:gd name="connsiteX6" fmla="*/ 10821690 w 12192001"/>
              <a:gd name="connsiteY6" fmla="*/ 4424363 h 4424363"/>
              <a:gd name="connsiteX7" fmla="*/ 5862340 w 12192001"/>
              <a:gd name="connsiteY7" fmla="*/ 4424363 h 4424363"/>
              <a:gd name="connsiteX8" fmla="*/ 3204864 w 12192001"/>
              <a:gd name="connsiteY8" fmla="*/ 4424363 h 4424363"/>
              <a:gd name="connsiteX9" fmla="*/ 1233190 w 12192001"/>
              <a:gd name="connsiteY9" fmla="*/ 4424363 h 4424363"/>
              <a:gd name="connsiteX10" fmla="*/ 1210964 w 12192001"/>
              <a:gd name="connsiteY10" fmla="*/ 4424363 h 4424363"/>
              <a:gd name="connsiteX11" fmla="*/ 0 w 12192001"/>
              <a:gd name="connsiteY11" fmla="*/ 4424363 h 4424363"/>
              <a:gd name="connsiteX12" fmla="*/ 0 w 12192001"/>
              <a:gd name="connsiteY12" fmla="*/ 1227890 h 4424363"/>
              <a:gd name="connsiteX13" fmla="*/ 699790 w 12192001"/>
              <a:gd name="connsiteY13" fmla="*/ 501650 h 4424363"/>
              <a:gd name="connsiteX14" fmla="*/ 2996902 w 12192001"/>
              <a:gd name="connsiteY14" fmla="*/ 2790825 h 4424363"/>
              <a:gd name="connsiteX15" fmla="*/ 4654253 w 12192001"/>
              <a:gd name="connsiteY15" fmla="*/ 565150 h 4424363"/>
              <a:gd name="connsiteX0" fmla="*/ 5921077 w 12192001"/>
              <a:gd name="connsiteY0" fmla="*/ 140734 h 4565097"/>
              <a:gd name="connsiteX1" fmla="*/ 7929264 w 12192001"/>
              <a:gd name="connsiteY1" fmla="*/ 2214009 h 4565097"/>
              <a:gd name="connsiteX2" fmla="*/ 10797767 w 12192001"/>
              <a:gd name="connsiteY2" fmla="*/ 0 h 4565097"/>
              <a:gd name="connsiteX3" fmla="*/ 12192001 w 12192001"/>
              <a:gd name="connsiteY3" fmla="*/ 2818698 h 4565097"/>
              <a:gd name="connsiteX4" fmla="*/ 12192001 w 12192001"/>
              <a:gd name="connsiteY4" fmla="*/ 4565097 h 4565097"/>
              <a:gd name="connsiteX5" fmla="*/ 11405890 w 12192001"/>
              <a:gd name="connsiteY5" fmla="*/ 4565097 h 4565097"/>
              <a:gd name="connsiteX6" fmla="*/ 10821690 w 12192001"/>
              <a:gd name="connsiteY6" fmla="*/ 4565097 h 4565097"/>
              <a:gd name="connsiteX7" fmla="*/ 5862340 w 12192001"/>
              <a:gd name="connsiteY7" fmla="*/ 4565097 h 4565097"/>
              <a:gd name="connsiteX8" fmla="*/ 3204864 w 12192001"/>
              <a:gd name="connsiteY8" fmla="*/ 4565097 h 4565097"/>
              <a:gd name="connsiteX9" fmla="*/ 1233190 w 12192001"/>
              <a:gd name="connsiteY9" fmla="*/ 4565097 h 4565097"/>
              <a:gd name="connsiteX10" fmla="*/ 1210964 w 12192001"/>
              <a:gd name="connsiteY10" fmla="*/ 4565097 h 4565097"/>
              <a:gd name="connsiteX11" fmla="*/ 0 w 12192001"/>
              <a:gd name="connsiteY11" fmla="*/ 4565097 h 4565097"/>
              <a:gd name="connsiteX12" fmla="*/ 0 w 12192001"/>
              <a:gd name="connsiteY12" fmla="*/ 1368624 h 4565097"/>
              <a:gd name="connsiteX13" fmla="*/ 699790 w 12192001"/>
              <a:gd name="connsiteY13" fmla="*/ 642384 h 4565097"/>
              <a:gd name="connsiteX14" fmla="*/ 2996902 w 12192001"/>
              <a:gd name="connsiteY14" fmla="*/ 2931559 h 4565097"/>
              <a:gd name="connsiteX15" fmla="*/ 4654253 w 12192001"/>
              <a:gd name="connsiteY15" fmla="*/ 705884 h 4565097"/>
              <a:gd name="connsiteX16" fmla="*/ 5921077 w 12192001"/>
              <a:gd name="connsiteY16" fmla="*/ 140734 h 4565097"/>
              <a:gd name="connsiteX0" fmla="*/ 5921077 w 12202633"/>
              <a:gd name="connsiteY0" fmla="*/ 140734 h 4565097"/>
              <a:gd name="connsiteX1" fmla="*/ 7929264 w 12202633"/>
              <a:gd name="connsiteY1" fmla="*/ 2214009 h 4565097"/>
              <a:gd name="connsiteX2" fmla="*/ 10797767 w 12202633"/>
              <a:gd name="connsiteY2" fmla="*/ 0 h 4565097"/>
              <a:gd name="connsiteX3" fmla="*/ 12202633 w 12202633"/>
              <a:gd name="connsiteY3" fmla="*/ 809144 h 4565097"/>
              <a:gd name="connsiteX4" fmla="*/ 12192001 w 12202633"/>
              <a:gd name="connsiteY4" fmla="*/ 4565097 h 4565097"/>
              <a:gd name="connsiteX5" fmla="*/ 11405890 w 12202633"/>
              <a:gd name="connsiteY5" fmla="*/ 4565097 h 4565097"/>
              <a:gd name="connsiteX6" fmla="*/ 10821690 w 12202633"/>
              <a:gd name="connsiteY6" fmla="*/ 4565097 h 4565097"/>
              <a:gd name="connsiteX7" fmla="*/ 5862340 w 12202633"/>
              <a:gd name="connsiteY7" fmla="*/ 4565097 h 4565097"/>
              <a:gd name="connsiteX8" fmla="*/ 3204864 w 12202633"/>
              <a:gd name="connsiteY8" fmla="*/ 4565097 h 4565097"/>
              <a:gd name="connsiteX9" fmla="*/ 1233190 w 12202633"/>
              <a:gd name="connsiteY9" fmla="*/ 4565097 h 4565097"/>
              <a:gd name="connsiteX10" fmla="*/ 1210964 w 12202633"/>
              <a:gd name="connsiteY10" fmla="*/ 4565097 h 4565097"/>
              <a:gd name="connsiteX11" fmla="*/ 0 w 12202633"/>
              <a:gd name="connsiteY11" fmla="*/ 4565097 h 4565097"/>
              <a:gd name="connsiteX12" fmla="*/ 0 w 12202633"/>
              <a:gd name="connsiteY12" fmla="*/ 1368624 h 4565097"/>
              <a:gd name="connsiteX13" fmla="*/ 699790 w 12202633"/>
              <a:gd name="connsiteY13" fmla="*/ 642384 h 4565097"/>
              <a:gd name="connsiteX14" fmla="*/ 2996902 w 12202633"/>
              <a:gd name="connsiteY14" fmla="*/ 2931559 h 4565097"/>
              <a:gd name="connsiteX15" fmla="*/ 4654253 w 12202633"/>
              <a:gd name="connsiteY15" fmla="*/ 705884 h 4565097"/>
              <a:gd name="connsiteX16" fmla="*/ 5921077 w 12202633"/>
              <a:gd name="connsiteY16" fmla="*/ 140734 h 4565097"/>
              <a:gd name="connsiteX0" fmla="*/ 5921077 w 12202633"/>
              <a:gd name="connsiteY0" fmla="*/ 0 h 4424363"/>
              <a:gd name="connsiteX1" fmla="*/ 7929264 w 12202633"/>
              <a:gd name="connsiteY1" fmla="*/ 2073275 h 4424363"/>
              <a:gd name="connsiteX2" fmla="*/ 10680809 w 12202633"/>
              <a:gd name="connsiteY2" fmla="*/ 582280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680809 w 12202633"/>
              <a:gd name="connsiteY2" fmla="*/ 582280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457525 w 12202633"/>
              <a:gd name="connsiteY2" fmla="*/ 475954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60623 w 12202633"/>
              <a:gd name="connsiteY1" fmla="*/ 1935052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60623 w 12202633"/>
              <a:gd name="connsiteY1" fmla="*/ 1935052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165156 w 12202633"/>
              <a:gd name="connsiteY15" fmla="*/ 1107410 h 4424363"/>
              <a:gd name="connsiteX16" fmla="*/ 5921077 w 12202633"/>
              <a:gd name="connsiteY16" fmla="*/ 0 h 4424363"/>
              <a:gd name="connsiteX0" fmla="*/ 5506407 w 12202633"/>
              <a:gd name="connsiteY0" fmla="*/ 29978 h 3922713"/>
              <a:gd name="connsiteX1" fmla="*/ 8960623 w 12202633"/>
              <a:gd name="connsiteY1" fmla="*/ 143340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8864930 w 12202633"/>
              <a:gd name="connsiteY1" fmla="*/ 134834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8864930 w 12202633"/>
              <a:gd name="connsiteY1" fmla="*/ 134834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7091917 w 12202633"/>
              <a:gd name="connsiteY1" fmla="*/ 671955 h 3922713"/>
              <a:gd name="connsiteX2" fmla="*/ 8864930 w 12202633"/>
              <a:gd name="connsiteY2" fmla="*/ 1348342 h 3922713"/>
              <a:gd name="connsiteX3" fmla="*/ 10733972 w 12202633"/>
              <a:gd name="connsiteY3" fmla="*/ 112527 h 3922713"/>
              <a:gd name="connsiteX4" fmla="*/ 12202633 w 12202633"/>
              <a:gd name="connsiteY4" fmla="*/ 166760 h 3922713"/>
              <a:gd name="connsiteX5" fmla="*/ 12192001 w 12202633"/>
              <a:gd name="connsiteY5" fmla="*/ 3922713 h 3922713"/>
              <a:gd name="connsiteX6" fmla="*/ 11405890 w 12202633"/>
              <a:gd name="connsiteY6" fmla="*/ 3922713 h 3922713"/>
              <a:gd name="connsiteX7" fmla="*/ 10821690 w 12202633"/>
              <a:gd name="connsiteY7" fmla="*/ 3922713 h 3922713"/>
              <a:gd name="connsiteX8" fmla="*/ 5862340 w 12202633"/>
              <a:gd name="connsiteY8" fmla="*/ 3922713 h 3922713"/>
              <a:gd name="connsiteX9" fmla="*/ 3204864 w 12202633"/>
              <a:gd name="connsiteY9" fmla="*/ 3922713 h 3922713"/>
              <a:gd name="connsiteX10" fmla="*/ 1233190 w 12202633"/>
              <a:gd name="connsiteY10" fmla="*/ 3922713 h 3922713"/>
              <a:gd name="connsiteX11" fmla="*/ 1210964 w 12202633"/>
              <a:gd name="connsiteY11" fmla="*/ 3922713 h 3922713"/>
              <a:gd name="connsiteX12" fmla="*/ 0 w 12202633"/>
              <a:gd name="connsiteY12" fmla="*/ 3922713 h 3922713"/>
              <a:gd name="connsiteX13" fmla="*/ 0 w 12202633"/>
              <a:gd name="connsiteY13" fmla="*/ 726240 h 3922713"/>
              <a:gd name="connsiteX14" fmla="*/ 699790 w 12202633"/>
              <a:gd name="connsiteY14" fmla="*/ 0 h 3922713"/>
              <a:gd name="connsiteX15" fmla="*/ 2996902 w 12202633"/>
              <a:gd name="connsiteY15" fmla="*/ 2289175 h 3922713"/>
              <a:gd name="connsiteX16" fmla="*/ 4165156 w 12202633"/>
              <a:gd name="connsiteY16" fmla="*/ 605760 h 3922713"/>
              <a:gd name="connsiteX17" fmla="*/ 5506407 w 12202633"/>
              <a:gd name="connsiteY17" fmla="*/ 29978 h 3922713"/>
              <a:gd name="connsiteX0" fmla="*/ 5506407 w 12202633"/>
              <a:gd name="connsiteY0" fmla="*/ 29978 h 3922713"/>
              <a:gd name="connsiteX1" fmla="*/ 7091917 w 12202633"/>
              <a:gd name="connsiteY1" fmla="*/ 671955 h 3922713"/>
              <a:gd name="connsiteX2" fmla="*/ 8027582 w 12202633"/>
              <a:gd name="connsiteY2" fmla="*/ 1033462 h 3922713"/>
              <a:gd name="connsiteX3" fmla="*/ 8864930 w 12202633"/>
              <a:gd name="connsiteY3" fmla="*/ 1348342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091917 w 12202633"/>
              <a:gd name="connsiteY1" fmla="*/ 671955 h 3922713"/>
              <a:gd name="connsiteX2" fmla="*/ 8144540 w 12202633"/>
              <a:gd name="connsiteY2" fmla="*/ 554997 h 3922713"/>
              <a:gd name="connsiteX3" fmla="*/ 8864930 w 12202633"/>
              <a:gd name="connsiteY3" fmla="*/ 1348342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091917 w 12202633"/>
              <a:gd name="connsiteY1" fmla="*/ 671955 h 3922713"/>
              <a:gd name="connsiteX2" fmla="*/ 8144540 w 12202633"/>
              <a:gd name="connsiteY2" fmla="*/ 554997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144540 w 12202633"/>
              <a:gd name="connsiteY2" fmla="*/ 554997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374651 h 4267386"/>
              <a:gd name="connsiteX1" fmla="*/ 7442791 w 12202633"/>
              <a:gd name="connsiteY1" fmla="*/ 1229280 h 4267386"/>
              <a:gd name="connsiteX2" fmla="*/ 8569842 w 12202633"/>
              <a:gd name="connsiteY2" fmla="*/ 803977 h 4267386"/>
              <a:gd name="connsiteX3" fmla="*/ 8726707 w 12202633"/>
              <a:gd name="connsiteY3" fmla="*/ 1342142 h 4267386"/>
              <a:gd name="connsiteX4" fmla="*/ 11084847 w 12202633"/>
              <a:gd name="connsiteY4" fmla="*/ 0 h 4267386"/>
              <a:gd name="connsiteX5" fmla="*/ 12202633 w 12202633"/>
              <a:gd name="connsiteY5" fmla="*/ 511433 h 4267386"/>
              <a:gd name="connsiteX6" fmla="*/ 12192001 w 12202633"/>
              <a:gd name="connsiteY6" fmla="*/ 4267386 h 4267386"/>
              <a:gd name="connsiteX7" fmla="*/ 11405890 w 12202633"/>
              <a:gd name="connsiteY7" fmla="*/ 4267386 h 4267386"/>
              <a:gd name="connsiteX8" fmla="*/ 10821690 w 12202633"/>
              <a:gd name="connsiteY8" fmla="*/ 4267386 h 4267386"/>
              <a:gd name="connsiteX9" fmla="*/ 5862340 w 12202633"/>
              <a:gd name="connsiteY9" fmla="*/ 4267386 h 4267386"/>
              <a:gd name="connsiteX10" fmla="*/ 3204864 w 12202633"/>
              <a:gd name="connsiteY10" fmla="*/ 4267386 h 4267386"/>
              <a:gd name="connsiteX11" fmla="*/ 1233190 w 12202633"/>
              <a:gd name="connsiteY11" fmla="*/ 4267386 h 4267386"/>
              <a:gd name="connsiteX12" fmla="*/ 1210964 w 12202633"/>
              <a:gd name="connsiteY12" fmla="*/ 4267386 h 4267386"/>
              <a:gd name="connsiteX13" fmla="*/ 0 w 12202633"/>
              <a:gd name="connsiteY13" fmla="*/ 4267386 h 4267386"/>
              <a:gd name="connsiteX14" fmla="*/ 0 w 12202633"/>
              <a:gd name="connsiteY14" fmla="*/ 1070913 h 4267386"/>
              <a:gd name="connsiteX15" fmla="*/ 699790 w 12202633"/>
              <a:gd name="connsiteY15" fmla="*/ 344673 h 4267386"/>
              <a:gd name="connsiteX16" fmla="*/ 2996902 w 12202633"/>
              <a:gd name="connsiteY16" fmla="*/ 2633848 h 4267386"/>
              <a:gd name="connsiteX17" fmla="*/ 4165156 w 12202633"/>
              <a:gd name="connsiteY17" fmla="*/ 950433 h 4267386"/>
              <a:gd name="connsiteX18" fmla="*/ 5506407 w 12202633"/>
              <a:gd name="connsiteY18"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1233190 w 12192001"/>
              <a:gd name="connsiteY11" fmla="*/ 4267386 h 4267386"/>
              <a:gd name="connsiteX12" fmla="*/ 1210964 w 12192001"/>
              <a:gd name="connsiteY12" fmla="*/ 4267386 h 4267386"/>
              <a:gd name="connsiteX13" fmla="*/ 0 w 12192001"/>
              <a:gd name="connsiteY13" fmla="*/ 4267386 h 4267386"/>
              <a:gd name="connsiteX14" fmla="*/ 0 w 12192001"/>
              <a:gd name="connsiteY14" fmla="*/ 1070913 h 4267386"/>
              <a:gd name="connsiteX15" fmla="*/ 699790 w 12192001"/>
              <a:gd name="connsiteY15" fmla="*/ 344673 h 4267386"/>
              <a:gd name="connsiteX16" fmla="*/ 2996902 w 12192001"/>
              <a:gd name="connsiteY16" fmla="*/ 2633848 h 4267386"/>
              <a:gd name="connsiteX17" fmla="*/ 4165156 w 12192001"/>
              <a:gd name="connsiteY17" fmla="*/ 950433 h 4267386"/>
              <a:gd name="connsiteX18" fmla="*/ 5506407 w 12192001"/>
              <a:gd name="connsiteY18"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1233190 w 12192001"/>
              <a:gd name="connsiteY11" fmla="*/ 4267386 h 4267386"/>
              <a:gd name="connsiteX12" fmla="*/ 0 w 12192001"/>
              <a:gd name="connsiteY12" fmla="*/ 4267386 h 4267386"/>
              <a:gd name="connsiteX13" fmla="*/ 0 w 12192001"/>
              <a:gd name="connsiteY13" fmla="*/ 1070913 h 4267386"/>
              <a:gd name="connsiteX14" fmla="*/ 699790 w 12192001"/>
              <a:gd name="connsiteY14" fmla="*/ 344673 h 4267386"/>
              <a:gd name="connsiteX15" fmla="*/ 2996902 w 12192001"/>
              <a:gd name="connsiteY15" fmla="*/ 2633848 h 4267386"/>
              <a:gd name="connsiteX16" fmla="*/ 4165156 w 12192001"/>
              <a:gd name="connsiteY16" fmla="*/ 950433 h 4267386"/>
              <a:gd name="connsiteX17" fmla="*/ 5506407 w 12192001"/>
              <a:gd name="connsiteY17"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0 w 12192001"/>
              <a:gd name="connsiteY11" fmla="*/ 4267386 h 4267386"/>
              <a:gd name="connsiteX12" fmla="*/ 0 w 12192001"/>
              <a:gd name="connsiteY12" fmla="*/ 1070913 h 4267386"/>
              <a:gd name="connsiteX13" fmla="*/ 699790 w 12192001"/>
              <a:gd name="connsiteY13" fmla="*/ 344673 h 4267386"/>
              <a:gd name="connsiteX14" fmla="*/ 2996902 w 12192001"/>
              <a:gd name="connsiteY14" fmla="*/ 2633848 h 4267386"/>
              <a:gd name="connsiteX15" fmla="*/ 4165156 w 12192001"/>
              <a:gd name="connsiteY15" fmla="*/ 950433 h 4267386"/>
              <a:gd name="connsiteX16" fmla="*/ 5506407 w 12192001"/>
              <a:gd name="connsiteY16"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0 w 12192001"/>
              <a:gd name="connsiteY10" fmla="*/ 4267386 h 4267386"/>
              <a:gd name="connsiteX11" fmla="*/ 0 w 12192001"/>
              <a:gd name="connsiteY11" fmla="*/ 1070913 h 4267386"/>
              <a:gd name="connsiteX12" fmla="*/ 699790 w 12192001"/>
              <a:gd name="connsiteY12" fmla="*/ 344673 h 4267386"/>
              <a:gd name="connsiteX13" fmla="*/ 2996902 w 12192001"/>
              <a:gd name="connsiteY13" fmla="*/ 2633848 h 4267386"/>
              <a:gd name="connsiteX14" fmla="*/ 4165156 w 12192001"/>
              <a:gd name="connsiteY14" fmla="*/ 950433 h 4267386"/>
              <a:gd name="connsiteX15" fmla="*/ 5506407 w 12192001"/>
              <a:gd name="connsiteY15"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0 w 12192001"/>
              <a:gd name="connsiteY9" fmla="*/ 4267386 h 4267386"/>
              <a:gd name="connsiteX10" fmla="*/ 0 w 12192001"/>
              <a:gd name="connsiteY10" fmla="*/ 1070913 h 4267386"/>
              <a:gd name="connsiteX11" fmla="*/ 699790 w 12192001"/>
              <a:gd name="connsiteY11" fmla="*/ 344673 h 4267386"/>
              <a:gd name="connsiteX12" fmla="*/ 2996902 w 12192001"/>
              <a:gd name="connsiteY12" fmla="*/ 2633848 h 4267386"/>
              <a:gd name="connsiteX13" fmla="*/ 4165156 w 12192001"/>
              <a:gd name="connsiteY13" fmla="*/ 950433 h 4267386"/>
              <a:gd name="connsiteX14" fmla="*/ 5506407 w 12192001"/>
              <a:gd name="connsiteY14"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0 w 12192001"/>
              <a:gd name="connsiteY8" fmla="*/ 4267386 h 4267386"/>
              <a:gd name="connsiteX9" fmla="*/ 0 w 12192001"/>
              <a:gd name="connsiteY9" fmla="*/ 1070913 h 4267386"/>
              <a:gd name="connsiteX10" fmla="*/ 699790 w 12192001"/>
              <a:gd name="connsiteY10" fmla="*/ 344673 h 4267386"/>
              <a:gd name="connsiteX11" fmla="*/ 2996902 w 12192001"/>
              <a:gd name="connsiteY11" fmla="*/ 2633848 h 4267386"/>
              <a:gd name="connsiteX12" fmla="*/ 4165156 w 12192001"/>
              <a:gd name="connsiteY12" fmla="*/ 950433 h 4267386"/>
              <a:gd name="connsiteX13" fmla="*/ 5506407 w 12192001"/>
              <a:gd name="connsiteY13"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0 w 12192001"/>
              <a:gd name="connsiteY7" fmla="*/ 4267386 h 4267386"/>
              <a:gd name="connsiteX8" fmla="*/ 0 w 12192001"/>
              <a:gd name="connsiteY8" fmla="*/ 1070913 h 4267386"/>
              <a:gd name="connsiteX9" fmla="*/ 699790 w 12192001"/>
              <a:gd name="connsiteY9" fmla="*/ 344673 h 4267386"/>
              <a:gd name="connsiteX10" fmla="*/ 2996902 w 12192001"/>
              <a:gd name="connsiteY10" fmla="*/ 2633848 h 4267386"/>
              <a:gd name="connsiteX11" fmla="*/ 4165156 w 12192001"/>
              <a:gd name="connsiteY11" fmla="*/ 950433 h 4267386"/>
              <a:gd name="connsiteX12" fmla="*/ 5506407 w 12192001"/>
              <a:gd name="connsiteY12"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864930 w 12192001"/>
              <a:gd name="connsiteY3" fmla="*/ 1607956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0 w 12192001"/>
              <a:gd name="connsiteY7" fmla="*/ 4267386 h 4267386"/>
              <a:gd name="connsiteX8" fmla="*/ 0 w 12192001"/>
              <a:gd name="connsiteY8" fmla="*/ 1070913 h 4267386"/>
              <a:gd name="connsiteX9" fmla="*/ 699790 w 12192001"/>
              <a:gd name="connsiteY9" fmla="*/ 344673 h 4267386"/>
              <a:gd name="connsiteX10" fmla="*/ 2996902 w 12192001"/>
              <a:gd name="connsiteY10" fmla="*/ 2633848 h 4267386"/>
              <a:gd name="connsiteX11" fmla="*/ 4165156 w 12192001"/>
              <a:gd name="connsiteY11" fmla="*/ 950433 h 4267386"/>
              <a:gd name="connsiteX12" fmla="*/ 5506407 w 12192001"/>
              <a:gd name="connsiteY12" fmla="*/ 374651 h 4267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1" h="4267386">
                <a:moveTo>
                  <a:pt x="5506407" y="374651"/>
                </a:moveTo>
                <a:lnTo>
                  <a:pt x="7442791" y="1229280"/>
                </a:lnTo>
                <a:lnTo>
                  <a:pt x="8569842" y="803977"/>
                </a:lnTo>
                <a:lnTo>
                  <a:pt x="8864930" y="1607956"/>
                </a:lnTo>
                <a:cubicBezTo>
                  <a:pt x="9147702" y="1472465"/>
                  <a:pt x="10876503" y="124859"/>
                  <a:pt x="11084847" y="0"/>
                </a:cubicBezTo>
                <a:lnTo>
                  <a:pt x="12192000" y="309415"/>
                </a:lnTo>
                <a:cubicBezTo>
                  <a:pt x="12192000" y="1628739"/>
                  <a:pt x="12192001" y="2948062"/>
                  <a:pt x="12192001" y="4267386"/>
                </a:cubicBezTo>
                <a:lnTo>
                  <a:pt x="0" y="4267386"/>
                </a:lnTo>
                <a:lnTo>
                  <a:pt x="0" y="1070913"/>
                </a:lnTo>
                <a:lnTo>
                  <a:pt x="699790" y="344673"/>
                </a:lnTo>
                <a:lnTo>
                  <a:pt x="2996902" y="2633848"/>
                </a:lnTo>
                <a:lnTo>
                  <a:pt x="4165156" y="950433"/>
                </a:lnTo>
                <a:lnTo>
                  <a:pt x="5506407" y="374651"/>
                </a:lnTo>
                <a:close/>
              </a:path>
            </a:pathLst>
          </a:custGeom>
          <a:gradFill flip="none" rotWithShape="1">
            <a:gsLst>
              <a:gs pos="75000">
                <a:srgbClr val="F99D1C">
                  <a:alpha val="30000"/>
                </a:srgbClr>
              </a:gs>
              <a:gs pos="95000">
                <a:srgbClr val="F99D1C">
                  <a:alpha val="0"/>
                </a:srgbClr>
              </a:gs>
            </a:gsLst>
            <a:lin ang="5400000" scaled="1"/>
            <a:tileRect/>
          </a:gradFill>
        </p:spPr>
        <p:txBody>
          <a:bodyPr rot="0" spcFirstLastPara="0" vert="horz" wrap="square" lIns="0" tIns="0" rIns="0" bIns="0" numCol="1" rtlCol="0" fromWordArt="0" anchor="ctr" anchorCtr="0" forceAA="0" compatLnSpc="1">
            <a:prstTxWarp prst="textNoShape">
              <a:avLst/>
            </a:prstTxWarp>
            <a:noAutofit/>
          </a:bodyPr>
          <a:lstStyle>
            <a:defPPr>
              <a:defRPr lang="en-US">
                <a:uFillTx/>
              </a:defRPr>
            </a:defPPr>
            <a:lvl1pPr marL="0" algn="l" defTabSz="914400" rtl="0" eaLnBrk="1" latinLnBrk="0" hangingPunct="1">
              <a:defRPr sz="1800" kern="1200">
                <a:solidFill>
                  <a:schemeClr val="tx1"/>
                </a:solidFill>
                <a:uFillTx/>
                <a:latin typeface="+mn-lt"/>
                <a:ea typeface="+mn-ea"/>
                <a:cs typeface="+mn-cs"/>
              </a:defRPr>
            </a:lvl1pPr>
            <a:lvl2pPr marL="457200" algn="l" defTabSz="914400" rtl="0" eaLnBrk="1" latinLnBrk="0" hangingPunct="1">
              <a:defRPr sz="1800" kern="1200">
                <a:solidFill>
                  <a:schemeClr val="tx1"/>
                </a:solidFill>
                <a:uFillTx/>
                <a:latin typeface="+mn-lt"/>
                <a:ea typeface="+mn-ea"/>
                <a:cs typeface="+mn-cs"/>
              </a:defRPr>
            </a:lvl2pPr>
            <a:lvl3pPr marL="914400" algn="l" defTabSz="914400" rtl="0" eaLnBrk="1" latinLnBrk="0" hangingPunct="1">
              <a:defRPr sz="1800" kern="1200">
                <a:solidFill>
                  <a:schemeClr val="tx1"/>
                </a:solidFill>
                <a:uFillTx/>
                <a:latin typeface="+mn-lt"/>
                <a:ea typeface="+mn-ea"/>
                <a:cs typeface="+mn-cs"/>
              </a:defRPr>
            </a:lvl3pPr>
            <a:lvl4pPr marL="1371600" algn="l" defTabSz="914400" rtl="0" eaLnBrk="1" latinLnBrk="0" hangingPunct="1">
              <a:defRPr sz="1800" kern="1200">
                <a:solidFill>
                  <a:schemeClr val="tx1"/>
                </a:solidFill>
                <a:uFillTx/>
                <a:latin typeface="+mn-lt"/>
                <a:ea typeface="+mn-ea"/>
                <a:cs typeface="+mn-cs"/>
              </a:defRPr>
            </a:lvl4pPr>
            <a:lvl5pPr marL="1828800" algn="l" defTabSz="914400" rtl="0" eaLnBrk="1" latinLnBrk="0" hangingPunct="1">
              <a:defRPr sz="1800" kern="1200">
                <a:solidFill>
                  <a:schemeClr val="tx1"/>
                </a:solidFill>
                <a:uFillTx/>
                <a:latin typeface="+mn-lt"/>
                <a:ea typeface="+mn-ea"/>
                <a:cs typeface="+mn-cs"/>
              </a:defRPr>
            </a:lvl5pPr>
            <a:lvl6pPr marL="2286000" algn="l" defTabSz="914400" rtl="0" eaLnBrk="1" latinLnBrk="0" hangingPunct="1">
              <a:defRPr sz="1800" kern="1200">
                <a:solidFill>
                  <a:schemeClr val="tx1"/>
                </a:solidFill>
                <a:uFillTx/>
                <a:latin typeface="+mn-lt"/>
                <a:ea typeface="+mn-ea"/>
                <a:cs typeface="+mn-cs"/>
              </a:defRPr>
            </a:lvl6pPr>
            <a:lvl7pPr marL="2743200" algn="l" defTabSz="914400" rtl="0" eaLnBrk="1" latinLnBrk="0" hangingPunct="1">
              <a:defRPr sz="1800" kern="1200">
                <a:solidFill>
                  <a:schemeClr val="tx1"/>
                </a:solidFill>
                <a:uFillTx/>
                <a:latin typeface="+mn-lt"/>
                <a:ea typeface="+mn-ea"/>
                <a:cs typeface="+mn-cs"/>
              </a:defRPr>
            </a:lvl7pPr>
            <a:lvl8pPr marL="3200400" algn="l" defTabSz="914400" rtl="0" eaLnBrk="1" latinLnBrk="0" hangingPunct="1">
              <a:defRPr sz="1800" kern="1200">
                <a:solidFill>
                  <a:schemeClr val="tx1"/>
                </a:solidFill>
                <a:uFillTx/>
                <a:latin typeface="+mn-lt"/>
                <a:ea typeface="+mn-ea"/>
                <a:cs typeface="+mn-cs"/>
              </a:defRPr>
            </a:lvl8pPr>
            <a:lvl9pPr marL="3657600" algn="l" defTabSz="914400" rtl="0" eaLnBrk="1" latinLnBrk="0" hangingPunct="1">
              <a:defRPr sz="1800" kern="1200">
                <a:solidFill>
                  <a:schemeClr val="tx1"/>
                </a:solidFill>
                <a:uFillTx/>
                <a:latin typeface="+mn-lt"/>
                <a:ea typeface="+mn-ea"/>
                <a:cs typeface="+mn-cs"/>
              </a:defRPr>
            </a:lvl9pPr>
          </a:lstStyle>
          <a:p>
            <a:pPr marR="0" lvl="0" indent="0" fontAlgn="auto">
              <a:lnSpc>
                <a:spcPct val="100000"/>
              </a:lnSpc>
              <a:spcBef>
                <a:spcPts val="0"/>
              </a:spcBef>
              <a:spcAft>
                <a:spcPts val="0"/>
              </a:spcAft>
              <a:buFontTx/>
              <a:buNone/>
            </a:pPr>
            <a:endParaRPr kumimoji="0" lang="en-US" sz="800" b="0" i="0" u="none" strike="noStrike" kern="0" cap="none" spc="0" normalizeH="0" baseline="0" dirty="0">
              <a:ln>
                <a:noFill/>
              </a:ln>
              <a:solidFill>
                <a:srgbClr val="000000"/>
              </a:solidFill>
              <a:effectLst/>
              <a:uFillTx/>
              <a:latin typeface="+mn-lt"/>
            </a:endParaRPr>
          </a:p>
        </p:txBody>
      </p:sp>
      <p:sp>
        <p:nvSpPr>
          <p:cNvPr id="27" name="Text Placeholder 3"/>
          <p:cNvSpPr>
            <a:spLocks noGrp="1"/>
          </p:cNvSpPr>
          <p:nvPr>
            <p:ph type="body" sz="half" idx="2" hasCustomPrompt="1"/>
          </p:nvPr>
        </p:nvSpPr>
        <p:spPr>
          <a:xfrm>
            <a:off x="904362" y="4092790"/>
            <a:ext cx="2017852" cy="1907336"/>
          </a:xfrm>
        </p:spPr>
        <p:txBody>
          <a:bodyPr/>
          <a:lstStyle>
            <a:lvl1pPr marL="0" indent="0" algn="ctr">
              <a:lnSpc>
                <a:spcPct val="120000"/>
              </a:lnSpc>
              <a:buNone/>
              <a:defRPr sz="1600">
                <a:solidFill>
                  <a:schemeClr val="bg1"/>
                </a:solidFill>
                <a:uFillTx/>
                <a:latin typeface="+mn-lt"/>
              </a:defRPr>
            </a:lvl1pPr>
            <a:lvl2pPr marL="457200" indent="0">
              <a:buNone/>
              <a:defRPr sz="1400">
                <a:uFillTx/>
              </a:defRPr>
            </a:lvl2pPr>
            <a:lvl3pPr marL="914400" indent="0">
              <a:buNone/>
              <a:defRPr sz="1200">
                <a:uFillTx/>
              </a:defRPr>
            </a:lvl3pPr>
            <a:lvl4pPr marL="1371600" indent="0">
              <a:buNone/>
              <a:defRPr sz="1000">
                <a:uFillTx/>
              </a:defRPr>
            </a:lvl4pPr>
            <a:lvl5pPr marL="1828800" indent="0">
              <a:buNone/>
              <a:defRPr sz="1000">
                <a:uFillTx/>
              </a:defRPr>
            </a:lvl5pPr>
            <a:lvl6pPr marL="2286000" indent="0">
              <a:buNone/>
              <a:defRPr sz="1000">
                <a:uFillTx/>
              </a:defRPr>
            </a:lvl6pPr>
            <a:lvl7pPr marL="2743200" indent="0">
              <a:buNone/>
              <a:defRPr sz="1000">
                <a:uFillTx/>
              </a:defRPr>
            </a:lvl7pPr>
            <a:lvl8pPr marL="3200400" indent="0">
              <a:buNone/>
              <a:defRPr sz="1000">
                <a:uFillTx/>
              </a:defRPr>
            </a:lvl8pPr>
            <a:lvl9pPr marL="3657600" indent="0">
              <a:buNone/>
              <a:defRPr sz="1000">
                <a:uFillTx/>
              </a:defRPr>
            </a:lvl9pPr>
          </a:lstStyle>
          <a:p>
            <a:pPr lvl="0"/>
            <a:r>
              <a:rPr lang="en-US" dirty="0">
                <a:uFillTx/>
              </a:rPr>
              <a:t>Click to add text</a:t>
            </a:r>
          </a:p>
        </p:txBody>
      </p:sp>
      <p:sp>
        <p:nvSpPr>
          <p:cNvPr id="28" name="Title 6"/>
          <p:cNvSpPr>
            <a:spLocks noGrp="1"/>
          </p:cNvSpPr>
          <p:nvPr>
            <p:ph type="title" hasCustomPrompt="1"/>
          </p:nvPr>
        </p:nvSpPr>
        <p:spPr>
          <a:xfrm>
            <a:off x="4530024" y="818777"/>
            <a:ext cx="6976176" cy="411394"/>
          </a:xfrm>
        </p:spPr>
        <p:txBody>
          <a:bodyPr/>
          <a:lstStyle>
            <a:lvl1pPr>
              <a:defRPr sz="3200">
                <a:uFillTx/>
                <a:latin typeface="+mn-lt"/>
              </a:defRPr>
            </a:lvl1pPr>
          </a:lstStyle>
          <a:p>
            <a:r>
              <a:rPr lang="en-US" dirty="0">
                <a:uFillTx/>
              </a:rPr>
              <a:t>Click to Edit Title</a:t>
            </a:r>
          </a:p>
        </p:txBody>
      </p:sp>
      <p:sp>
        <p:nvSpPr>
          <p:cNvPr id="29" name="Text Placeholder 2"/>
          <p:cNvSpPr>
            <a:spLocks noGrp="1"/>
          </p:cNvSpPr>
          <p:nvPr>
            <p:ph type="body" idx="13"/>
          </p:nvPr>
        </p:nvSpPr>
        <p:spPr>
          <a:xfrm>
            <a:off x="4530022" y="1283881"/>
            <a:ext cx="6976178" cy="255455"/>
          </a:xfrm>
        </p:spPr>
        <p:txBody>
          <a:bodyPr wrap="square" anchor="t">
            <a:spAutoFit/>
          </a:bodyPr>
          <a:lstStyle>
            <a:lvl1pPr marL="0" indent="0">
              <a:lnSpc>
                <a:spcPct val="83000"/>
              </a:lnSpc>
              <a:spcBef>
                <a:spcPts val="0"/>
              </a:spcBef>
              <a:spcAft>
                <a:spcPts val="0"/>
              </a:spcAft>
              <a:buNone/>
              <a:defRPr sz="2000" b="0" spc="-30" baseline="0">
                <a:solidFill>
                  <a:schemeClr val="accent1"/>
                </a:solidFill>
                <a:uFillTx/>
                <a:latin typeface="+mn-lt"/>
              </a:defRPr>
            </a:lvl1pPr>
            <a:lvl2pPr marL="457200" indent="0">
              <a:buNone/>
              <a:defRPr sz="2000" b="1">
                <a:uFillTx/>
              </a:defRPr>
            </a:lvl2pPr>
            <a:lvl3pPr marL="914400" indent="0">
              <a:buNone/>
              <a:defRPr sz="1800" b="1">
                <a:uFillTx/>
              </a:defRPr>
            </a:lvl3pPr>
            <a:lvl4pPr marL="1371600" indent="0">
              <a:buNone/>
              <a:defRPr sz="1600" b="1">
                <a:uFillTx/>
              </a:defRPr>
            </a:lvl4pPr>
            <a:lvl5pPr marL="1828800" indent="0">
              <a:buNone/>
              <a:defRPr sz="1600" b="1">
                <a:uFillTx/>
              </a:defRPr>
            </a:lvl5pPr>
            <a:lvl6pPr marL="2286000" indent="0">
              <a:buNone/>
              <a:defRPr sz="1600" b="1">
                <a:uFillTx/>
              </a:defRPr>
            </a:lvl6pPr>
            <a:lvl7pPr marL="2743200" indent="0">
              <a:buNone/>
              <a:defRPr sz="1600" b="1">
                <a:uFillTx/>
              </a:defRPr>
            </a:lvl7pPr>
            <a:lvl8pPr marL="3200400" indent="0">
              <a:buNone/>
              <a:defRPr sz="1600" b="1">
                <a:uFillTx/>
              </a:defRPr>
            </a:lvl8pPr>
            <a:lvl9pPr marL="3657600" indent="0">
              <a:buNone/>
              <a:defRPr sz="1600" b="1">
                <a:uFillTx/>
              </a:defRPr>
            </a:lvl9pPr>
          </a:lstStyle>
          <a:p>
            <a:pPr lvl="0"/>
            <a:r>
              <a:rPr lang="en-US">
                <a:uFillTx/>
              </a:rPr>
              <a:t>Click to edit Master text styles</a:t>
            </a:r>
          </a:p>
        </p:txBody>
      </p:sp>
      <p:sp>
        <p:nvSpPr>
          <p:cNvPr id="25" name="Text Placeholder 2"/>
          <p:cNvSpPr>
            <a:spLocks noGrp="1"/>
          </p:cNvSpPr>
          <p:nvPr>
            <p:ph type="body" idx="14" hasCustomPrompt="1"/>
          </p:nvPr>
        </p:nvSpPr>
        <p:spPr>
          <a:xfrm>
            <a:off x="904362" y="3313855"/>
            <a:ext cx="2017852" cy="689420"/>
          </a:xfrm>
        </p:spPr>
        <p:txBody>
          <a:bodyPr wrap="square" anchor="ctr">
            <a:spAutoFit/>
          </a:bodyPr>
          <a:lstStyle>
            <a:lvl1pPr marL="0" indent="0" algn="ctr">
              <a:lnSpc>
                <a:spcPct val="80000"/>
              </a:lnSpc>
              <a:spcBef>
                <a:spcPts val="0"/>
              </a:spcBef>
              <a:spcAft>
                <a:spcPts val="0"/>
              </a:spcAft>
              <a:buNone/>
              <a:defRPr sz="2800" b="1">
                <a:solidFill>
                  <a:schemeClr val="bg1"/>
                </a:solidFill>
                <a:uFillTx/>
                <a:latin typeface="+mn-lt"/>
              </a:defRPr>
            </a:lvl1pPr>
            <a:lvl2pPr marL="457200" indent="0">
              <a:buNone/>
              <a:defRPr sz="2000">
                <a:solidFill>
                  <a:schemeClr val="tx1">
                    <a:tint val="75000"/>
                  </a:schemeClr>
                </a:solidFill>
                <a:uFillTx/>
              </a:defRPr>
            </a:lvl2pPr>
            <a:lvl3pPr marL="914400" indent="0">
              <a:buNone/>
              <a:defRPr sz="1800">
                <a:solidFill>
                  <a:schemeClr val="tx1">
                    <a:tint val="75000"/>
                  </a:schemeClr>
                </a:solidFill>
                <a:uFillTx/>
              </a:defRPr>
            </a:lvl3pPr>
            <a:lvl4pPr marL="1371600" indent="0">
              <a:buNone/>
              <a:defRPr sz="1600">
                <a:solidFill>
                  <a:schemeClr val="tx1">
                    <a:tint val="75000"/>
                  </a:schemeClr>
                </a:solidFill>
                <a:uFillTx/>
              </a:defRPr>
            </a:lvl4pPr>
            <a:lvl5pPr marL="1828800" indent="0">
              <a:buNone/>
              <a:defRPr sz="1600">
                <a:solidFill>
                  <a:schemeClr val="tx1">
                    <a:tint val="75000"/>
                  </a:schemeClr>
                </a:solidFill>
                <a:uFillTx/>
              </a:defRPr>
            </a:lvl5pPr>
            <a:lvl6pPr marL="2286000" indent="0">
              <a:buNone/>
              <a:defRPr sz="1600">
                <a:solidFill>
                  <a:schemeClr val="tx1">
                    <a:tint val="75000"/>
                  </a:schemeClr>
                </a:solidFill>
                <a:uFillTx/>
              </a:defRPr>
            </a:lvl6pPr>
            <a:lvl7pPr marL="2743200" indent="0">
              <a:buNone/>
              <a:defRPr sz="1600">
                <a:solidFill>
                  <a:schemeClr val="tx1">
                    <a:tint val="75000"/>
                  </a:schemeClr>
                </a:solidFill>
                <a:uFillTx/>
              </a:defRPr>
            </a:lvl7pPr>
            <a:lvl8pPr marL="3200400" indent="0">
              <a:buNone/>
              <a:defRPr sz="1600">
                <a:solidFill>
                  <a:schemeClr val="tx1">
                    <a:tint val="75000"/>
                  </a:schemeClr>
                </a:solidFill>
                <a:uFillTx/>
              </a:defRPr>
            </a:lvl8pPr>
            <a:lvl9pPr marL="3657600" indent="0">
              <a:buNone/>
              <a:defRPr sz="1600">
                <a:solidFill>
                  <a:schemeClr val="tx1">
                    <a:tint val="75000"/>
                  </a:schemeClr>
                </a:solidFill>
                <a:uFillTx/>
              </a:defRPr>
            </a:lvl9pPr>
          </a:lstStyle>
          <a:p>
            <a:pPr lvl="0"/>
            <a:r>
              <a:rPr lang="en-US" dirty="0">
                <a:uFillTx/>
              </a:rPr>
              <a:t>Industry/</a:t>
            </a:r>
            <a:br>
              <a:rPr lang="en-US" dirty="0">
                <a:uFillTx/>
              </a:rPr>
            </a:br>
            <a:r>
              <a:rPr lang="en-US" dirty="0">
                <a:uFillTx/>
              </a:rPr>
              <a:t>Use Case</a:t>
            </a:r>
          </a:p>
        </p:txBody>
      </p:sp>
      <p:sp>
        <p:nvSpPr>
          <p:cNvPr id="31" name="Rectangle 30"/>
          <p:cNvSpPr>
            <a:spLocks/>
          </p:cNvSpPr>
          <p:nvPr/>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uFillTx/>
                <a:latin typeface="+mn-lt"/>
                <a:ea typeface="+mn-ea"/>
                <a:cs typeface="+mn-cs"/>
              </a:rPr>
              <a:t>© 2019 SPLUNK INC.</a:t>
            </a:r>
            <a:endParaRPr lang="en-US" sz="700" spc="120" baseline="0" dirty="0">
              <a:solidFill>
                <a:schemeClr val="tx2"/>
              </a:solidFill>
              <a:uFillTx/>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p:cSld name="Customer Story with Logo">
    <p:spTree>
      <p:nvGrpSpPr>
        <p:cNvPr id="1" name=""/>
        <p:cNvGrpSpPr/>
        <p:nvPr/>
      </p:nvGrpSpPr>
      <p:grpSpPr>
        <a:xfrm>
          <a:off x="0" y="0"/>
          <a:ext cx="0" cy="0"/>
          <a:chOff x="0" y="0"/>
          <a:chExt cx="0" cy="0"/>
        </a:xfrm>
      </p:grpSpPr>
      <p:sp>
        <p:nvSpPr>
          <p:cNvPr id="34" name="Rectangle 33"/>
          <p:cNvSpPr>
            <a:spLocks/>
          </p:cNvSpPr>
          <p:nvPr/>
        </p:nvSpPr>
        <p:spPr bwMode="ltGray">
          <a:xfrm>
            <a:off x="0" y="0"/>
            <a:ext cx="3826576" cy="6858000"/>
          </a:xfrm>
          <a:prstGeom prst="rect">
            <a:avLst/>
          </a:prstGeom>
          <a:gradFill flip="none" rotWithShape="0">
            <a:gsLst>
              <a:gs pos="6000">
                <a:srgbClr val="F67C34"/>
              </a:gs>
              <a:gs pos="76000">
                <a:srgbClr val="EC008C"/>
              </a:gs>
            </a:gsLst>
            <a:path path="circle">
              <a:fillToRect r="100000" b="100000"/>
            </a:path>
            <a:tileRect/>
          </a:gradFill>
          <a:ln w="152400" cap="flat" cmpd="sng" algn="ctr">
            <a:noFill/>
            <a:prstDash val="solid"/>
            <a:miter lim="800000"/>
          </a:ln>
          <a:effectLst/>
        </p:spPr>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FontTx/>
              <a:buNone/>
              <a:defRPr>
                <a:uFillTx/>
              </a:defRPr>
            </a:pPr>
            <a:endParaRPr kumimoji="0" lang="en-US" sz="1800" b="0" i="0" u="none" strike="noStrike" kern="0" cap="none" spc="0" normalizeH="0" baseline="0" noProof="0" dirty="0">
              <a:ln>
                <a:noFill/>
              </a:ln>
              <a:solidFill>
                <a:srgbClr val="FFFFFF"/>
              </a:solidFill>
              <a:effectLst/>
              <a:uFillTx/>
              <a:latin typeface="+mn-lt"/>
              <a:ea typeface="+mn-ea"/>
              <a:cs typeface="+mn-cs"/>
            </a:endParaRPr>
          </a:p>
        </p:txBody>
      </p:sp>
      <p:grpSp>
        <p:nvGrpSpPr>
          <p:cNvPr id="2" name="Group 1"/>
          <p:cNvGrpSpPr/>
          <p:nvPr/>
        </p:nvGrpSpPr>
        <p:grpSpPr>
          <a:xfrm>
            <a:off x="1067454" y="6571931"/>
            <a:ext cx="1691669" cy="312557"/>
            <a:chOff x="1067454" y="6571931"/>
            <a:chExt cx="1691669" cy="312557"/>
          </a:xfrm>
        </p:grpSpPr>
        <p:cxnSp>
          <p:nvCxnSpPr>
            <p:cNvPr id="37" name="Straight Connector 36"/>
            <p:cNvCxnSpPr/>
            <p:nvPr/>
          </p:nvCxnSpPr>
          <p:spPr bwMode="ltGray">
            <a:xfrm flipV="1">
              <a:off x="2446566" y="6571931"/>
              <a:ext cx="312557" cy="312557"/>
            </a:xfrm>
            <a:prstGeom prst="line">
              <a:avLst/>
            </a:prstGeom>
            <a:ln w="12700" cap="rnd">
              <a:solidFill>
                <a:srgbClr val="FFFFFF"/>
              </a:solidFill>
            </a:ln>
          </p:spPr>
        </p:cxnSp>
        <p:cxnSp>
          <p:nvCxnSpPr>
            <p:cNvPr id="38" name="Straight Connector 37"/>
            <p:cNvCxnSpPr/>
            <p:nvPr/>
          </p:nvCxnSpPr>
          <p:spPr bwMode="ltGray">
            <a:xfrm flipV="1">
              <a:off x="2216714" y="6571931"/>
              <a:ext cx="312557" cy="312557"/>
            </a:xfrm>
            <a:prstGeom prst="line">
              <a:avLst/>
            </a:prstGeom>
            <a:ln w="12700" cap="rnd">
              <a:solidFill>
                <a:srgbClr val="FFFFFF"/>
              </a:solidFill>
            </a:ln>
          </p:spPr>
        </p:cxnSp>
        <p:cxnSp>
          <p:nvCxnSpPr>
            <p:cNvPr id="39" name="Straight Connector 38"/>
            <p:cNvCxnSpPr/>
            <p:nvPr/>
          </p:nvCxnSpPr>
          <p:spPr bwMode="ltGray">
            <a:xfrm flipV="1">
              <a:off x="1986862" y="6571931"/>
              <a:ext cx="312557" cy="312557"/>
            </a:xfrm>
            <a:prstGeom prst="line">
              <a:avLst/>
            </a:prstGeom>
            <a:ln w="12700" cap="rnd">
              <a:solidFill>
                <a:srgbClr val="FFFFFF"/>
              </a:solidFill>
            </a:ln>
          </p:spPr>
        </p:cxnSp>
        <p:cxnSp>
          <p:nvCxnSpPr>
            <p:cNvPr id="40" name="Straight Connector 39"/>
            <p:cNvCxnSpPr/>
            <p:nvPr/>
          </p:nvCxnSpPr>
          <p:spPr bwMode="ltGray">
            <a:xfrm flipV="1">
              <a:off x="1757010" y="6571931"/>
              <a:ext cx="312557" cy="312557"/>
            </a:xfrm>
            <a:prstGeom prst="line">
              <a:avLst/>
            </a:prstGeom>
            <a:ln w="12700" cap="rnd">
              <a:solidFill>
                <a:srgbClr val="FFFFFF"/>
              </a:solidFill>
            </a:ln>
          </p:spPr>
        </p:cxnSp>
        <p:cxnSp>
          <p:nvCxnSpPr>
            <p:cNvPr id="42" name="Straight Connector 41"/>
            <p:cNvCxnSpPr/>
            <p:nvPr/>
          </p:nvCxnSpPr>
          <p:spPr bwMode="ltGray">
            <a:xfrm flipV="1">
              <a:off x="1527158" y="6571931"/>
              <a:ext cx="312557" cy="312557"/>
            </a:xfrm>
            <a:prstGeom prst="line">
              <a:avLst/>
            </a:prstGeom>
            <a:ln w="12700" cap="rnd">
              <a:solidFill>
                <a:srgbClr val="FFFFFF"/>
              </a:solidFill>
            </a:ln>
          </p:spPr>
        </p:cxnSp>
        <p:cxnSp>
          <p:nvCxnSpPr>
            <p:cNvPr id="44" name="Straight Connector 43"/>
            <p:cNvCxnSpPr/>
            <p:nvPr/>
          </p:nvCxnSpPr>
          <p:spPr bwMode="ltGray">
            <a:xfrm flipV="1">
              <a:off x="1297306" y="6571931"/>
              <a:ext cx="312557" cy="312557"/>
            </a:xfrm>
            <a:prstGeom prst="line">
              <a:avLst/>
            </a:prstGeom>
            <a:ln w="12700" cap="rnd">
              <a:solidFill>
                <a:srgbClr val="FFFFFF"/>
              </a:solidFill>
            </a:ln>
          </p:spPr>
        </p:cxnSp>
        <p:cxnSp>
          <p:nvCxnSpPr>
            <p:cNvPr id="45" name="Straight Connector 44"/>
            <p:cNvCxnSpPr/>
            <p:nvPr/>
          </p:nvCxnSpPr>
          <p:spPr bwMode="ltGray">
            <a:xfrm flipV="1">
              <a:off x="1067454" y="6571931"/>
              <a:ext cx="312557" cy="312557"/>
            </a:xfrm>
            <a:prstGeom prst="line">
              <a:avLst/>
            </a:prstGeom>
            <a:ln w="12700" cap="rnd">
              <a:solidFill>
                <a:srgbClr val="FFFFFF"/>
              </a:solidFill>
            </a:ln>
          </p:spPr>
        </p:cxnSp>
      </p:grpSp>
      <p:sp>
        <p:nvSpPr>
          <p:cNvPr id="28" name="Oval 27"/>
          <p:cNvSpPr>
            <a:spLocks/>
          </p:cNvSpPr>
          <p:nvPr/>
        </p:nvSpPr>
        <p:spPr>
          <a:xfrm>
            <a:off x="904363" y="899160"/>
            <a:ext cx="2017852" cy="2017852"/>
          </a:xfrm>
          <a:prstGeom prst="ellipse">
            <a:avLst/>
          </a:prstGeom>
          <a:solidFill>
            <a:schemeClr val="bg1"/>
          </a:solidFill>
          <a:ln w="9525" cap="flat">
            <a:noFill/>
            <a:prstDash val="solid"/>
            <a:miter/>
          </a:ln>
        </p:spPr>
        <p:txBody>
          <a:bodyPr rtlCol="0" anchor="ctr"/>
          <a:lstStyle/>
          <a:p>
            <a:pPr algn="l">
              <a:lnSpc>
                <a:spcPct val="85000"/>
              </a:lnSpc>
              <a:spcBef>
                <a:spcPts val="800"/>
              </a:spcBef>
              <a:spcAft>
                <a:spcPts val="400"/>
              </a:spcAft>
            </a:pPr>
            <a:endParaRPr lang="en-US" kern="100" spc="-30" dirty="0">
              <a:solidFill>
                <a:schemeClr val="bg1"/>
              </a:solidFill>
              <a:uFillTx/>
              <a:latin typeface="+mj-lt"/>
            </a:endParaRPr>
          </a:p>
        </p:txBody>
      </p:sp>
      <p:sp>
        <p:nvSpPr>
          <p:cNvPr id="55" name="Picture Placeholder 17"/>
          <p:cNvSpPr>
            <a:spLocks noGrp="1" noChangeAspect="1"/>
          </p:cNvSpPr>
          <p:nvPr>
            <p:ph type="pic" sz="quarter" idx="21" hasCustomPrompt="1"/>
          </p:nvPr>
        </p:nvSpPr>
        <p:spPr>
          <a:xfrm>
            <a:off x="1190954" y="1324535"/>
            <a:ext cx="1444670" cy="1167102"/>
          </a:xfrm>
        </p:spPr>
        <p:txBody>
          <a:bodyPr/>
          <a:lstStyle>
            <a:lvl1pPr algn="ctr">
              <a:defRPr sz="1800">
                <a:solidFill>
                  <a:schemeClr val="bg2"/>
                </a:solidFill>
                <a:uFillTx/>
                <a:latin typeface="+mn-lt"/>
              </a:defRPr>
            </a:lvl1pPr>
          </a:lstStyle>
          <a:p>
            <a:r>
              <a:rPr lang="en-US" dirty="0">
                <a:uFillTx/>
              </a:rPr>
              <a:t>Logo</a:t>
            </a:r>
          </a:p>
        </p:txBody>
      </p:sp>
      <p:sp>
        <p:nvSpPr>
          <p:cNvPr id="22" name="Freeform: Shape 21"/>
          <p:cNvSpPr>
            <a:spLocks/>
          </p:cNvSpPr>
          <p:nvPr/>
        </p:nvSpPr>
        <p:spPr bwMode="ltGray">
          <a:xfrm>
            <a:off x="0" y="5215345"/>
            <a:ext cx="3826576" cy="1642654"/>
          </a:xfrm>
          <a:custGeom>
            <a:avLst/>
            <a:gdLst>
              <a:gd name="connsiteX0" fmla="*/ 8205489 w 12192000"/>
              <a:gd name="connsiteY0" fmla="*/ 0 h 6235700"/>
              <a:gd name="connsiteX1" fmla="*/ 9184975 w 12192000"/>
              <a:gd name="connsiteY1" fmla="*/ 4387850 h 6235700"/>
              <a:gd name="connsiteX2" fmla="*/ 11669413 w 12192000"/>
              <a:gd name="connsiteY2" fmla="*/ 2627313 h 6235700"/>
              <a:gd name="connsiteX3" fmla="*/ 12192000 w 12192000"/>
              <a:gd name="connsiteY3" fmla="*/ 3159737 h 6235700"/>
              <a:gd name="connsiteX4" fmla="*/ 12192000 w 12192000"/>
              <a:gd name="connsiteY4" fmla="*/ 6235700 h 6235700"/>
              <a:gd name="connsiteX5" fmla="*/ 10923289 w 12192000"/>
              <a:gd name="connsiteY5" fmla="*/ 6235700 h 6235700"/>
              <a:gd name="connsiteX6" fmla="*/ 10897889 w 12192000"/>
              <a:gd name="connsiteY6" fmla="*/ 6235700 h 6235700"/>
              <a:gd name="connsiteX7" fmla="*/ 8927801 w 12192000"/>
              <a:gd name="connsiteY7" fmla="*/ 6235700 h 6235700"/>
              <a:gd name="connsiteX8" fmla="*/ 6268739 w 12192000"/>
              <a:gd name="connsiteY8" fmla="*/ 6235700 h 6235700"/>
              <a:gd name="connsiteX9" fmla="*/ 1309389 w 12192000"/>
              <a:gd name="connsiteY9" fmla="*/ 6235700 h 6235700"/>
              <a:gd name="connsiteX10" fmla="*/ 725189 w 12192000"/>
              <a:gd name="connsiteY10" fmla="*/ 6235700 h 6235700"/>
              <a:gd name="connsiteX11" fmla="*/ 0 w 12192000"/>
              <a:gd name="connsiteY11" fmla="*/ 6235700 h 6235700"/>
              <a:gd name="connsiteX12" fmla="*/ 0 w 12192000"/>
              <a:gd name="connsiteY12" fmla="*/ 3118545 h 6235700"/>
              <a:gd name="connsiteX13" fmla="*/ 147339 w 12192000"/>
              <a:gd name="connsiteY13" fmla="*/ 3017838 h 6235700"/>
              <a:gd name="connsiteX14" fmla="*/ 1290339 w 12192000"/>
              <a:gd name="connsiteY14" fmla="*/ 4048125 h 6235700"/>
              <a:gd name="connsiteX15" fmla="*/ 3712863 w 12192000"/>
              <a:gd name="connsiteY15" fmla="*/ 2212975 h 6235700"/>
              <a:gd name="connsiteX16" fmla="*/ 5005089 w 12192000"/>
              <a:gd name="connsiteY16" fmla="*/ 2954338 h 6235700"/>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535099 w 12192000"/>
              <a:gd name="connsiteY0" fmla="*/ 0 h 4289942"/>
              <a:gd name="connsiteX1" fmla="*/ 9184975 w 12192000"/>
              <a:gd name="connsiteY1" fmla="*/ 2442092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0 h 4289942"/>
              <a:gd name="connsiteX1" fmla="*/ 9695337 w 12192000"/>
              <a:gd name="connsiteY1" fmla="*/ 2091217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0 h 4289942"/>
              <a:gd name="connsiteX1" fmla="*/ 9695337 w 12192000"/>
              <a:gd name="connsiteY1" fmla="*/ 2091217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614821 h 4904763"/>
              <a:gd name="connsiteX1" fmla="*/ 9695337 w 12192000"/>
              <a:gd name="connsiteY1" fmla="*/ 2706038 h 4904763"/>
              <a:gd name="connsiteX2" fmla="*/ 11669413 w 12192000"/>
              <a:gd name="connsiteY2" fmla="*/ 1296376 h 4904763"/>
              <a:gd name="connsiteX3" fmla="*/ 12192000 w 12192000"/>
              <a:gd name="connsiteY3" fmla="*/ 0 h 4904763"/>
              <a:gd name="connsiteX4" fmla="*/ 12192000 w 12192000"/>
              <a:gd name="connsiteY4" fmla="*/ 4904763 h 4904763"/>
              <a:gd name="connsiteX5" fmla="*/ 10923289 w 12192000"/>
              <a:gd name="connsiteY5" fmla="*/ 4904763 h 4904763"/>
              <a:gd name="connsiteX6" fmla="*/ 10897889 w 12192000"/>
              <a:gd name="connsiteY6" fmla="*/ 4904763 h 4904763"/>
              <a:gd name="connsiteX7" fmla="*/ 8927801 w 12192000"/>
              <a:gd name="connsiteY7" fmla="*/ 4904763 h 4904763"/>
              <a:gd name="connsiteX8" fmla="*/ 6268739 w 12192000"/>
              <a:gd name="connsiteY8" fmla="*/ 4904763 h 4904763"/>
              <a:gd name="connsiteX9" fmla="*/ 1309389 w 12192000"/>
              <a:gd name="connsiteY9" fmla="*/ 4904763 h 4904763"/>
              <a:gd name="connsiteX10" fmla="*/ 725189 w 12192000"/>
              <a:gd name="connsiteY10" fmla="*/ 4904763 h 4904763"/>
              <a:gd name="connsiteX11" fmla="*/ 0 w 12192000"/>
              <a:gd name="connsiteY11" fmla="*/ 4904763 h 4904763"/>
              <a:gd name="connsiteX12" fmla="*/ 0 w 12192000"/>
              <a:gd name="connsiteY12" fmla="*/ 1787608 h 4904763"/>
              <a:gd name="connsiteX13" fmla="*/ 147339 w 12192000"/>
              <a:gd name="connsiteY13" fmla="*/ 1686901 h 4904763"/>
              <a:gd name="connsiteX14" fmla="*/ 1290339 w 12192000"/>
              <a:gd name="connsiteY14" fmla="*/ 2717188 h 4904763"/>
              <a:gd name="connsiteX15" fmla="*/ 3712863 w 12192000"/>
              <a:gd name="connsiteY15" fmla="*/ 882038 h 4904763"/>
              <a:gd name="connsiteX16" fmla="*/ 5005089 w 12192000"/>
              <a:gd name="connsiteY16" fmla="*/ 1623401 h 4904763"/>
              <a:gd name="connsiteX17" fmla="*/ 8535099 w 12192000"/>
              <a:gd name="connsiteY17" fmla="*/ 614821 h 4904763"/>
              <a:gd name="connsiteX0" fmla="*/ 8535099 w 12192000"/>
              <a:gd name="connsiteY0" fmla="*/ 614821 h 4904763"/>
              <a:gd name="connsiteX1" fmla="*/ 9695337 w 12192000"/>
              <a:gd name="connsiteY1" fmla="*/ 2706038 h 4904763"/>
              <a:gd name="connsiteX2" fmla="*/ 12192000 w 12192000"/>
              <a:gd name="connsiteY2" fmla="*/ 0 h 4904763"/>
              <a:gd name="connsiteX3" fmla="*/ 12192000 w 12192000"/>
              <a:gd name="connsiteY3" fmla="*/ 4904763 h 4904763"/>
              <a:gd name="connsiteX4" fmla="*/ 10923289 w 12192000"/>
              <a:gd name="connsiteY4" fmla="*/ 4904763 h 4904763"/>
              <a:gd name="connsiteX5" fmla="*/ 10897889 w 12192000"/>
              <a:gd name="connsiteY5" fmla="*/ 4904763 h 4904763"/>
              <a:gd name="connsiteX6" fmla="*/ 8927801 w 12192000"/>
              <a:gd name="connsiteY6" fmla="*/ 4904763 h 4904763"/>
              <a:gd name="connsiteX7" fmla="*/ 6268739 w 12192000"/>
              <a:gd name="connsiteY7" fmla="*/ 4904763 h 4904763"/>
              <a:gd name="connsiteX8" fmla="*/ 1309389 w 12192000"/>
              <a:gd name="connsiteY8" fmla="*/ 4904763 h 4904763"/>
              <a:gd name="connsiteX9" fmla="*/ 725189 w 12192000"/>
              <a:gd name="connsiteY9" fmla="*/ 4904763 h 4904763"/>
              <a:gd name="connsiteX10" fmla="*/ 0 w 12192000"/>
              <a:gd name="connsiteY10" fmla="*/ 4904763 h 4904763"/>
              <a:gd name="connsiteX11" fmla="*/ 0 w 12192000"/>
              <a:gd name="connsiteY11" fmla="*/ 1787608 h 4904763"/>
              <a:gd name="connsiteX12" fmla="*/ 147339 w 12192000"/>
              <a:gd name="connsiteY12" fmla="*/ 1686901 h 4904763"/>
              <a:gd name="connsiteX13" fmla="*/ 1290339 w 12192000"/>
              <a:gd name="connsiteY13" fmla="*/ 2717188 h 4904763"/>
              <a:gd name="connsiteX14" fmla="*/ 3712863 w 12192000"/>
              <a:gd name="connsiteY14" fmla="*/ 882038 h 4904763"/>
              <a:gd name="connsiteX15" fmla="*/ 5005089 w 12192000"/>
              <a:gd name="connsiteY15" fmla="*/ 1623401 h 4904763"/>
              <a:gd name="connsiteX16" fmla="*/ 8535099 w 12192000"/>
              <a:gd name="connsiteY16" fmla="*/ 614821 h 49047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712863 w 12192000"/>
              <a:gd name="connsiteY14" fmla="*/ 1339238 h 5361963"/>
              <a:gd name="connsiteX15" fmla="*/ 5005089 w 12192000"/>
              <a:gd name="connsiteY15" fmla="*/ 2080601 h 5361963"/>
              <a:gd name="connsiteX16" fmla="*/ 8535099 w 12192000"/>
              <a:gd name="connsiteY16" fmla="*/ 1072021 h 53619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712863 w 12192000"/>
              <a:gd name="connsiteY14" fmla="*/ 1339238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652267 w 12192000"/>
              <a:gd name="connsiteY1" fmla="*/ 3141973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652267 w 12192000"/>
              <a:gd name="connsiteY1" fmla="*/ 3141973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258862 w 12192000"/>
              <a:gd name="connsiteY1" fmla="*/ 2759201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258862 w 12192000"/>
              <a:gd name="connsiteY1" fmla="*/ 2759201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370273 h 4660215"/>
              <a:gd name="connsiteX1" fmla="*/ 10258862 w 12192000"/>
              <a:gd name="connsiteY1" fmla="*/ 2057453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370273 h 4660215"/>
              <a:gd name="connsiteX1" fmla="*/ 10258862 w 12192000"/>
              <a:gd name="connsiteY1" fmla="*/ 2057453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370273 h 4660215"/>
              <a:gd name="connsiteX1" fmla="*/ 10450248 w 12192000"/>
              <a:gd name="connsiteY1" fmla="*/ 2206309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0 h 4289942"/>
              <a:gd name="connsiteX1" fmla="*/ 10450248 w 12192000"/>
              <a:gd name="connsiteY1" fmla="*/ 1836036 h 4289942"/>
              <a:gd name="connsiteX2" fmla="*/ 12192000 w 12192000"/>
              <a:gd name="connsiteY2" fmla="*/ 1867 h 4289942"/>
              <a:gd name="connsiteX3" fmla="*/ 12192000 w 12192000"/>
              <a:gd name="connsiteY3" fmla="*/ 4289942 h 4289942"/>
              <a:gd name="connsiteX4" fmla="*/ 10923289 w 12192000"/>
              <a:gd name="connsiteY4" fmla="*/ 4289942 h 4289942"/>
              <a:gd name="connsiteX5" fmla="*/ 10897889 w 12192000"/>
              <a:gd name="connsiteY5" fmla="*/ 4289942 h 4289942"/>
              <a:gd name="connsiteX6" fmla="*/ 8927801 w 12192000"/>
              <a:gd name="connsiteY6" fmla="*/ 4289942 h 4289942"/>
              <a:gd name="connsiteX7" fmla="*/ 6268739 w 12192000"/>
              <a:gd name="connsiteY7" fmla="*/ 4289942 h 4289942"/>
              <a:gd name="connsiteX8" fmla="*/ 1309389 w 12192000"/>
              <a:gd name="connsiteY8" fmla="*/ 4289942 h 4289942"/>
              <a:gd name="connsiteX9" fmla="*/ 725189 w 12192000"/>
              <a:gd name="connsiteY9" fmla="*/ 4289942 h 4289942"/>
              <a:gd name="connsiteX10" fmla="*/ 0 w 12192000"/>
              <a:gd name="connsiteY10" fmla="*/ 4289942 h 4289942"/>
              <a:gd name="connsiteX11" fmla="*/ 0 w 12192000"/>
              <a:gd name="connsiteY11" fmla="*/ 1172787 h 4289942"/>
              <a:gd name="connsiteX12" fmla="*/ 147339 w 12192000"/>
              <a:gd name="connsiteY12" fmla="*/ 1072080 h 4289942"/>
              <a:gd name="connsiteX13" fmla="*/ 1290339 w 12192000"/>
              <a:gd name="connsiteY13" fmla="*/ 2102367 h 4289942"/>
              <a:gd name="connsiteX14" fmla="*/ 3510844 w 12192000"/>
              <a:gd name="connsiteY14" fmla="*/ 490501 h 4289942"/>
              <a:gd name="connsiteX15" fmla="*/ 5387861 w 12192000"/>
              <a:gd name="connsiteY15" fmla="*/ 1306291 h 4289942"/>
              <a:gd name="connsiteX16" fmla="*/ 8535099 w 12192000"/>
              <a:gd name="connsiteY16" fmla="*/ 0 h 4289942"/>
              <a:gd name="connsiteX0" fmla="*/ 8535099 w 12192000"/>
              <a:gd name="connsiteY0" fmla="*/ 0 h 4289942"/>
              <a:gd name="connsiteX1" fmla="*/ 10450248 w 12192000"/>
              <a:gd name="connsiteY1" fmla="*/ 1836036 h 4289942"/>
              <a:gd name="connsiteX2" fmla="*/ 12192000 w 12192000"/>
              <a:gd name="connsiteY2" fmla="*/ 1867 h 4289942"/>
              <a:gd name="connsiteX3" fmla="*/ 12192000 w 12192000"/>
              <a:gd name="connsiteY3" fmla="*/ 4289942 h 4289942"/>
              <a:gd name="connsiteX4" fmla="*/ 10923289 w 12192000"/>
              <a:gd name="connsiteY4" fmla="*/ 4289942 h 4289942"/>
              <a:gd name="connsiteX5" fmla="*/ 10897889 w 12192000"/>
              <a:gd name="connsiteY5" fmla="*/ 4289942 h 4289942"/>
              <a:gd name="connsiteX6" fmla="*/ 8927801 w 12192000"/>
              <a:gd name="connsiteY6" fmla="*/ 4289942 h 4289942"/>
              <a:gd name="connsiteX7" fmla="*/ 6268739 w 12192000"/>
              <a:gd name="connsiteY7" fmla="*/ 4289942 h 4289942"/>
              <a:gd name="connsiteX8" fmla="*/ 1309389 w 12192000"/>
              <a:gd name="connsiteY8" fmla="*/ 4289942 h 4289942"/>
              <a:gd name="connsiteX9" fmla="*/ 725189 w 12192000"/>
              <a:gd name="connsiteY9" fmla="*/ 4289942 h 4289942"/>
              <a:gd name="connsiteX10" fmla="*/ 0 w 12192000"/>
              <a:gd name="connsiteY10" fmla="*/ 4289942 h 4289942"/>
              <a:gd name="connsiteX11" fmla="*/ 0 w 12192000"/>
              <a:gd name="connsiteY11" fmla="*/ 1172787 h 4289942"/>
              <a:gd name="connsiteX12" fmla="*/ 147339 w 12192000"/>
              <a:gd name="connsiteY12" fmla="*/ 1072080 h 4289942"/>
              <a:gd name="connsiteX13" fmla="*/ 1290339 w 12192000"/>
              <a:gd name="connsiteY13" fmla="*/ 2102367 h 4289942"/>
              <a:gd name="connsiteX14" fmla="*/ 3510844 w 12192000"/>
              <a:gd name="connsiteY14" fmla="*/ 490501 h 4289942"/>
              <a:gd name="connsiteX15" fmla="*/ 5387861 w 12192000"/>
              <a:gd name="connsiteY15" fmla="*/ 1306291 h 4289942"/>
              <a:gd name="connsiteX16" fmla="*/ 8535099 w 12192000"/>
              <a:gd name="connsiteY16" fmla="*/ 0 h 4289942"/>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264297 w 12192000"/>
              <a:gd name="connsiteY12" fmla="*/ 2824585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264297 w 12192000"/>
              <a:gd name="connsiteY12" fmla="*/ 2824585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264297 w 12192000"/>
              <a:gd name="connsiteY11" fmla="*/ 2824585 h 5723471"/>
              <a:gd name="connsiteX12" fmla="*/ 1290339 w 12192000"/>
              <a:gd name="connsiteY12" fmla="*/ 3535896 h 5723471"/>
              <a:gd name="connsiteX13" fmla="*/ 3510844 w 12192000"/>
              <a:gd name="connsiteY13" fmla="*/ 1924030 h 5723471"/>
              <a:gd name="connsiteX14" fmla="*/ 5387861 w 12192000"/>
              <a:gd name="connsiteY14" fmla="*/ 2739820 h 5723471"/>
              <a:gd name="connsiteX15" fmla="*/ 8535099 w 12192000"/>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291856 w 12193517"/>
              <a:gd name="connsiteY12" fmla="*/ 3535896 h 5723471"/>
              <a:gd name="connsiteX13" fmla="*/ 3512361 w 12193517"/>
              <a:gd name="connsiteY13" fmla="*/ 1924030 h 5723471"/>
              <a:gd name="connsiteX14" fmla="*/ 5389378 w 12193517"/>
              <a:gd name="connsiteY14" fmla="*/ 2739820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5389378 w 12193517"/>
              <a:gd name="connsiteY14" fmla="*/ 2739820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5229890 w 12193517"/>
              <a:gd name="connsiteY14" fmla="*/ 3175754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536616 w 12193517"/>
              <a:gd name="connsiteY0" fmla="*/ 1433529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026253 w 12193517"/>
              <a:gd name="connsiteY15" fmla="*/ 1795036 h 5723471"/>
              <a:gd name="connsiteX0" fmla="*/ 8419658 w 12193517"/>
              <a:gd name="connsiteY0" fmla="*/ 1497324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377338 w 12193517"/>
              <a:gd name="connsiteY1" fmla="*/ 285489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377338 w 12193517"/>
              <a:gd name="connsiteY1" fmla="*/ 285489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008227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419658 w 12193517"/>
              <a:gd name="connsiteY15" fmla="*/ 1008227 h 5234374"/>
              <a:gd name="connsiteX0" fmla="*/ 8419658 w 12193517"/>
              <a:gd name="connsiteY0" fmla="*/ 1008227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419658 w 12193517"/>
              <a:gd name="connsiteY15" fmla="*/ 1008227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3517" h="5234374">
                <a:moveTo>
                  <a:pt x="8515352" y="1390999"/>
                </a:moveTo>
                <a:cubicBezTo>
                  <a:pt x="8923362" y="1609606"/>
                  <a:pt x="10065020" y="1987702"/>
                  <a:pt x="10568724" y="2174412"/>
                </a:cubicBezTo>
                <a:cubicBezTo>
                  <a:pt x="10901214" y="1796939"/>
                  <a:pt x="11403827" y="1004794"/>
                  <a:pt x="12193517" y="0"/>
                </a:cubicBezTo>
                <a:lnTo>
                  <a:pt x="12193517" y="5234374"/>
                </a:lnTo>
                <a:lnTo>
                  <a:pt x="10924806" y="5234374"/>
                </a:lnTo>
                <a:lnTo>
                  <a:pt x="10899406" y="5234374"/>
                </a:lnTo>
                <a:lnTo>
                  <a:pt x="8929318" y="5234374"/>
                </a:lnTo>
                <a:lnTo>
                  <a:pt x="6270256" y="5234374"/>
                </a:lnTo>
                <a:lnTo>
                  <a:pt x="1310906" y="5234374"/>
                </a:lnTo>
                <a:lnTo>
                  <a:pt x="726706" y="5234374"/>
                </a:lnTo>
                <a:lnTo>
                  <a:pt x="1517" y="5234374"/>
                </a:lnTo>
                <a:cubicBezTo>
                  <a:pt x="1011" y="4314153"/>
                  <a:pt x="506" y="3393932"/>
                  <a:pt x="0" y="2473711"/>
                </a:cubicBezTo>
                <a:lnTo>
                  <a:pt x="1632098" y="3301980"/>
                </a:lnTo>
                <a:lnTo>
                  <a:pt x="3108323" y="2115417"/>
                </a:lnTo>
                <a:lnTo>
                  <a:pt x="4900281" y="2878041"/>
                </a:lnTo>
                <a:cubicBezTo>
                  <a:pt x="5318495" y="2630453"/>
                  <a:pt x="7905751" y="1638587"/>
                  <a:pt x="8515352" y="1390999"/>
                </a:cubicBezTo>
                <a:close/>
              </a:path>
            </a:pathLst>
          </a:custGeom>
          <a:gradFill flip="none" rotWithShape="1">
            <a:gsLst>
              <a:gs pos="31000">
                <a:srgbClr val="F99D1C">
                  <a:alpha val="33000"/>
                </a:srgbClr>
              </a:gs>
              <a:gs pos="72000">
                <a:srgbClr val="F99D1C">
                  <a:alpha val="0"/>
                </a:srgbClr>
              </a:gs>
            </a:gsLst>
            <a:lin ang="5400000" scaled="1"/>
            <a:tileRect/>
          </a:gradFill>
        </p:spPr>
        <p:txBody>
          <a:bodyPr rot="0" spcFirstLastPara="0" vert="horz" wrap="square" lIns="0" tIns="0" rIns="0" bIns="0" numCol="1" rtlCol="0" fromWordArt="0" anchor="ctr" anchorCtr="0" forceAA="0" compatLnSpc="1">
            <a:prstTxWarp prst="textNoShape">
              <a:avLst/>
            </a:prstTxWarp>
            <a:noAutofit/>
          </a:bodyPr>
          <a:lstStyle>
            <a:defPPr>
              <a:defRPr lang="en-US">
                <a:uFillTx/>
              </a:defRPr>
            </a:defPPr>
            <a:lvl1pPr marL="0" algn="l" defTabSz="914400" rtl="0" eaLnBrk="1" latinLnBrk="0" hangingPunct="1">
              <a:defRPr sz="1800" kern="1200">
                <a:solidFill>
                  <a:schemeClr val="tx1"/>
                </a:solidFill>
                <a:uFillTx/>
                <a:latin typeface="+mn-lt"/>
                <a:ea typeface="+mn-ea"/>
                <a:cs typeface="+mn-cs"/>
              </a:defRPr>
            </a:lvl1pPr>
            <a:lvl2pPr marL="457200" algn="l" defTabSz="914400" rtl="0" eaLnBrk="1" latinLnBrk="0" hangingPunct="1">
              <a:defRPr sz="1800" kern="1200">
                <a:solidFill>
                  <a:schemeClr val="tx1"/>
                </a:solidFill>
                <a:uFillTx/>
                <a:latin typeface="+mn-lt"/>
                <a:ea typeface="+mn-ea"/>
                <a:cs typeface="+mn-cs"/>
              </a:defRPr>
            </a:lvl2pPr>
            <a:lvl3pPr marL="914400" algn="l" defTabSz="914400" rtl="0" eaLnBrk="1" latinLnBrk="0" hangingPunct="1">
              <a:defRPr sz="1800" kern="1200">
                <a:solidFill>
                  <a:schemeClr val="tx1"/>
                </a:solidFill>
                <a:uFillTx/>
                <a:latin typeface="+mn-lt"/>
                <a:ea typeface="+mn-ea"/>
                <a:cs typeface="+mn-cs"/>
              </a:defRPr>
            </a:lvl3pPr>
            <a:lvl4pPr marL="1371600" algn="l" defTabSz="914400" rtl="0" eaLnBrk="1" latinLnBrk="0" hangingPunct="1">
              <a:defRPr sz="1800" kern="1200">
                <a:solidFill>
                  <a:schemeClr val="tx1"/>
                </a:solidFill>
                <a:uFillTx/>
                <a:latin typeface="+mn-lt"/>
                <a:ea typeface="+mn-ea"/>
                <a:cs typeface="+mn-cs"/>
              </a:defRPr>
            </a:lvl4pPr>
            <a:lvl5pPr marL="1828800" algn="l" defTabSz="914400" rtl="0" eaLnBrk="1" latinLnBrk="0" hangingPunct="1">
              <a:defRPr sz="1800" kern="1200">
                <a:solidFill>
                  <a:schemeClr val="tx1"/>
                </a:solidFill>
                <a:uFillTx/>
                <a:latin typeface="+mn-lt"/>
                <a:ea typeface="+mn-ea"/>
                <a:cs typeface="+mn-cs"/>
              </a:defRPr>
            </a:lvl5pPr>
            <a:lvl6pPr marL="2286000" algn="l" defTabSz="914400" rtl="0" eaLnBrk="1" latinLnBrk="0" hangingPunct="1">
              <a:defRPr sz="1800" kern="1200">
                <a:solidFill>
                  <a:schemeClr val="tx1"/>
                </a:solidFill>
                <a:uFillTx/>
                <a:latin typeface="+mn-lt"/>
                <a:ea typeface="+mn-ea"/>
                <a:cs typeface="+mn-cs"/>
              </a:defRPr>
            </a:lvl6pPr>
            <a:lvl7pPr marL="2743200" algn="l" defTabSz="914400" rtl="0" eaLnBrk="1" latinLnBrk="0" hangingPunct="1">
              <a:defRPr sz="1800" kern="1200">
                <a:solidFill>
                  <a:schemeClr val="tx1"/>
                </a:solidFill>
                <a:uFillTx/>
                <a:latin typeface="+mn-lt"/>
                <a:ea typeface="+mn-ea"/>
                <a:cs typeface="+mn-cs"/>
              </a:defRPr>
            </a:lvl7pPr>
            <a:lvl8pPr marL="3200400" algn="l" defTabSz="914400" rtl="0" eaLnBrk="1" latinLnBrk="0" hangingPunct="1">
              <a:defRPr sz="1800" kern="1200">
                <a:solidFill>
                  <a:schemeClr val="tx1"/>
                </a:solidFill>
                <a:uFillTx/>
                <a:latin typeface="+mn-lt"/>
                <a:ea typeface="+mn-ea"/>
                <a:cs typeface="+mn-cs"/>
              </a:defRPr>
            </a:lvl8pPr>
            <a:lvl9pPr marL="3657600" algn="l" defTabSz="914400" rtl="0" eaLnBrk="1" latinLnBrk="0" hangingPunct="1">
              <a:defRPr sz="1800" kern="1200">
                <a:solidFill>
                  <a:schemeClr val="tx1"/>
                </a:solidFill>
                <a:uFillTx/>
                <a:latin typeface="+mn-lt"/>
                <a:ea typeface="+mn-ea"/>
                <a:cs typeface="+mn-cs"/>
              </a:defRPr>
            </a:lvl9pPr>
          </a:lstStyle>
          <a:p>
            <a:pPr marR="0" lvl="0" indent="0" fontAlgn="auto">
              <a:lnSpc>
                <a:spcPct val="100000"/>
              </a:lnSpc>
              <a:spcBef>
                <a:spcPts val="0"/>
              </a:spcBef>
              <a:spcAft>
                <a:spcPts val="0"/>
              </a:spcAft>
              <a:buFontTx/>
              <a:buNone/>
            </a:pPr>
            <a:endParaRPr kumimoji="0" lang="en-US" sz="800" b="0" i="0" u="none" strike="noStrike" kern="0" cap="none" spc="0" normalizeH="0" baseline="0" dirty="0">
              <a:ln>
                <a:noFill/>
              </a:ln>
              <a:solidFill>
                <a:srgbClr val="000000"/>
              </a:solidFill>
              <a:effectLst/>
              <a:uFillTx/>
              <a:latin typeface="+mn-lt"/>
            </a:endParaRPr>
          </a:p>
        </p:txBody>
      </p:sp>
      <p:sp>
        <p:nvSpPr>
          <p:cNvPr id="24" name="Freeform: Shape 23"/>
          <p:cNvSpPr>
            <a:spLocks/>
          </p:cNvSpPr>
          <p:nvPr/>
        </p:nvSpPr>
        <p:spPr bwMode="ltGray">
          <a:xfrm>
            <a:off x="562" y="5518806"/>
            <a:ext cx="3826100" cy="1339193"/>
          </a:xfrm>
          <a:custGeom>
            <a:avLst/>
            <a:gdLst>
              <a:gd name="connsiteX0" fmla="*/ 5921077 w 12192001"/>
              <a:gd name="connsiteY0" fmla="*/ 0 h 4424363"/>
              <a:gd name="connsiteX1" fmla="*/ 7929264 w 12192001"/>
              <a:gd name="connsiteY1" fmla="*/ 2073275 h 4424363"/>
              <a:gd name="connsiteX2" fmla="*/ 10021590 w 12192001"/>
              <a:gd name="connsiteY2" fmla="*/ 539750 h 4424363"/>
              <a:gd name="connsiteX3" fmla="*/ 12192001 w 12192001"/>
              <a:gd name="connsiteY3" fmla="*/ 2677964 h 4424363"/>
              <a:gd name="connsiteX4" fmla="*/ 12192001 w 12192001"/>
              <a:gd name="connsiteY4" fmla="*/ 4424363 h 4424363"/>
              <a:gd name="connsiteX5" fmla="*/ 11405890 w 12192001"/>
              <a:gd name="connsiteY5" fmla="*/ 4424363 h 4424363"/>
              <a:gd name="connsiteX6" fmla="*/ 10821690 w 12192001"/>
              <a:gd name="connsiteY6" fmla="*/ 4424363 h 4424363"/>
              <a:gd name="connsiteX7" fmla="*/ 5862340 w 12192001"/>
              <a:gd name="connsiteY7" fmla="*/ 4424363 h 4424363"/>
              <a:gd name="connsiteX8" fmla="*/ 3204864 w 12192001"/>
              <a:gd name="connsiteY8" fmla="*/ 4424363 h 4424363"/>
              <a:gd name="connsiteX9" fmla="*/ 1233190 w 12192001"/>
              <a:gd name="connsiteY9" fmla="*/ 4424363 h 4424363"/>
              <a:gd name="connsiteX10" fmla="*/ 1210964 w 12192001"/>
              <a:gd name="connsiteY10" fmla="*/ 4424363 h 4424363"/>
              <a:gd name="connsiteX11" fmla="*/ 0 w 12192001"/>
              <a:gd name="connsiteY11" fmla="*/ 4424363 h 4424363"/>
              <a:gd name="connsiteX12" fmla="*/ 0 w 12192001"/>
              <a:gd name="connsiteY12" fmla="*/ 1227890 h 4424363"/>
              <a:gd name="connsiteX13" fmla="*/ 699790 w 12192001"/>
              <a:gd name="connsiteY13" fmla="*/ 501650 h 4424363"/>
              <a:gd name="connsiteX14" fmla="*/ 2996902 w 12192001"/>
              <a:gd name="connsiteY14" fmla="*/ 2790825 h 4424363"/>
              <a:gd name="connsiteX15" fmla="*/ 4654253 w 12192001"/>
              <a:gd name="connsiteY15" fmla="*/ 565150 h 4424363"/>
              <a:gd name="connsiteX0" fmla="*/ 5921077 w 12192001"/>
              <a:gd name="connsiteY0" fmla="*/ 140734 h 4565097"/>
              <a:gd name="connsiteX1" fmla="*/ 7929264 w 12192001"/>
              <a:gd name="connsiteY1" fmla="*/ 2214009 h 4565097"/>
              <a:gd name="connsiteX2" fmla="*/ 10797767 w 12192001"/>
              <a:gd name="connsiteY2" fmla="*/ 0 h 4565097"/>
              <a:gd name="connsiteX3" fmla="*/ 12192001 w 12192001"/>
              <a:gd name="connsiteY3" fmla="*/ 2818698 h 4565097"/>
              <a:gd name="connsiteX4" fmla="*/ 12192001 w 12192001"/>
              <a:gd name="connsiteY4" fmla="*/ 4565097 h 4565097"/>
              <a:gd name="connsiteX5" fmla="*/ 11405890 w 12192001"/>
              <a:gd name="connsiteY5" fmla="*/ 4565097 h 4565097"/>
              <a:gd name="connsiteX6" fmla="*/ 10821690 w 12192001"/>
              <a:gd name="connsiteY6" fmla="*/ 4565097 h 4565097"/>
              <a:gd name="connsiteX7" fmla="*/ 5862340 w 12192001"/>
              <a:gd name="connsiteY7" fmla="*/ 4565097 h 4565097"/>
              <a:gd name="connsiteX8" fmla="*/ 3204864 w 12192001"/>
              <a:gd name="connsiteY8" fmla="*/ 4565097 h 4565097"/>
              <a:gd name="connsiteX9" fmla="*/ 1233190 w 12192001"/>
              <a:gd name="connsiteY9" fmla="*/ 4565097 h 4565097"/>
              <a:gd name="connsiteX10" fmla="*/ 1210964 w 12192001"/>
              <a:gd name="connsiteY10" fmla="*/ 4565097 h 4565097"/>
              <a:gd name="connsiteX11" fmla="*/ 0 w 12192001"/>
              <a:gd name="connsiteY11" fmla="*/ 4565097 h 4565097"/>
              <a:gd name="connsiteX12" fmla="*/ 0 w 12192001"/>
              <a:gd name="connsiteY12" fmla="*/ 1368624 h 4565097"/>
              <a:gd name="connsiteX13" fmla="*/ 699790 w 12192001"/>
              <a:gd name="connsiteY13" fmla="*/ 642384 h 4565097"/>
              <a:gd name="connsiteX14" fmla="*/ 2996902 w 12192001"/>
              <a:gd name="connsiteY14" fmla="*/ 2931559 h 4565097"/>
              <a:gd name="connsiteX15" fmla="*/ 4654253 w 12192001"/>
              <a:gd name="connsiteY15" fmla="*/ 705884 h 4565097"/>
              <a:gd name="connsiteX16" fmla="*/ 5921077 w 12192001"/>
              <a:gd name="connsiteY16" fmla="*/ 140734 h 4565097"/>
              <a:gd name="connsiteX0" fmla="*/ 5921077 w 12202633"/>
              <a:gd name="connsiteY0" fmla="*/ 140734 h 4565097"/>
              <a:gd name="connsiteX1" fmla="*/ 7929264 w 12202633"/>
              <a:gd name="connsiteY1" fmla="*/ 2214009 h 4565097"/>
              <a:gd name="connsiteX2" fmla="*/ 10797767 w 12202633"/>
              <a:gd name="connsiteY2" fmla="*/ 0 h 4565097"/>
              <a:gd name="connsiteX3" fmla="*/ 12202633 w 12202633"/>
              <a:gd name="connsiteY3" fmla="*/ 809144 h 4565097"/>
              <a:gd name="connsiteX4" fmla="*/ 12192001 w 12202633"/>
              <a:gd name="connsiteY4" fmla="*/ 4565097 h 4565097"/>
              <a:gd name="connsiteX5" fmla="*/ 11405890 w 12202633"/>
              <a:gd name="connsiteY5" fmla="*/ 4565097 h 4565097"/>
              <a:gd name="connsiteX6" fmla="*/ 10821690 w 12202633"/>
              <a:gd name="connsiteY6" fmla="*/ 4565097 h 4565097"/>
              <a:gd name="connsiteX7" fmla="*/ 5862340 w 12202633"/>
              <a:gd name="connsiteY7" fmla="*/ 4565097 h 4565097"/>
              <a:gd name="connsiteX8" fmla="*/ 3204864 w 12202633"/>
              <a:gd name="connsiteY8" fmla="*/ 4565097 h 4565097"/>
              <a:gd name="connsiteX9" fmla="*/ 1233190 w 12202633"/>
              <a:gd name="connsiteY9" fmla="*/ 4565097 h 4565097"/>
              <a:gd name="connsiteX10" fmla="*/ 1210964 w 12202633"/>
              <a:gd name="connsiteY10" fmla="*/ 4565097 h 4565097"/>
              <a:gd name="connsiteX11" fmla="*/ 0 w 12202633"/>
              <a:gd name="connsiteY11" fmla="*/ 4565097 h 4565097"/>
              <a:gd name="connsiteX12" fmla="*/ 0 w 12202633"/>
              <a:gd name="connsiteY12" fmla="*/ 1368624 h 4565097"/>
              <a:gd name="connsiteX13" fmla="*/ 699790 w 12202633"/>
              <a:gd name="connsiteY13" fmla="*/ 642384 h 4565097"/>
              <a:gd name="connsiteX14" fmla="*/ 2996902 w 12202633"/>
              <a:gd name="connsiteY14" fmla="*/ 2931559 h 4565097"/>
              <a:gd name="connsiteX15" fmla="*/ 4654253 w 12202633"/>
              <a:gd name="connsiteY15" fmla="*/ 705884 h 4565097"/>
              <a:gd name="connsiteX16" fmla="*/ 5921077 w 12202633"/>
              <a:gd name="connsiteY16" fmla="*/ 140734 h 4565097"/>
              <a:gd name="connsiteX0" fmla="*/ 5921077 w 12202633"/>
              <a:gd name="connsiteY0" fmla="*/ 0 h 4424363"/>
              <a:gd name="connsiteX1" fmla="*/ 7929264 w 12202633"/>
              <a:gd name="connsiteY1" fmla="*/ 2073275 h 4424363"/>
              <a:gd name="connsiteX2" fmla="*/ 10680809 w 12202633"/>
              <a:gd name="connsiteY2" fmla="*/ 582280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680809 w 12202633"/>
              <a:gd name="connsiteY2" fmla="*/ 582280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457525 w 12202633"/>
              <a:gd name="connsiteY2" fmla="*/ 475954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60623 w 12202633"/>
              <a:gd name="connsiteY1" fmla="*/ 1935052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60623 w 12202633"/>
              <a:gd name="connsiteY1" fmla="*/ 1935052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165156 w 12202633"/>
              <a:gd name="connsiteY15" fmla="*/ 1107410 h 4424363"/>
              <a:gd name="connsiteX16" fmla="*/ 5921077 w 12202633"/>
              <a:gd name="connsiteY16" fmla="*/ 0 h 4424363"/>
              <a:gd name="connsiteX0" fmla="*/ 5506407 w 12202633"/>
              <a:gd name="connsiteY0" fmla="*/ 29978 h 3922713"/>
              <a:gd name="connsiteX1" fmla="*/ 8960623 w 12202633"/>
              <a:gd name="connsiteY1" fmla="*/ 143340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8864930 w 12202633"/>
              <a:gd name="connsiteY1" fmla="*/ 134834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8864930 w 12202633"/>
              <a:gd name="connsiteY1" fmla="*/ 134834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7091917 w 12202633"/>
              <a:gd name="connsiteY1" fmla="*/ 671955 h 3922713"/>
              <a:gd name="connsiteX2" fmla="*/ 8864930 w 12202633"/>
              <a:gd name="connsiteY2" fmla="*/ 1348342 h 3922713"/>
              <a:gd name="connsiteX3" fmla="*/ 10733972 w 12202633"/>
              <a:gd name="connsiteY3" fmla="*/ 112527 h 3922713"/>
              <a:gd name="connsiteX4" fmla="*/ 12202633 w 12202633"/>
              <a:gd name="connsiteY4" fmla="*/ 166760 h 3922713"/>
              <a:gd name="connsiteX5" fmla="*/ 12192001 w 12202633"/>
              <a:gd name="connsiteY5" fmla="*/ 3922713 h 3922713"/>
              <a:gd name="connsiteX6" fmla="*/ 11405890 w 12202633"/>
              <a:gd name="connsiteY6" fmla="*/ 3922713 h 3922713"/>
              <a:gd name="connsiteX7" fmla="*/ 10821690 w 12202633"/>
              <a:gd name="connsiteY7" fmla="*/ 3922713 h 3922713"/>
              <a:gd name="connsiteX8" fmla="*/ 5862340 w 12202633"/>
              <a:gd name="connsiteY8" fmla="*/ 3922713 h 3922713"/>
              <a:gd name="connsiteX9" fmla="*/ 3204864 w 12202633"/>
              <a:gd name="connsiteY9" fmla="*/ 3922713 h 3922713"/>
              <a:gd name="connsiteX10" fmla="*/ 1233190 w 12202633"/>
              <a:gd name="connsiteY10" fmla="*/ 3922713 h 3922713"/>
              <a:gd name="connsiteX11" fmla="*/ 1210964 w 12202633"/>
              <a:gd name="connsiteY11" fmla="*/ 3922713 h 3922713"/>
              <a:gd name="connsiteX12" fmla="*/ 0 w 12202633"/>
              <a:gd name="connsiteY12" fmla="*/ 3922713 h 3922713"/>
              <a:gd name="connsiteX13" fmla="*/ 0 w 12202633"/>
              <a:gd name="connsiteY13" fmla="*/ 726240 h 3922713"/>
              <a:gd name="connsiteX14" fmla="*/ 699790 w 12202633"/>
              <a:gd name="connsiteY14" fmla="*/ 0 h 3922713"/>
              <a:gd name="connsiteX15" fmla="*/ 2996902 w 12202633"/>
              <a:gd name="connsiteY15" fmla="*/ 2289175 h 3922713"/>
              <a:gd name="connsiteX16" fmla="*/ 4165156 w 12202633"/>
              <a:gd name="connsiteY16" fmla="*/ 605760 h 3922713"/>
              <a:gd name="connsiteX17" fmla="*/ 5506407 w 12202633"/>
              <a:gd name="connsiteY17" fmla="*/ 29978 h 3922713"/>
              <a:gd name="connsiteX0" fmla="*/ 5506407 w 12202633"/>
              <a:gd name="connsiteY0" fmla="*/ 29978 h 3922713"/>
              <a:gd name="connsiteX1" fmla="*/ 7091917 w 12202633"/>
              <a:gd name="connsiteY1" fmla="*/ 671955 h 3922713"/>
              <a:gd name="connsiteX2" fmla="*/ 8027582 w 12202633"/>
              <a:gd name="connsiteY2" fmla="*/ 1033462 h 3922713"/>
              <a:gd name="connsiteX3" fmla="*/ 8864930 w 12202633"/>
              <a:gd name="connsiteY3" fmla="*/ 1348342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091917 w 12202633"/>
              <a:gd name="connsiteY1" fmla="*/ 671955 h 3922713"/>
              <a:gd name="connsiteX2" fmla="*/ 8144540 w 12202633"/>
              <a:gd name="connsiteY2" fmla="*/ 554997 h 3922713"/>
              <a:gd name="connsiteX3" fmla="*/ 8864930 w 12202633"/>
              <a:gd name="connsiteY3" fmla="*/ 1348342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091917 w 12202633"/>
              <a:gd name="connsiteY1" fmla="*/ 671955 h 3922713"/>
              <a:gd name="connsiteX2" fmla="*/ 8144540 w 12202633"/>
              <a:gd name="connsiteY2" fmla="*/ 554997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144540 w 12202633"/>
              <a:gd name="connsiteY2" fmla="*/ 554997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374651 h 4267386"/>
              <a:gd name="connsiteX1" fmla="*/ 7442791 w 12202633"/>
              <a:gd name="connsiteY1" fmla="*/ 1229280 h 4267386"/>
              <a:gd name="connsiteX2" fmla="*/ 8569842 w 12202633"/>
              <a:gd name="connsiteY2" fmla="*/ 803977 h 4267386"/>
              <a:gd name="connsiteX3" fmla="*/ 8726707 w 12202633"/>
              <a:gd name="connsiteY3" fmla="*/ 1342142 h 4267386"/>
              <a:gd name="connsiteX4" fmla="*/ 11084847 w 12202633"/>
              <a:gd name="connsiteY4" fmla="*/ 0 h 4267386"/>
              <a:gd name="connsiteX5" fmla="*/ 12202633 w 12202633"/>
              <a:gd name="connsiteY5" fmla="*/ 511433 h 4267386"/>
              <a:gd name="connsiteX6" fmla="*/ 12192001 w 12202633"/>
              <a:gd name="connsiteY6" fmla="*/ 4267386 h 4267386"/>
              <a:gd name="connsiteX7" fmla="*/ 11405890 w 12202633"/>
              <a:gd name="connsiteY7" fmla="*/ 4267386 h 4267386"/>
              <a:gd name="connsiteX8" fmla="*/ 10821690 w 12202633"/>
              <a:gd name="connsiteY8" fmla="*/ 4267386 h 4267386"/>
              <a:gd name="connsiteX9" fmla="*/ 5862340 w 12202633"/>
              <a:gd name="connsiteY9" fmla="*/ 4267386 h 4267386"/>
              <a:gd name="connsiteX10" fmla="*/ 3204864 w 12202633"/>
              <a:gd name="connsiteY10" fmla="*/ 4267386 h 4267386"/>
              <a:gd name="connsiteX11" fmla="*/ 1233190 w 12202633"/>
              <a:gd name="connsiteY11" fmla="*/ 4267386 h 4267386"/>
              <a:gd name="connsiteX12" fmla="*/ 1210964 w 12202633"/>
              <a:gd name="connsiteY12" fmla="*/ 4267386 h 4267386"/>
              <a:gd name="connsiteX13" fmla="*/ 0 w 12202633"/>
              <a:gd name="connsiteY13" fmla="*/ 4267386 h 4267386"/>
              <a:gd name="connsiteX14" fmla="*/ 0 w 12202633"/>
              <a:gd name="connsiteY14" fmla="*/ 1070913 h 4267386"/>
              <a:gd name="connsiteX15" fmla="*/ 699790 w 12202633"/>
              <a:gd name="connsiteY15" fmla="*/ 344673 h 4267386"/>
              <a:gd name="connsiteX16" fmla="*/ 2996902 w 12202633"/>
              <a:gd name="connsiteY16" fmla="*/ 2633848 h 4267386"/>
              <a:gd name="connsiteX17" fmla="*/ 4165156 w 12202633"/>
              <a:gd name="connsiteY17" fmla="*/ 950433 h 4267386"/>
              <a:gd name="connsiteX18" fmla="*/ 5506407 w 12202633"/>
              <a:gd name="connsiteY18"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1233190 w 12192001"/>
              <a:gd name="connsiteY11" fmla="*/ 4267386 h 4267386"/>
              <a:gd name="connsiteX12" fmla="*/ 1210964 w 12192001"/>
              <a:gd name="connsiteY12" fmla="*/ 4267386 h 4267386"/>
              <a:gd name="connsiteX13" fmla="*/ 0 w 12192001"/>
              <a:gd name="connsiteY13" fmla="*/ 4267386 h 4267386"/>
              <a:gd name="connsiteX14" fmla="*/ 0 w 12192001"/>
              <a:gd name="connsiteY14" fmla="*/ 1070913 h 4267386"/>
              <a:gd name="connsiteX15" fmla="*/ 699790 w 12192001"/>
              <a:gd name="connsiteY15" fmla="*/ 344673 h 4267386"/>
              <a:gd name="connsiteX16" fmla="*/ 2996902 w 12192001"/>
              <a:gd name="connsiteY16" fmla="*/ 2633848 h 4267386"/>
              <a:gd name="connsiteX17" fmla="*/ 4165156 w 12192001"/>
              <a:gd name="connsiteY17" fmla="*/ 950433 h 4267386"/>
              <a:gd name="connsiteX18" fmla="*/ 5506407 w 12192001"/>
              <a:gd name="connsiteY18"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1233190 w 12192001"/>
              <a:gd name="connsiteY11" fmla="*/ 4267386 h 4267386"/>
              <a:gd name="connsiteX12" fmla="*/ 0 w 12192001"/>
              <a:gd name="connsiteY12" fmla="*/ 4267386 h 4267386"/>
              <a:gd name="connsiteX13" fmla="*/ 0 w 12192001"/>
              <a:gd name="connsiteY13" fmla="*/ 1070913 h 4267386"/>
              <a:gd name="connsiteX14" fmla="*/ 699790 w 12192001"/>
              <a:gd name="connsiteY14" fmla="*/ 344673 h 4267386"/>
              <a:gd name="connsiteX15" fmla="*/ 2996902 w 12192001"/>
              <a:gd name="connsiteY15" fmla="*/ 2633848 h 4267386"/>
              <a:gd name="connsiteX16" fmla="*/ 4165156 w 12192001"/>
              <a:gd name="connsiteY16" fmla="*/ 950433 h 4267386"/>
              <a:gd name="connsiteX17" fmla="*/ 5506407 w 12192001"/>
              <a:gd name="connsiteY17"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0 w 12192001"/>
              <a:gd name="connsiteY11" fmla="*/ 4267386 h 4267386"/>
              <a:gd name="connsiteX12" fmla="*/ 0 w 12192001"/>
              <a:gd name="connsiteY12" fmla="*/ 1070913 h 4267386"/>
              <a:gd name="connsiteX13" fmla="*/ 699790 w 12192001"/>
              <a:gd name="connsiteY13" fmla="*/ 344673 h 4267386"/>
              <a:gd name="connsiteX14" fmla="*/ 2996902 w 12192001"/>
              <a:gd name="connsiteY14" fmla="*/ 2633848 h 4267386"/>
              <a:gd name="connsiteX15" fmla="*/ 4165156 w 12192001"/>
              <a:gd name="connsiteY15" fmla="*/ 950433 h 4267386"/>
              <a:gd name="connsiteX16" fmla="*/ 5506407 w 12192001"/>
              <a:gd name="connsiteY16"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0 w 12192001"/>
              <a:gd name="connsiteY10" fmla="*/ 4267386 h 4267386"/>
              <a:gd name="connsiteX11" fmla="*/ 0 w 12192001"/>
              <a:gd name="connsiteY11" fmla="*/ 1070913 h 4267386"/>
              <a:gd name="connsiteX12" fmla="*/ 699790 w 12192001"/>
              <a:gd name="connsiteY12" fmla="*/ 344673 h 4267386"/>
              <a:gd name="connsiteX13" fmla="*/ 2996902 w 12192001"/>
              <a:gd name="connsiteY13" fmla="*/ 2633848 h 4267386"/>
              <a:gd name="connsiteX14" fmla="*/ 4165156 w 12192001"/>
              <a:gd name="connsiteY14" fmla="*/ 950433 h 4267386"/>
              <a:gd name="connsiteX15" fmla="*/ 5506407 w 12192001"/>
              <a:gd name="connsiteY15"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0 w 12192001"/>
              <a:gd name="connsiteY9" fmla="*/ 4267386 h 4267386"/>
              <a:gd name="connsiteX10" fmla="*/ 0 w 12192001"/>
              <a:gd name="connsiteY10" fmla="*/ 1070913 h 4267386"/>
              <a:gd name="connsiteX11" fmla="*/ 699790 w 12192001"/>
              <a:gd name="connsiteY11" fmla="*/ 344673 h 4267386"/>
              <a:gd name="connsiteX12" fmla="*/ 2996902 w 12192001"/>
              <a:gd name="connsiteY12" fmla="*/ 2633848 h 4267386"/>
              <a:gd name="connsiteX13" fmla="*/ 4165156 w 12192001"/>
              <a:gd name="connsiteY13" fmla="*/ 950433 h 4267386"/>
              <a:gd name="connsiteX14" fmla="*/ 5506407 w 12192001"/>
              <a:gd name="connsiteY14"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0 w 12192001"/>
              <a:gd name="connsiteY8" fmla="*/ 4267386 h 4267386"/>
              <a:gd name="connsiteX9" fmla="*/ 0 w 12192001"/>
              <a:gd name="connsiteY9" fmla="*/ 1070913 h 4267386"/>
              <a:gd name="connsiteX10" fmla="*/ 699790 w 12192001"/>
              <a:gd name="connsiteY10" fmla="*/ 344673 h 4267386"/>
              <a:gd name="connsiteX11" fmla="*/ 2996902 w 12192001"/>
              <a:gd name="connsiteY11" fmla="*/ 2633848 h 4267386"/>
              <a:gd name="connsiteX12" fmla="*/ 4165156 w 12192001"/>
              <a:gd name="connsiteY12" fmla="*/ 950433 h 4267386"/>
              <a:gd name="connsiteX13" fmla="*/ 5506407 w 12192001"/>
              <a:gd name="connsiteY13"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0 w 12192001"/>
              <a:gd name="connsiteY7" fmla="*/ 4267386 h 4267386"/>
              <a:gd name="connsiteX8" fmla="*/ 0 w 12192001"/>
              <a:gd name="connsiteY8" fmla="*/ 1070913 h 4267386"/>
              <a:gd name="connsiteX9" fmla="*/ 699790 w 12192001"/>
              <a:gd name="connsiteY9" fmla="*/ 344673 h 4267386"/>
              <a:gd name="connsiteX10" fmla="*/ 2996902 w 12192001"/>
              <a:gd name="connsiteY10" fmla="*/ 2633848 h 4267386"/>
              <a:gd name="connsiteX11" fmla="*/ 4165156 w 12192001"/>
              <a:gd name="connsiteY11" fmla="*/ 950433 h 4267386"/>
              <a:gd name="connsiteX12" fmla="*/ 5506407 w 12192001"/>
              <a:gd name="connsiteY12"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864930 w 12192001"/>
              <a:gd name="connsiteY3" fmla="*/ 1607956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0 w 12192001"/>
              <a:gd name="connsiteY7" fmla="*/ 4267386 h 4267386"/>
              <a:gd name="connsiteX8" fmla="*/ 0 w 12192001"/>
              <a:gd name="connsiteY8" fmla="*/ 1070913 h 4267386"/>
              <a:gd name="connsiteX9" fmla="*/ 699790 w 12192001"/>
              <a:gd name="connsiteY9" fmla="*/ 344673 h 4267386"/>
              <a:gd name="connsiteX10" fmla="*/ 2996902 w 12192001"/>
              <a:gd name="connsiteY10" fmla="*/ 2633848 h 4267386"/>
              <a:gd name="connsiteX11" fmla="*/ 4165156 w 12192001"/>
              <a:gd name="connsiteY11" fmla="*/ 950433 h 4267386"/>
              <a:gd name="connsiteX12" fmla="*/ 5506407 w 12192001"/>
              <a:gd name="connsiteY12" fmla="*/ 374651 h 4267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1" h="4267386">
                <a:moveTo>
                  <a:pt x="5506407" y="374651"/>
                </a:moveTo>
                <a:lnTo>
                  <a:pt x="7442791" y="1229280"/>
                </a:lnTo>
                <a:lnTo>
                  <a:pt x="8569842" y="803977"/>
                </a:lnTo>
                <a:lnTo>
                  <a:pt x="8864930" y="1607956"/>
                </a:lnTo>
                <a:cubicBezTo>
                  <a:pt x="9147702" y="1472465"/>
                  <a:pt x="10876503" y="124859"/>
                  <a:pt x="11084847" y="0"/>
                </a:cubicBezTo>
                <a:lnTo>
                  <a:pt x="12192000" y="309415"/>
                </a:lnTo>
                <a:cubicBezTo>
                  <a:pt x="12192000" y="1628739"/>
                  <a:pt x="12192001" y="2948062"/>
                  <a:pt x="12192001" y="4267386"/>
                </a:cubicBezTo>
                <a:lnTo>
                  <a:pt x="0" y="4267386"/>
                </a:lnTo>
                <a:lnTo>
                  <a:pt x="0" y="1070913"/>
                </a:lnTo>
                <a:lnTo>
                  <a:pt x="699790" y="344673"/>
                </a:lnTo>
                <a:lnTo>
                  <a:pt x="2996902" y="2633848"/>
                </a:lnTo>
                <a:lnTo>
                  <a:pt x="4165156" y="950433"/>
                </a:lnTo>
                <a:lnTo>
                  <a:pt x="5506407" y="374651"/>
                </a:lnTo>
                <a:close/>
              </a:path>
            </a:pathLst>
          </a:custGeom>
          <a:gradFill flip="none" rotWithShape="1">
            <a:gsLst>
              <a:gs pos="75000">
                <a:srgbClr val="F99D1C">
                  <a:alpha val="30000"/>
                </a:srgbClr>
              </a:gs>
              <a:gs pos="95000">
                <a:srgbClr val="F99D1C">
                  <a:alpha val="0"/>
                </a:srgbClr>
              </a:gs>
            </a:gsLst>
            <a:lin ang="5400000" scaled="1"/>
            <a:tileRect/>
          </a:gradFill>
        </p:spPr>
        <p:txBody>
          <a:bodyPr rot="0" spcFirstLastPara="0" vert="horz" wrap="square" lIns="0" tIns="0" rIns="0" bIns="0" numCol="1" rtlCol="0" fromWordArt="0" anchor="ctr" anchorCtr="0" forceAA="0" compatLnSpc="1">
            <a:prstTxWarp prst="textNoShape">
              <a:avLst/>
            </a:prstTxWarp>
            <a:noAutofit/>
          </a:bodyPr>
          <a:lstStyle>
            <a:defPPr>
              <a:defRPr lang="en-US">
                <a:uFillTx/>
              </a:defRPr>
            </a:defPPr>
            <a:lvl1pPr marL="0" algn="l" defTabSz="914400" rtl="0" eaLnBrk="1" latinLnBrk="0" hangingPunct="1">
              <a:defRPr sz="1800" kern="1200">
                <a:solidFill>
                  <a:schemeClr val="tx1"/>
                </a:solidFill>
                <a:uFillTx/>
                <a:latin typeface="+mn-lt"/>
                <a:ea typeface="+mn-ea"/>
                <a:cs typeface="+mn-cs"/>
              </a:defRPr>
            </a:lvl1pPr>
            <a:lvl2pPr marL="457200" algn="l" defTabSz="914400" rtl="0" eaLnBrk="1" latinLnBrk="0" hangingPunct="1">
              <a:defRPr sz="1800" kern="1200">
                <a:solidFill>
                  <a:schemeClr val="tx1"/>
                </a:solidFill>
                <a:uFillTx/>
                <a:latin typeface="+mn-lt"/>
                <a:ea typeface="+mn-ea"/>
                <a:cs typeface="+mn-cs"/>
              </a:defRPr>
            </a:lvl2pPr>
            <a:lvl3pPr marL="914400" algn="l" defTabSz="914400" rtl="0" eaLnBrk="1" latinLnBrk="0" hangingPunct="1">
              <a:defRPr sz="1800" kern="1200">
                <a:solidFill>
                  <a:schemeClr val="tx1"/>
                </a:solidFill>
                <a:uFillTx/>
                <a:latin typeface="+mn-lt"/>
                <a:ea typeface="+mn-ea"/>
                <a:cs typeface="+mn-cs"/>
              </a:defRPr>
            </a:lvl3pPr>
            <a:lvl4pPr marL="1371600" algn="l" defTabSz="914400" rtl="0" eaLnBrk="1" latinLnBrk="0" hangingPunct="1">
              <a:defRPr sz="1800" kern="1200">
                <a:solidFill>
                  <a:schemeClr val="tx1"/>
                </a:solidFill>
                <a:uFillTx/>
                <a:latin typeface="+mn-lt"/>
                <a:ea typeface="+mn-ea"/>
                <a:cs typeface="+mn-cs"/>
              </a:defRPr>
            </a:lvl4pPr>
            <a:lvl5pPr marL="1828800" algn="l" defTabSz="914400" rtl="0" eaLnBrk="1" latinLnBrk="0" hangingPunct="1">
              <a:defRPr sz="1800" kern="1200">
                <a:solidFill>
                  <a:schemeClr val="tx1"/>
                </a:solidFill>
                <a:uFillTx/>
                <a:latin typeface="+mn-lt"/>
                <a:ea typeface="+mn-ea"/>
                <a:cs typeface="+mn-cs"/>
              </a:defRPr>
            </a:lvl5pPr>
            <a:lvl6pPr marL="2286000" algn="l" defTabSz="914400" rtl="0" eaLnBrk="1" latinLnBrk="0" hangingPunct="1">
              <a:defRPr sz="1800" kern="1200">
                <a:solidFill>
                  <a:schemeClr val="tx1"/>
                </a:solidFill>
                <a:uFillTx/>
                <a:latin typeface="+mn-lt"/>
                <a:ea typeface="+mn-ea"/>
                <a:cs typeface="+mn-cs"/>
              </a:defRPr>
            </a:lvl6pPr>
            <a:lvl7pPr marL="2743200" algn="l" defTabSz="914400" rtl="0" eaLnBrk="1" latinLnBrk="0" hangingPunct="1">
              <a:defRPr sz="1800" kern="1200">
                <a:solidFill>
                  <a:schemeClr val="tx1"/>
                </a:solidFill>
                <a:uFillTx/>
                <a:latin typeface="+mn-lt"/>
                <a:ea typeface="+mn-ea"/>
                <a:cs typeface="+mn-cs"/>
              </a:defRPr>
            </a:lvl7pPr>
            <a:lvl8pPr marL="3200400" algn="l" defTabSz="914400" rtl="0" eaLnBrk="1" latinLnBrk="0" hangingPunct="1">
              <a:defRPr sz="1800" kern="1200">
                <a:solidFill>
                  <a:schemeClr val="tx1"/>
                </a:solidFill>
                <a:uFillTx/>
                <a:latin typeface="+mn-lt"/>
                <a:ea typeface="+mn-ea"/>
                <a:cs typeface="+mn-cs"/>
              </a:defRPr>
            </a:lvl8pPr>
            <a:lvl9pPr marL="3657600" algn="l" defTabSz="914400" rtl="0" eaLnBrk="1" latinLnBrk="0" hangingPunct="1">
              <a:defRPr sz="1800" kern="1200">
                <a:solidFill>
                  <a:schemeClr val="tx1"/>
                </a:solidFill>
                <a:uFillTx/>
                <a:latin typeface="+mn-lt"/>
                <a:ea typeface="+mn-ea"/>
                <a:cs typeface="+mn-cs"/>
              </a:defRPr>
            </a:lvl9pPr>
          </a:lstStyle>
          <a:p>
            <a:pPr marR="0" lvl="0" indent="0" fontAlgn="auto">
              <a:lnSpc>
                <a:spcPct val="100000"/>
              </a:lnSpc>
              <a:spcBef>
                <a:spcPts val="0"/>
              </a:spcBef>
              <a:spcAft>
                <a:spcPts val="0"/>
              </a:spcAft>
              <a:buFontTx/>
              <a:buNone/>
            </a:pPr>
            <a:endParaRPr kumimoji="0" lang="en-US" sz="800" b="0" i="0" u="none" strike="noStrike" kern="0" cap="none" spc="0" normalizeH="0" baseline="0" dirty="0">
              <a:ln>
                <a:noFill/>
              </a:ln>
              <a:solidFill>
                <a:srgbClr val="000000"/>
              </a:solidFill>
              <a:effectLst/>
              <a:uFillTx/>
              <a:latin typeface="+mn-lt"/>
            </a:endParaRPr>
          </a:p>
        </p:txBody>
      </p:sp>
      <p:sp>
        <p:nvSpPr>
          <p:cNvPr id="27" name="Text Placeholder 3"/>
          <p:cNvSpPr>
            <a:spLocks noGrp="1"/>
          </p:cNvSpPr>
          <p:nvPr>
            <p:ph type="body" sz="half" idx="2" hasCustomPrompt="1"/>
          </p:nvPr>
        </p:nvSpPr>
        <p:spPr>
          <a:xfrm>
            <a:off x="904362" y="4092790"/>
            <a:ext cx="2017852" cy="1907336"/>
          </a:xfrm>
        </p:spPr>
        <p:txBody>
          <a:bodyPr/>
          <a:lstStyle>
            <a:lvl1pPr marL="0" indent="0" algn="ctr">
              <a:lnSpc>
                <a:spcPct val="120000"/>
              </a:lnSpc>
              <a:buNone/>
              <a:defRPr sz="1600">
                <a:solidFill>
                  <a:schemeClr val="bg1"/>
                </a:solidFill>
                <a:uFillTx/>
                <a:latin typeface="+mn-lt"/>
              </a:defRPr>
            </a:lvl1pPr>
            <a:lvl2pPr marL="457200" indent="0">
              <a:buNone/>
              <a:defRPr sz="1400">
                <a:uFillTx/>
              </a:defRPr>
            </a:lvl2pPr>
            <a:lvl3pPr marL="914400" indent="0">
              <a:buNone/>
              <a:defRPr sz="1200">
                <a:uFillTx/>
              </a:defRPr>
            </a:lvl3pPr>
            <a:lvl4pPr marL="1371600" indent="0">
              <a:buNone/>
              <a:defRPr sz="1000">
                <a:uFillTx/>
              </a:defRPr>
            </a:lvl4pPr>
            <a:lvl5pPr marL="1828800" indent="0">
              <a:buNone/>
              <a:defRPr sz="1000">
                <a:uFillTx/>
              </a:defRPr>
            </a:lvl5pPr>
            <a:lvl6pPr marL="2286000" indent="0">
              <a:buNone/>
              <a:defRPr sz="1000">
                <a:uFillTx/>
              </a:defRPr>
            </a:lvl6pPr>
            <a:lvl7pPr marL="2743200" indent="0">
              <a:buNone/>
              <a:defRPr sz="1000">
                <a:uFillTx/>
              </a:defRPr>
            </a:lvl7pPr>
            <a:lvl8pPr marL="3200400" indent="0">
              <a:buNone/>
              <a:defRPr sz="1000">
                <a:uFillTx/>
              </a:defRPr>
            </a:lvl8pPr>
            <a:lvl9pPr marL="3657600" indent="0">
              <a:buNone/>
              <a:defRPr sz="1000">
                <a:uFillTx/>
              </a:defRPr>
            </a:lvl9pPr>
          </a:lstStyle>
          <a:p>
            <a:pPr lvl="0"/>
            <a:r>
              <a:rPr lang="en-US" dirty="0">
                <a:uFillTx/>
              </a:rPr>
              <a:t>Click to add text</a:t>
            </a:r>
          </a:p>
        </p:txBody>
      </p:sp>
      <p:pic>
        <p:nvPicPr>
          <p:cNvPr id="21" name="Graphic 20"/>
          <p:cNvPicPr>
            <a:picLocks noChangeAspect="1"/>
          </p:cNvPicPr>
          <p:nvPr/>
        </p:nvPicPr>
        <p:blipFill>
          <a:blip r:embed="rId2"/>
          <a:stretch>
            <a:fillRect/>
          </a:stretch>
        </p:blipFill>
        <p:spPr>
          <a:xfrm>
            <a:off x="9768417" y="6398745"/>
            <a:ext cx="1737783" cy="232711"/>
          </a:xfrm>
          <a:prstGeom prst="rect">
            <a:avLst/>
          </a:prstGeom>
        </p:spPr>
      </p:pic>
      <p:sp>
        <p:nvSpPr>
          <p:cNvPr id="29" name="Content Placeholder 3"/>
          <p:cNvSpPr>
            <a:spLocks noGrp="1"/>
          </p:cNvSpPr>
          <p:nvPr>
            <p:ph sz="quarter" idx="22" hasCustomPrompt="1"/>
          </p:nvPr>
        </p:nvSpPr>
        <p:spPr>
          <a:xfrm>
            <a:off x="4530022" y="2156766"/>
            <a:ext cx="6976176" cy="3804808"/>
          </a:xfrm>
          <a:noFill/>
        </p:spPr>
        <p:txBody>
          <a:bodyPr/>
          <a:lstStyle>
            <a:lvl1pPr>
              <a:defRPr spc="-30" baseline="0">
                <a:uFillTx/>
                <a:latin typeface="+mn-lt"/>
              </a:defRPr>
            </a:lvl1pPr>
            <a:lvl2pPr>
              <a:defRPr spc="-30" baseline="0">
                <a:uFillTx/>
                <a:latin typeface="+mn-lt"/>
              </a:defRPr>
            </a:lvl2pPr>
            <a:lvl3pPr marL="342900" indent="-171450">
              <a:buFont typeface="Arial" panose="020B0604020202020204" pitchFamily="34" charset="0"/>
              <a:buChar char="–"/>
              <a:defRPr spc="-30" baseline="0">
                <a:uFillTx/>
                <a:latin typeface="+mn-lt"/>
              </a:defRPr>
            </a:lvl3pPr>
            <a:lvl4pPr>
              <a:defRPr spc="-50" baseline="0">
                <a:uFillTx/>
                <a:latin typeface="+mn-lt"/>
              </a:defRPr>
            </a:lvl4pPr>
            <a:lvl5pPr>
              <a:defRPr spc="-30" baseline="0">
                <a:uFillTx/>
                <a:latin typeface="+mn-lt"/>
              </a:defRPr>
            </a:lvl5pPr>
            <a:lvl6pPr>
              <a:defRPr spc="-30" baseline="0">
                <a:uFillTx/>
                <a:latin typeface="+mn-lt"/>
              </a:defRPr>
            </a:lvl6pPr>
            <a:lvl7pPr>
              <a:defRPr spc="-30" baseline="0">
                <a:uFillTx/>
                <a:latin typeface="+mn-lt"/>
              </a:defRPr>
            </a:lvl7pPr>
            <a:lvl8pPr marL="115888" indent="-115888">
              <a:buFont typeface="Arial" panose="020B0604020202020204" pitchFamily="34" charset="0"/>
              <a:buChar char="“"/>
              <a:defRPr spc="-30" baseline="0">
                <a:uFillTx/>
                <a:latin typeface="+mn-lt"/>
              </a:defRPr>
            </a:lvl8pPr>
            <a:lvl9pPr>
              <a:spcAft>
                <a:spcPts val="1200"/>
              </a:spcAft>
              <a:defRPr spc="-50" baseline="0">
                <a:uFillTx/>
                <a:latin typeface="+mn-lt"/>
              </a:defRPr>
            </a:lvl9pPr>
          </a:lstStyle>
          <a:p>
            <a:pPr lvl="7"/>
            <a:r>
              <a:rPr lang="en-US" dirty="0">
                <a:uFillTx/>
              </a:rPr>
              <a:t>Eighth”</a:t>
            </a:r>
          </a:p>
          <a:p>
            <a:pPr lvl="8"/>
            <a:r>
              <a:rPr lang="en-US" dirty="0">
                <a:uFillTx/>
              </a:rPr>
              <a:t>Ninth</a:t>
            </a:r>
          </a:p>
          <a:p>
            <a:pPr lvl="0"/>
            <a:r>
              <a:rPr lang="en-US" dirty="0">
                <a:uFillTx/>
              </a:rPr>
              <a:t>Click to edit Master text styles</a:t>
            </a:r>
          </a:p>
          <a:p>
            <a:pPr lvl="1"/>
            <a:r>
              <a:rPr lang="en-US" dirty="0">
                <a:uFillTx/>
              </a:rPr>
              <a:t>Second level</a:t>
            </a:r>
          </a:p>
          <a:p>
            <a:pPr lvl="2"/>
            <a:r>
              <a:rPr lang="en-US" dirty="0">
                <a:uFillTx/>
              </a:rPr>
              <a:t>Third level</a:t>
            </a:r>
          </a:p>
          <a:p>
            <a:pPr lvl="3"/>
            <a:r>
              <a:rPr lang="en-US" dirty="0">
                <a:uFillTx/>
              </a:rPr>
              <a:t>Fourth level</a:t>
            </a:r>
          </a:p>
          <a:p>
            <a:pPr lvl="4"/>
            <a:r>
              <a:rPr lang="en-US" dirty="0">
                <a:uFillTx/>
              </a:rPr>
              <a:t>Fifth level</a:t>
            </a:r>
          </a:p>
          <a:p>
            <a:pPr lvl="5"/>
            <a:r>
              <a:rPr lang="en-US" dirty="0">
                <a:uFillTx/>
              </a:rPr>
              <a:t>Sixth</a:t>
            </a:r>
          </a:p>
          <a:p>
            <a:pPr lvl="6"/>
            <a:r>
              <a:rPr lang="en-US" dirty="0">
                <a:uFillTx/>
              </a:rPr>
              <a:t>Seventh</a:t>
            </a:r>
          </a:p>
        </p:txBody>
      </p:sp>
      <p:sp>
        <p:nvSpPr>
          <p:cNvPr id="30" name="Title 6"/>
          <p:cNvSpPr>
            <a:spLocks noGrp="1"/>
          </p:cNvSpPr>
          <p:nvPr>
            <p:ph type="title" hasCustomPrompt="1"/>
          </p:nvPr>
        </p:nvSpPr>
        <p:spPr>
          <a:xfrm>
            <a:off x="4530024" y="818777"/>
            <a:ext cx="6976176" cy="411394"/>
          </a:xfrm>
        </p:spPr>
        <p:txBody>
          <a:bodyPr/>
          <a:lstStyle>
            <a:lvl1pPr>
              <a:defRPr sz="3200">
                <a:uFillTx/>
                <a:latin typeface="+mn-lt"/>
              </a:defRPr>
            </a:lvl1pPr>
          </a:lstStyle>
          <a:p>
            <a:r>
              <a:rPr lang="en-US" dirty="0">
                <a:uFillTx/>
              </a:rPr>
              <a:t>Click to Edit Title</a:t>
            </a:r>
          </a:p>
        </p:txBody>
      </p:sp>
      <p:sp>
        <p:nvSpPr>
          <p:cNvPr id="31" name="Text Placeholder 2"/>
          <p:cNvSpPr>
            <a:spLocks noGrp="1"/>
          </p:cNvSpPr>
          <p:nvPr>
            <p:ph type="body" idx="13"/>
          </p:nvPr>
        </p:nvSpPr>
        <p:spPr>
          <a:xfrm>
            <a:off x="4530022" y="1283881"/>
            <a:ext cx="6976178" cy="255455"/>
          </a:xfrm>
        </p:spPr>
        <p:txBody>
          <a:bodyPr wrap="square" anchor="t">
            <a:spAutoFit/>
          </a:bodyPr>
          <a:lstStyle>
            <a:lvl1pPr marL="0" indent="0">
              <a:lnSpc>
                <a:spcPct val="83000"/>
              </a:lnSpc>
              <a:spcBef>
                <a:spcPts val="0"/>
              </a:spcBef>
              <a:spcAft>
                <a:spcPts val="0"/>
              </a:spcAft>
              <a:buNone/>
              <a:defRPr sz="2000" b="0" spc="-30" baseline="0">
                <a:solidFill>
                  <a:schemeClr val="accent1"/>
                </a:solidFill>
                <a:uFillTx/>
                <a:latin typeface="+mn-lt"/>
              </a:defRPr>
            </a:lvl1pPr>
            <a:lvl2pPr marL="457200" indent="0">
              <a:buNone/>
              <a:defRPr sz="2000" b="1">
                <a:uFillTx/>
              </a:defRPr>
            </a:lvl2pPr>
            <a:lvl3pPr marL="914400" indent="0">
              <a:buNone/>
              <a:defRPr sz="1800" b="1">
                <a:uFillTx/>
              </a:defRPr>
            </a:lvl3pPr>
            <a:lvl4pPr marL="1371600" indent="0">
              <a:buNone/>
              <a:defRPr sz="1600" b="1">
                <a:uFillTx/>
              </a:defRPr>
            </a:lvl4pPr>
            <a:lvl5pPr marL="1828800" indent="0">
              <a:buNone/>
              <a:defRPr sz="1600" b="1">
                <a:uFillTx/>
              </a:defRPr>
            </a:lvl5pPr>
            <a:lvl6pPr marL="2286000" indent="0">
              <a:buNone/>
              <a:defRPr sz="1600" b="1">
                <a:uFillTx/>
              </a:defRPr>
            </a:lvl6pPr>
            <a:lvl7pPr marL="2743200" indent="0">
              <a:buNone/>
              <a:defRPr sz="1600" b="1">
                <a:uFillTx/>
              </a:defRPr>
            </a:lvl7pPr>
            <a:lvl8pPr marL="3200400" indent="0">
              <a:buNone/>
              <a:defRPr sz="1600" b="1">
                <a:uFillTx/>
              </a:defRPr>
            </a:lvl8pPr>
            <a:lvl9pPr marL="3657600" indent="0">
              <a:buNone/>
              <a:defRPr sz="1600" b="1">
                <a:uFillTx/>
              </a:defRPr>
            </a:lvl9pPr>
          </a:lstStyle>
          <a:p>
            <a:pPr lvl="0"/>
            <a:r>
              <a:rPr lang="en-US">
                <a:uFillTx/>
              </a:rPr>
              <a:t>Click to edit Master text styles</a:t>
            </a:r>
          </a:p>
        </p:txBody>
      </p:sp>
      <p:sp>
        <p:nvSpPr>
          <p:cNvPr id="25" name="Text Placeholder 2"/>
          <p:cNvSpPr>
            <a:spLocks noGrp="1"/>
          </p:cNvSpPr>
          <p:nvPr>
            <p:ph type="body" idx="14" hasCustomPrompt="1"/>
          </p:nvPr>
        </p:nvSpPr>
        <p:spPr>
          <a:xfrm>
            <a:off x="904362" y="3313855"/>
            <a:ext cx="2017852" cy="689420"/>
          </a:xfrm>
        </p:spPr>
        <p:txBody>
          <a:bodyPr wrap="square" anchor="ctr">
            <a:spAutoFit/>
          </a:bodyPr>
          <a:lstStyle>
            <a:lvl1pPr marL="0" indent="0" algn="ctr">
              <a:lnSpc>
                <a:spcPct val="80000"/>
              </a:lnSpc>
              <a:spcBef>
                <a:spcPts val="0"/>
              </a:spcBef>
              <a:spcAft>
                <a:spcPts val="0"/>
              </a:spcAft>
              <a:buNone/>
              <a:defRPr sz="2800" b="1">
                <a:solidFill>
                  <a:schemeClr val="bg1"/>
                </a:solidFill>
                <a:uFillTx/>
                <a:latin typeface="+mn-lt"/>
              </a:defRPr>
            </a:lvl1pPr>
            <a:lvl2pPr marL="457200" indent="0">
              <a:buNone/>
              <a:defRPr sz="2000">
                <a:solidFill>
                  <a:schemeClr val="tx1">
                    <a:tint val="75000"/>
                  </a:schemeClr>
                </a:solidFill>
                <a:uFillTx/>
              </a:defRPr>
            </a:lvl2pPr>
            <a:lvl3pPr marL="914400" indent="0">
              <a:buNone/>
              <a:defRPr sz="1800">
                <a:solidFill>
                  <a:schemeClr val="tx1">
                    <a:tint val="75000"/>
                  </a:schemeClr>
                </a:solidFill>
                <a:uFillTx/>
              </a:defRPr>
            </a:lvl3pPr>
            <a:lvl4pPr marL="1371600" indent="0">
              <a:buNone/>
              <a:defRPr sz="1600">
                <a:solidFill>
                  <a:schemeClr val="tx1">
                    <a:tint val="75000"/>
                  </a:schemeClr>
                </a:solidFill>
                <a:uFillTx/>
              </a:defRPr>
            </a:lvl4pPr>
            <a:lvl5pPr marL="1828800" indent="0">
              <a:buNone/>
              <a:defRPr sz="1600">
                <a:solidFill>
                  <a:schemeClr val="tx1">
                    <a:tint val="75000"/>
                  </a:schemeClr>
                </a:solidFill>
                <a:uFillTx/>
              </a:defRPr>
            </a:lvl5pPr>
            <a:lvl6pPr marL="2286000" indent="0">
              <a:buNone/>
              <a:defRPr sz="1600">
                <a:solidFill>
                  <a:schemeClr val="tx1">
                    <a:tint val="75000"/>
                  </a:schemeClr>
                </a:solidFill>
                <a:uFillTx/>
              </a:defRPr>
            </a:lvl6pPr>
            <a:lvl7pPr marL="2743200" indent="0">
              <a:buNone/>
              <a:defRPr sz="1600">
                <a:solidFill>
                  <a:schemeClr val="tx1">
                    <a:tint val="75000"/>
                  </a:schemeClr>
                </a:solidFill>
                <a:uFillTx/>
              </a:defRPr>
            </a:lvl7pPr>
            <a:lvl8pPr marL="3200400" indent="0">
              <a:buNone/>
              <a:defRPr sz="1600">
                <a:solidFill>
                  <a:schemeClr val="tx1">
                    <a:tint val="75000"/>
                  </a:schemeClr>
                </a:solidFill>
                <a:uFillTx/>
              </a:defRPr>
            </a:lvl8pPr>
            <a:lvl9pPr marL="3657600" indent="0">
              <a:buNone/>
              <a:defRPr sz="1600">
                <a:solidFill>
                  <a:schemeClr val="tx1">
                    <a:tint val="75000"/>
                  </a:schemeClr>
                </a:solidFill>
                <a:uFillTx/>
              </a:defRPr>
            </a:lvl9pPr>
          </a:lstStyle>
          <a:p>
            <a:pPr lvl="0"/>
            <a:r>
              <a:rPr lang="en-US" dirty="0">
                <a:uFillTx/>
              </a:rPr>
              <a:t>Industry/</a:t>
            </a:r>
            <a:br>
              <a:rPr lang="en-US" dirty="0">
                <a:uFillTx/>
              </a:rPr>
            </a:br>
            <a:r>
              <a:rPr lang="en-US" dirty="0">
                <a:uFillTx/>
              </a:rPr>
              <a:t>Use Case</a:t>
            </a:r>
          </a:p>
        </p:txBody>
      </p:sp>
      <p:sp>
        <p:nvSpPr>
          <p:cNvPr id="33" name="Rectangle 32"/>
          <p:cNvSpPr>
            <a:spLocks/>
          </p:cNvSpPr>
          <p:nvPr/>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uFillTx/>
                <a:latin typeface="+mn-lt"/>
                <a:ea typeface="+mn-ea"/>
                <a:cs typeface="+mn-cs"/>
              </a:rPr>
              <a:t>© 2019 SPLUNK INC.</a:t>
            </a:r>
            <a:endParaRPr lang="en-US" sz="700" spc="120" baseline="0" dirty="0">
              <a:solidFill>
                <a:schemeClr val="tx2"/>
              </a:solidFill>
              <a:uFillTx/>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p:cSld name="Customer Story with Photo">
    <p:spTree>
      <p:nvGrpSpPr>
        <p:cNvPr id="1" name=""/>
        <p:cNvGrpSpPr/>
        <p:nvPr/>
      </p:nvGrpSpPr>
      <p:grpSpPr>
        <a:xfrm>
          <a:off x="0" y="0"/>
          <a:ext cx="0" cy="0"/>
          <a:chOff x="0" y="0"/>
          <a:chExt cx="0" cy="0"/>
        </a:xfrm>
      </p:grpSpPr>
      <p:sp>
        <p:nvSpPr>
          <p:cNvPr id="69" name="Freeform: Shape 68"/>
          <p:cNvSpPr>
            <a:spLocks/>
          </p:cNvSpPr>
          <p:nvPr/>
        </p:nvSpPr>
        <p:spPr bwMode="ltGray">
          <a:xfrm>
            <a:off x="633263" y="685802"/>
            <a:ext cx="3587996" cy="6172198"/>
          </a:xfrm>
          <a:custGeom>
            <a:avLst/>
            <a:gdLst>
              <a:gd name="connsiteX0" fmla="*/ 0 w 3587996"/>
              <a:gd name="connsiteY0" fmla="*/ 0 h 6172198"/>
              <a:gd name="connsiteX1" fmla="*/ 3451859 w 3587996"/>
              <a:gd name="connsiteY1" fmla="*/ 0 h 6172198"/>
              <a:gd name="connsiteX2" fmla="*/ 3587996 w 3587996"/>
              <a:gd name="connsiteY2" fmla="*/ 0 h 6172198"/>
              <a:gd name="connsiteX3" fmla="*/ 3451859 w 3587996"/>
              <a:gd name="connsiteY3" fmla="*/ 6172196 h 6172198"/>
              <a:gd name="connsiteX4" fmla="*/ 3451859 w 3587996"/>
              <a:gd name="connsiteY4" fmla="*/ 6172198 h 6172198"/>
              <a:gd name="connsiteX5" fmla="*/ 0 w 3587996"/>
              <a:gd name="connsiteY5" fmla="*/ 6172198 h 6172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87996" h="6172198">
                <a:moveTo>
                  <a:pt x="0" y="0"/>
                </a:moveTo>
                <a:lnTo>
                  <a:pt x="3451859" y="0"/>
                </a:lnTo>
                <a:lnTo>
                  <a:pt x="3587996" y="0"/>
                </a:lnTo>
                <a:lnTo>
                  <a:pt x="3451859" y="6172196"/>
                </a:lnTo>
                <a:lnTo>
                  <a:pt x="3451859" y="6172198"/>
                </a:lnTo>
                <a:lnTo>
                  <a:pt x="0" y="6172198"/>
                </a:lnTo>
                <a:close/>
              </a:path>
            </a:pathLst>
          </a:custGeom>
          <a:gradFill>
            <a:gsLst>
              <a:gs pos="1000">
                <a:srgbClr val="EC008C"/>
              </a:gs>
              <a:gs pos="99000">
                <a:srgbClr val="F99D1C"/>
              </a:gs>
            </a:gsLst>
            <a:lin ang="16200000" scaled="0"/>
          </a:gradFill>
          <a:ln w="12700" cap="flat" cmpd="sng" algn="ctr">
            <a:noFill/>
            <a:prstDash val="solid"/>
            <a:miter lim="800000"/>
          </a:ln>
          <a:effectLst/>
        </p:spPr>
        <p:txBody>
          <a:bodyPr rot="0" spcFirstLastPara="0" vertOverflow="overflow" horzOverflow="overflow" vert="horz" wrap="square" lIns="0" tIns="0" rIns="0" bIns="0" numCol="1" rtlCol="0" fromWordArt="0" anchor="ctr" anchorCtr="0" forceAA="0" compatLnSpc="1">
            <a:prstTxWarp prst="textNoShape">
              <a:avLst/>
            </a:prstTxWarp>
            <a:noAutofit/>
          </a:bodyPr>
          <a:lstStyle/>
          <a:p>
            <a:pPr marR="0" lvl="0" indent="0" fontAlgn="auto">
              <a:lnSpc>
                <a:spcPct val="100000"/>
              </a:lnSpc>
              <a:spcBef>
                <a:spcPts val="0"/>
              </a:spcBef>
              <a:spcAft>
                <a:spcPts val="0"/>
              </a:spcAft>
              <a:buFontTx/>
              <a:buNone/>
            </a:pPr>
            <a:endParaRPr kumimoji="0" lang="en-US" sz="800" b="0" i="0" u="none" strike="noStrike" kern="0" cap="none" spc="0" normalizeH="0" baseline="0" dirty="0">
              <a:ln>
                <a:noFill/>
              </a:ln>
              <a:solidFill>
                <a:srgbClr val="FFFFFF"/>
              </a:solidFill>
              <a:effectLst/>
              <a:uFillTx/>
              <a:latin typeface="+mn-lt"/>
            </a:endParaRPr>
          </a:p>
        </p:txBody>
      </p:sp>
      <p:pic>
        <p:nvPicPr>
          <p:cNvPr id="9" name="Graphic 8"/>
          <p:cNvPicPr>
            <a:picLocks noChangeAspect="1"/>
          </p:cNvPicPr>
          <p:nvPr/>
        </p:nvPicPr>
        <p:blipFill>
          <a:blip r:embed="rId2"/>
          <a:stretch>
            <a:fillRect/>
          </a:stretch>
        </p:blipFill>
        <p:spPr>
          <a:xfrm>
            <a:off x="9768417" y="6398745"/>
            <a:ext cx="1737783" cy="232711"/>
          </a:xfrm>
          <a:prstGeom prst="rect">
            <a:avLst/>
          </a:prstGeom>
        </p:spPr>
      </p:pic>
      <p:sp>
        <p:nvSpPr>
          <p:cNvPr id="13" name="Picture Placeholder 12"/>
          <p:cNvSpPr>
            <a:spLocks noGrp="1"/>
          </p:cNvSpPr>
          <p:nvPr>
            <p:ph type="pic" sz="quarter" idx="24"/>
          </p:nvPr>
        </p:nvSpPr>
        <p:spPr>
          <a:xfrm>
            <a:off x="0" y="0"/>
            <a:ext cx="3986664" cy="6858000"/>
          </a:xfrm>
          <a:custGeom>
            <a:avLst/>
            <a:gdLst>
              <a:gd name="connsiteX0" fmla="*/ 0 w 3986664"/>
              <a:gd name="connsiteY0" fmla="*/ 0 h 6858000"/>
              <a:gd name="connsiteX1" fmla="*/ 3835400 w 3986664"/>
              <a:gd name="connsiteY1" fmla="*/ 0 h 6858000"/>
              <a:gd name="connsiteX2" fmla="*/ 3986664 w 3986664"/>
              <a:gd name="connsiteY2" fmla="*/ 0 h 6858000"/>
              <a:gd name="connsiteX3" fmla="*/ 3835400 w 3986664"/>
              <a:gd name="connsiteY3" fmla="*/ 6857998 h 6858000"/>
              <a:gd name="connsiteX4" fmla="*/ 3835400 w 3986664"/>
              <a:gd name="connsiteY4" fmla="*/ 6858000 h 6858000"/>
              <a:gd name="connsiteX5" fmla="*/ 1809750 w 3986664"/>
              <a:gd name="connsiteY5" fmla="*/ 6858000 h 6858000"/>
              <a:gd name="connsiteX6" fmla="*/ 0 w 3986664"/>
              <a:gd name="connsiteY6" fmla="*/ 6858000 h 6858000"/>
              <a:gd name="connsiteX7" fmla="*/ 0 w 3986664"/>
              <a:gd name="connsiteY7" fmla="*/ 97155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86664" h="6858000">
                <a:moveTo>
                  <a:pt x="0" y="0"/>
                </a:moveTo>
                <a:lnTo>
                  <a:pt x="3835400" y="0"/>
                </a:lnTo>
                <a:lnTo>
                  <a:pt x="3986664" y="0"/>
                </a:lnTo>
                <a:lnTo>
                  <a:pt x="3835400" y="6857998"/>
                </a:lnTo>
                <a:lnTo>
                  <a:pt x="3835400" y="6858000"/>
                </a:lnTo>
                <a:lnTo>
                  <a:pt x="1809750" y="6858000"/>
                </a:lnTo>
                <a:lnTo>
                  <a:pt x="0" y="6858000"/>
                </a:lnTo>
                <a:lnTo>
                  <a:pt x="0" y="971550"/>
                </a:lnTo>
                <a:close/>
              </a:path>
            </a:pathLst>
          </a:custGeom>
          <a:solidFill>
            <a:schemeClr val="bg2"/>
          </a:solidFill>
        </p:spPr>
        <p:txBody>
          <a:bodyPr wrap="square" lIns="228600" tIns="228600" rIns="228600" bIns="228600">
            <a:noAutofit/>
          </a:bodyPr>
          <a:lstStyle>
            <a:lvl1pPr algn="ctr">
              <a:defRPr>
                <a:uFillTx/>
                <a:latin typeface="+mn-lt"/>
              </a:defRPr>
            </a:lvl1pPr>
          </a:lstStyle>
          <a:p>
            <a:r>
              <a:rPr lang="en-US" dirty="0">
                <a:uFillTx/>
              </a:rPr>
              <a:t>Click icon to add picture</a:t>
            </a:r>
          </a:p>
        </p:txBody>
      </p:sp>
      <p:sp>
        <p:nvSpPr>
          <p:cNvPr id="10" name="Content Placeholder 3"/>
          <p:cNvSpPr>
            <a:spLocks noGrp="1"/>
          </p:cNvSpPr>
          <p:nvPr>
            <p:ph sz="quarter" idx="22" hasCustomPrompt="1"/>
          </p:nvPr>
        </p:nvSpPr>
        <p:spPr>
          <a:xfrm>
            <a:off x="4530022" y="2156766"/>
            <a:ext cx="6976176" cy="3804808"/>
          </a:xfrm>
          <a:noFill/>
        </p:spPr>
        <p:txBody>
          <a:bodyPr/>
          <a:lstStyle>
            <a:lvl1pPr>
              <a:defRPr spc="-30" baseline="0">
                <a:uFillTx/>
                <a:latin typeface="+mn-lt"/>
              </a:defRPr>
            </a:lvl1pPr>
            <a:lvl2pPr>
              <a:defRPr spc="-30" baseline="0">
                <a:uFillTx/>
                <a:latin typeface="+mn-lt"/>
              </a:defRPr>
            </a:lvl2pPr>
            <a:lvl3pPr marL="342900" indent="-171450">
              <a:buFont typeface="Arial" panose="020B0604020202020204" pitchFamily="34" charset="0"/>
              <a:buChar char="–"/>
              <a:defRPr spc="-30" baseline="0">
                <a:uFillTx/>
                <a:latin typeface="+mn-lt"/>
              </a:defRPr>
            </a:lvl3pPr>
            <a:lvl4pPr>
              <a:defRPr spc="-50" baseline="0">
                <a:uFillTx/>
                <a:latin typeface="+mn-lt"/>
              </a:defRPr>
            </a:lvl4pPr>
            <a:lvl5pPr>
              <a:defRPr spc="-30" baseline="0">
                <a:uFillTx/>
                <a:latin typeface="+mn-lt"/>
              </a:defRPr>
            </a:lvl5pPr>
            <a:lvl6pPr>
              <a:defRPr spc="-30" baseline="0">
                <a:uFillTx/>
                <a:latin typeface="+mn-lt"/>
              </a:defRPr>
            </a:lvl6pPr>
            <a:lvl7pPr>
              <a:defRPr spc="-30" baseline="0">
                <a:uFillTx/>
                <a:latin typeface="+mn-lt"/>
              </a:defRPr>
            </a:lvl7pPr>
            <a:lvl8pPr marL="115888" indent="-115888">
              <a:buFont typeface="Arial" panose="020B0604020202020204" pitchFamily="34" charset="0"/>
              <a:buChar char="“"/>
              <a:defRPr spc="-30" baseline="0">
                <a:uFillTx/>
                <a:latin typeface="+mn-lt"/>
              </a:defRPr>
            </a:lvl8pPr>
            <a:lvl9pPr>
              <a:spcAft>
                <a:spcPts val="1200"/>
              </a:spcAft>
              <a:defRPr spc="-50" baseline="0">
                <a:uFillTx/>
                <a:latin typeface="+mn-lt"/>
              </a:defRPr>
            </a:lvl9pPr>
          </a:lstStyle>
          <a:p>
            <a:pPr lvl="7"/>
            <a:r>
              <a:rPr lang="en-US" dirty="0">
                <a:uFillTx/>
              </a:rPr>
              <a:t>Eighth”</a:t>
            </a:r>
          </a:p>
          <a:p>
            <a:pPr lvl="8"/>
            <a:r>
              <a:rPr lang="en-US" dirty="0">
                <a:uFillTx/>
              </a:rPr>
              <a:t>Ninth</a:t>
            </a:r>
          </a:p>
          <a:p>
            <a:pPr lvl="0"/>
            <a:r>
              <a:rPr lang="en-US" dirty="0">
                <a:uFillTx/>
              </a:rPr>
              <a:t>Click to edit Master text styles</a:t>
            </a:r>
          </a:p>
          <a:p>
            <a:pPr lvl="1"/>
            <a:r>
              <a:rPr lang="en-US" dirty="0">
                <a:uFillTx/>
              </a:rPr>
              <a:t>Second level</a:t>
            </a:r>
          </a:p>
          <a:p>
            <a:pPr lvl="2"/>
            <a:r>
              <a:rPr lang="en-US" dirty="0">
                <a:uFillTx/>
              </a:rPr>
              <a:t>Third level</a:t>
            </a:r>
          </a:p>
          <a:p>
            <a:pPr lvl="3"/>
            <a:r>
              <a:rPr lang="en-US" dirty="0">
                <a:uFillTx/>
              </a:rPr>
              <a:t>Fourth level</a:t>
            </a:r>
          </a:p>
          <a:p>
            <a:pPr lvl="4"/>
            <a:r>
              <a:rPr lang="en-US" dirty="0">
                <a:uFillTx/>
              </a:rPr>
              <a:t>Fifth level</a:t>
            </a:r>
          </a:p>
          <a:p>
            <a:pPr lvl="5"/>
            <a:r>
              <a:rPr lang="en-US" dirty="0">
                <a:uFillTx/>
              </a:rPr>
              <a:t>Sixth</a:t>
            </a:r>
          </a:p>
          <a:p>
            <a:pPr lvl="6"/>
            <a:r>
              <a:rPr lang="en-US" dirty="0">
                <a:uFillTx/>
              </a:rPr>
              <a:t>Seventh</a:t>
            </a:r>
          </a:p>
        </p:txBody>
      </p:sp>
      <p:sp>
        <p:nvSpPr>
          <p:cNvPr id="12" name="Title 6"/>
          <p:cNvSpPr>
            <a:spLocks noGrp="1"/>
          </p:cNvSpPr>
          <p:nvPr>
            <p:ph type="title" hasCustomPrompt="1"/>
          </p:nvPr>
        </p:nvSpPr>
        <p:spPr>
          <a:xfrm>
            <a:off x="4530024" y="818777"/>
            <a:ext cx="6976176" cy="411394"/>
          </a:xfrm>
        </p:spPr>
        <p:txBody>
          <a:bodyPr/>
          <a:lstStyle>
            <a:lvl1pPr>
              <a:defRPr sz="3200">
                <a:uFillTx/>
                <a:latin typeface="+mn-lt"/>
              </a:defRPr>
            </a:lvl1pPr>
          </a:lstStyle>
          <a:p>
            <a:r>
              <a:rPr lang="en-US" dirty="0">
                <a:uFillTx/>
              </a:rPr>
              <a:t>Click to Edit Title</a:t>
            </a:r>
          </a:p>
        </p:txBody>
      </p:sp>
      <p:sp>
        <p:nvSpPr>
          <p:cNvPr id="14" name="Text Placeholder 2"/>
          <p:cNvSpPr>
            <a:spLocks noGrp="1"/>
          </p:cNvSpPr>
          <p:nvPr>
            <p:ph type="body" idx="13"/>
          </p:nvPr>
        </p:nvSpPr>
        <p:spPr>
          <a:xfrm>
            <a:off x="4530022" y="1283881"/>
            <a:ext cx="6976178" cy="255455"/>
          </a:xfrm>
        </p:spPr>
        <p:txBody>
          <a:bodyPr wrap="square" anchor="t">
            <a:spAutoFit/>
          </a:bodyPr>
          <a:lstStyle>
            <a:lvl1pPr marL="0" indent="0">
              <a:lnSpc>
                <a:spcPct val="83000"/>
              </a:lnSpc>
              <a:spcBef>
                <a:spcPts val="0"/>
              </a:spcBef>
              <a:spcAft>
                <a:spcPts val="0"/>
              </a:spcAft>
              <a:buNone/>
              <a:defRPr sz="2000" b="0" spc="-30" baseline="0">
                <a:solidFill>
                  <a:schemeClr val="accent1"/>
                </a:solidFill>
                <a:uFillTx/>
                <a:latin typeface="+mn-lt"/>
              </a:defRPr>
            </a:lvl1pPr>
            <a:lvl2pPr marL="457200" indent="0">
              <a:buNone/>
              <a:defRPr sz="2000" b="1">
                <a:uFillTx/>
              </a:defRPr>
            </a:lvl2pPr>
            <a:lvl3pPr marL="914400" indent="0">
              <a:buNone/>
              <a:defRPr sz="1800" b="1">
                <a:uFillTx/>
              </a:defRPr>
            </a:lvl3pPr>
            <a:lvl4pPr marL="1371600" indent="0">
              <a:buNone/>
              <a:defRPr sz="1600" b="1">
                <a:uFillTx/>
              </a:defRPr>
            </a:lvl4pPr>
            <a:lvl5pPr marL="1828800" indent="0">
              <a:buNone/>
              <a:defRPr sz="1600" b="1">
                <a:uFillTx/>
              </a:defRPr>
            </a:lvl5pPr>
            <a:lvl6pPr marL="2286000" indent="0">
              <a:buNone/>
              <a:defRPr sz="1600" b="1">
                <a:uFillTx/>
              </a:defRPr>
            </a:lvl6pPr>
            <a:lvl7pPr marL="2743200" indent="0">
              <a:buNone/>
              <a:defRPr sz="1600" b="1">
                <a:uFillTx/>
              </a:defRPr>
            </a:lvl7pPr>
            <a:lvl8pPr marL="3200400" indent="0">
              <a:buNone/>
              <a:defRPr sz="1600" b="1">
                <a:uFillTx/>
              </a:defRPr>
            </a:lvl8pPr>
            <a:lvl9pPr marL="3657600" indent="0">
              <a:buNone/>
              <a:defRPr sz="1600" b="1">
                <a:uFillTx/>
              </a:defRPr>
            </a:lvl9pPr>
          </a:lstStyle>
          <a:p>
            <a:pPr lvl="0"/>
            <a:r>
              <a:rPr lang="en-US">
                <a:uFillTx/>
              </a:rPr>
              <a:t>Click to edit Master text styles</a:t>
            </a:r>
          </a:p>
        </p:txBody>
      </p:sp>
      <p:sp>
        <p:nvSpPr>
          <p:cNvPr id="11" name="Rectangle 10"/>
          <p:cNvSpPr>
            <a:spLocks/>
          </p:cNvSpPr>
          <p:nvPr/>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uFillTx/>
                <a:latin typeface="+mn-lt"/>
                <a:ea typeface="+mn-ea"/>
                <a:cs typeface="+mn-cs"/>
              </a:rPr>
              <a:t>© 2019 SPLUNK INC.</a:t>
            </a:r>
            <a:endParaRPr lang="en-US" sz="700" spc="120" baseline="0" dirty="0">
              <a:solidFill>
                <a:schemeClr val="tx2"/>
              </a:solidFill>
              <a:uFillTx/>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Bullet and Content – Dark">
    <p:bg>
      <p:bgRef idx="1001">
        <a:schemeClr val="bg1"/>
      </p:bgRef>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6062" y="2090911"/>
            <a:ext cx="5349240" cy="3812965"/>
          </a:xfrm>
          <a:prstGeom prst="rect">
            <a:avLst/>
          </a:prstGeom>
        </p:spPr>
        <p:txBody>
          <a:body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endParaRPr lang="en-US" dirty="0">
              <a:uFillTx/>
            </a:endParaRPr>
          </a:p>
        </p:txBody>
      </p:sp>
      <p:sp>
        <p:nvSpPr>
          <p:cNvPr id="8" name="Title 7"/>
          <p:cNvSpPr>
            <a:spLocks noGrp="1"/>
          </p:cNvSpPr>
          <p:nvPr>
            <p:ph type="title" hasCustomPrompt="1"/>
          </p:nvPr>
        </p:nvSpPr>
        <p:spPr>
          <a:xfrm>
            <a:off x="456063" y="310393"/>
            <a:ext cx="5349239" cy="899929"/>
          </a:xfrm>
        </p:spPr>
        <p:txBody>
          <a:bodyPr>
            <a:noAutofit/>
          </a:bodyPr>
          <a:lstStyle/>
          <a:p>
            <a:r>
              <a:rPr lang="en-US" dirty="0">
                <a:uFillTx/>
              </a:rPr>
              <a:t>Subject: Slide Title</a:t>
            </a:r>
          </a:p>
        </p:txBody>
      </p:sp>
      <p:sp>
        <p:nvSpPr>
          <p:cNvPr id="6" name="Subtitle 2"/>
          <p:cNvSpPr>
            <a:spLocks noGrp="1"/>
          </p:cNvSpPr>
          <p:nvPr>
            <p:ph type="subTitle" idx="11" hasCustomPrompt="1"/>
          </p:nvPr>
        </p:nvSpPr>
        <p:spPr>
          <a:xfrm>
            <a:off x="456063" y="1305388"/>
            <a:ext cx="5349239" cy="302060"/>
          </a:xfrm>
        </p:spPr>
        <p:txBody>
          <a:bodyPr tIns="0"/>
          <a:lstStyle>
            <a:lvl1pPr marL="0" indent="0" algn="ctr">
              <a:buNone/>
              <a:defRPr sz="2400">
                <a:solidFill>
                  <a:schemeClr val="accent2"/>
                </a:solidFill>
                <a:uFillTx/>
              </a:defRPr>
            </a:lvl1pPr>
            <a:lvl2pPr marL="457200" indent="0" algn="ctr">
              <a:buNone/>
              <a:defRPr sz="2000">
                <a:uFillTx/>
              </a:defRPr>
            </a:lvl2pPr>
            <a:lvl3pPr marL="914400" indent="0" algn="ctr">
              <a:buNone/>
              <a:defRPr sz="1800">
                <a:uFillTx/>
              </a:defRPr>
            </a:lvl3pPr>
            <a:lvl4pPr marL="1371600" indent="0" algn="ctr">
              <a:buNone/>
              <a:defRPr sz="1600">
                <a:uFillTx/>
              </a:defRPr>
            </a:lvl4pPr>
            <a:lvl5pPr marL="1828800" indent="0" algn="ctr">
              <a:buNone/>
              <a:defRPr sz="1600">
                <a:uFillTx/>
              </a:defRPr>
            </a:lvl5pPr>
            <a:lvl6pPr marL="2286000" indent="0" algn="ctr">
              <a:buNone/>
              <a:defRPr sz="1600">
                <a:uFillTx/>
              </a:defRPr>
            </a:lvl6pPr>
            <a:lvl7pPr marL="2743200" indent="0" algn="ctr">
              <a:buNone/>
              <a:defRPr sz="1600">
                <a:uFillTx/>
              </a:defRPr>
            </a:lvl7pPr>
            <a:lvl8pPr marL="3200400" indent="0" algn="ctr">
              <a:buNone/>
              <a:defRPr sz="1600">
                <a:uFillTx/>
              </a:defRPr>
            </a:lvl8pPr>
            <a:lvl9pPr marL="3657600" indent="0" algn="ctr">
              <a:buNone/>
              <a:defRPr sz="1600">
                <a:uFillTx/>
              </a:defRPr>
            </a:lvl9pPr>
          </a:lstStyle>
          <a:p>
            <a:r>
              <a:rPr lang="en-US" dirty="0">
                <a:uFillTx/>
              </a:rPr>
              <a:t>A Subhead Would Help Explain Context and Topic</a:t>
            </a:r>
          </a:p>
        </p:txBody>
      </p:sp>
      <p:sp>
        <p:nvSpPr>
          <p:cNvPr id="7" name="Content Placeholder 2"/>
          <p:cNvSpPr>
            <a:spLocks noGrp="1"/>
          </p:cNvSpPr>
          <p:nvPr>
            <p:ph sz="half" idx="12" hasCustomPrompt="1"/>
          </p:nvPr>
        </p:nvSpPr>
        <p:spPr>
          <a:xfrm>
            <a:off x="6386697" y="310392"/>
            <a:ext cx="5349240" cy="5593484"/>
          </a:xfrm>
          <a:prstGeom prst="rect">
            <a:avLst/>
          </a:prstGeom>
          <a:solidFill>
            <a:schemeClr val="tx1">
              <a:alpha val="15000"/>
            </a:schemeClr>
          </a:solidFill>
          <a:ln w="38100" cap="rnd">
            <a:solidFill>
              <a:schemeClr val="accent3"/>
            </a:solidFill>
          </a:ln>
        </p:spPr>
        <p:txBody>
          <a:bodyPr/>
          <a:lstStyle/>
          <a:p>
            <a:pPr lvl="0"/>
            <a:r>
              <a:rPr lang="en-US" dirty="0">
                <a:uFillTx/>
              </a:rPr>
              <a:t>Click on any of the icons below to insert a table, chart, smart graphic or image</a:t>
            </a:r>
          </a:p>
        </p:txBody>
      </p:sp>
      <p:pic>
        <p:nvPicPr>
          <p:cNvPr id="9" name="Picture 8"/>
          <p:cNvPicPr>
            <a:picLocks/>
          </p:cNvPicPr>
          <p:nvPr/>
        </p:nvPicPr>
        <p:blipFill>
          <a:blip r:embed="rId2"/>
          <a:stretch>
            <a:fillRect/>
          </a:stretch>
        </p:blipFill>
        <p:spPr>
          <a:xfrm>
            <a:off x="9746234" y="6365174"/>
            <a:ext cx="2139696" cy="301752"/>
          </a:xfrm>
          <a:prstGeom prst="rect">
            <a:avLst/>
          </a:prstGeom>
        </p:spPr>
      </p:pic>
    </p:spTree>
  </p:cSld>
  <p:clrMapOvr>
    <a:overrideClrMapping bg1="lt1" tx1="dk1" bg2="lt2" tx2="dk2" accent1="accent1" accent2="accent2" accent3="accent3" accent4="accent4" accent5="accent5" accent6="accent6" hlink="hlink" folHlink="folHlink"/>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preserve="1">
  <p:cSld name="Full Phot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4" name="Freeform: Shape 63"/>
          <p:cNvSpPr>
            <a:spLocks/>
          </p:cNvSpPr>
          <p:nvPr/>
        </p:nvSpPr>
        <p:spPr bwMode="ltGray">
          <a:xfrm>
            <a:off x="0" y="812800"/>
            <a:ext cx="5884104" cy="5359400"/>
          </a:xfrm>
          <a:custGeom>
            <a:avLst/>
            <a:gdLst>
              <a:gd name="connsiteX0" fmla="*/ 0 w 5884104"/>
              <a:gd name="connsiteY0" fmla="*/ 0 h 5359400"/>
              <a:gd name="connsiteX1" fmla="*/ 2768599 w 5884104"/>
              <a:gd name="connsiteY1" fmla="*/ 0 h 5359400"/>
              <a:gd name="connsiteX2" fmla="*/ 3688080 w 5884104"/>
              <a:gd name="connsiteY2" fmla="*/ 0 h 5359400"/>
              <a:gd name="connsiteX3" fmla="*/ 5765894 w 5884104"/>
              <a:gd name="connsiteY3" fmla="*/ 0 h 5359400"/>
              <a:gd name="connsiteX4" fmla="*/ 5884104 w 5884104"/>
              <a:gd name="connsiteY4" fmla="*/ 0 h 5359400"/>
              <a:gd name="connsiteX5" fmla="*/ 5765894 w 5884104"/>
              <a:gd name="connsiteY5" fmla="*/ 5359399 h 5359400"/>
              <a:gd name="connsiteX6" fmla="*/ 5765894 w 5884104"/>
              <a:gd name="connsiteY6" fmla="*/ 5359400 h 5359400"/>
              <a:gd name="connsiteX7" fmla="*/ 3688080 w 5884104"/>
              <a:gd name="connsiteY7" fmla="*/ 5359400 h 5359400"/>
              <a:gd name="connsiteX8" fmla="*/ 2768599 w 5884104"/>
              <a:gd name="connsiteY8" fmla="*/ 5359400 h 5359400"/>
              <a:gd name="connsiteX9" fmla="*/ 0 w 5884104"/>
              <a:gd name="connsiteY9" fmla="*/ 5359400 h 535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84104" h="5359400">
                <a:moveTo>
                  <a:pt x="0" y="0"/>
                </a:moveTo>
                <a:lnTo>
                  <a:pt x="2768599" y="0"/>
                </a:lnTo>
                <a:lnTo>
                  <a:pt x="3688080" y="0"/>
                </a:lnTo>
                <a:lnTo>
                  <a:pt x="5765894" y="0"/>
                </a:lnTo>
                <a:lnTo>
                  <a:pt x="5884104" y="0"/>
                </a:lnTo>
                <a:lnTo>
                  <a:pt x="5765894" y="5359399"/>
                </a:lnTo>
                <a:lnTo>
                  <a:pt x="5765894" y="5359400"/>
                </a:lnTo>
                <a:lnTo>
                  <a:pt x="3688080" y="5359400"/>
                </a:lnTo>
                <a:lnTo>
                  <a:pt x="2768599" y="5359400"/>
                </a:lnTo>
                <a:lnTo>
                  <a:pt x="0" y="5359400"/>
                </a:lnTo>
                <a:close/>
              </a:path>
            </a:pathLst>
          </a:custGeom>
          <a:gradFill flip="none" rotWithShape="0">
            <a:gsLst>
              <a:gs pos="6000">
                <a:srgbClr val="F67C34"/>
              </a:gs>
              <a:gs pos="76000">
                <a:srgbClr val="EC008C">
                  <a:alpha val="95000"/>
                </a:srgbClr>
              </a:gs>
            </a:gsLst>
            <a:path path="circle">
              <a:fillToRect r="100000" b="100000"/>
            </a:path>
            <a:tileRect/>
          </a:gradFill>
          <a:ln w="152400" cap="flat" cmpd="sng" algn="ctr">
            <a:noFill/>
            <a:prstDash val="solid"/>
            <a:miter lim="800000"/>
          </a:ln>
          <a:effectLst/>
        </p:spPr>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marR="0" lvl="0" indent="0" algn="ctr" fontAlgn="auto">
              <a:lnSpc>
                <a:spcPct val="100000"/>
              </a:lnSpc>
              <a:spcBef>
                <a:spcPts val="0"/>
              </a:spcBef>
              <a:spcAft>
                <a:spcPts val="0"/>
              </a:spcAft>
              <a:buFontTx/>
              <a:buNone/>
            </a:pPr>
            <a:endParaRPr kumimoji="0" lang="en-US" b="0" i="0" u="none" strike="noStrike" kern="0" cap="none" spc="0" normalizeH="0" baseline="0" dirty="0">
              <a:ln>
                <a:noFill/>
              </a:ln>
              <a:solidFill>
                <a:srgbClr val="FFFFFF"/>
              </a:solidFill>
              <a:effectLst/>
              <a:uFillTx/>
              <a:latin typeface="+mn-lt"/>
            </a:endParaRPr>
          </a:p>
        </p:txBody>
      </p:sp>
      <p:sp>
        <p:nvSpPr>
          <p:cNvPr id="65" name="Text Placeholder 2"/>
          <p:cNvSpPr>
            <a:spLocks noGrp="1"/>
          </p:cNvSpPr>
          <p:nvPr>
            <p:ph idx="13"/>
          </p:nvPr>
        </p:nvSpPr>
        <p:spPr>
          <a:xfrm>
            <a:off x="685799" y="1503365"/>
            <a:ext cx="4394201" cy="3983034"/>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4200" b="1" spc="-150" baseline="0">
                <a:solidFill>
                  <a:schemeClr val="bg1"/>
                </a:solidFill>
                <a:uFillTx/>
                <a:latin typeface="+mj-lt"/>
              </a:defRPr>
            </a:lvl1pPr>
            <a:lvl2pPr marL="0" indent="0">
              <a:lnSpc>
                <a:spcPct val="83000"/>
              </a:lnSpc>
              <a:spcBef>
                <a:spcPts val="300"/>
              </a:spcBef>
              <a:spcAft>
                <a:spcPts val="3000"/>
              </a:spcAft>
              <a:buFont typeface="Arial" panose="020B0604020202020204" pitchFamily="34" charset="0"/>
              <a:buChar char="​"/>
              <a:defRPr sz="2200" spc="-30" baseline="0">
                <a:solidFill>
                  <a:schemeClr val="bg1"/>
                </a:solidFill>
                <a:uFillTx/>
                <a:latin typeface="+mn-lt"/>
              </a:defRPr>
            </a:lvl2pPr>
            <a:lvl3pPr marL="0" indent="0">
              <a:lnSpc>
                <a:spcPct val="120000"/>
              </a:lnSpc>
              <a:spcBef>
                <a:spcPts val="1200"/>
              </a:spcBef>
              <a:spcAft>
                <a:spcPts val="200"/>
              </a:spcAft>
              <a:buFont typeface="Arial" panose="020B0604020202020204" pitchFamily="34" charset="0"/>
              <a:buChar char="​"/>
              <a:defRPr sz="1800" kern="100" spc="-30" baseline="0">
                <a:solidFill>
                  <a:schemeClr val="bg1"/>
                </a:solidFill>
                <a:uFillTx/>
                <a:latin typeface="+mn-lt"/>
              </a:defRPr>
            </a:lvl3pPr>
            <a:lvl4pPr marL="173038" indent="-173038">
              <a:lnSpc>
                <a:spcPct val="90000"/>
              </a:lnSpc>
              <a:spcBef>
                <a:spcPts val="400"/>
              </a:spcBef>
              <a:spcAft>
                <a:spcPts val="400"/>
              </a:spcAft>
              <a:buClr>
                <a:schemeClr val="bg1"/>
              </a:buClr>
              <a:buFont typeface="Arial" panose="020B0604020202020204" pitchFamily="34" charset="0"/>
              <a:buChar char="•"/>
              <a:defRPr sz="1400" b="0" kern="100" spc="-30" baseline="0">
                <a:solidFill>
                  <a:schemeClr val="bg1"/>
                </a:solidFill>
                <a:uFillTx/>
                <a:latin typeface="+mn-lt"/>
              </a:defRPr>
            </a:lvl4pPr>
            <a:lvl5pPr marL="342900" indent="-169863">
              <a:lnSpc>
                <a:spcPct val="85000"/>
              </a:lnSpc>
              <a:spcBef>
                <a:spcPts val="200"/>
              </a:spcBef>
              <a:spcAft>
                <a:spcPts val="200"/>
              </a:spcAft>
              <a:buFont typeface="Arial" panose="020B0604020202020204" pitchFamily="34" charset="0"/>
              <a:buChar char="–"/>
              <a:defRPr sz="1200" kern="100" spc="-30" baseline="0">
                <a:solidFill>
                  <a:schemeClr val="bg1"/>
                </a:solidFill>
                <a:uFillTx/>
                <a:latin typeface="+mn-lt"/>
              </a:defRPr>
            </a:lvl5pPr>
            <a:lvl6pPr marL="0" indent="0">
              <a:lnSpc>
                <a:spcPct val="90000"/>
              </a:lnSpc>
              <a:spcBef>
                <a:spcPts val="1200"/>
              </a:spcBef>
              <a:spcAft>
                <a:spcPts val="0"/>
              </a:spcAft>
              <a:buFont typeface="Arial" panose="020B0604020202020204" pitchFamily="34" charset="0"/>
              <a:buChar char="​"/>
              <a:defRPr sz="2000" b="1" kern="100" spc="-50" baseline="0">
                <a:solidFill>
                  <a:schemeClr val="bg1"/>
                </a:solidFill>
                <a:uFillTx/>
                <a:latin typeface="Arial" panose="020B0604020202020204" pitchFamily="34" charset="0"/>
              </a:defRPr>
            </a:lvl6pPr>
            <a:lvl7pPr marL="0" indent="0">
              <a:lnSpc>
                <a:spcPct val="90000"/>
              </a:lnSpc>
              <a:spcBef>
                <a:spcPts val="0"/>
              </a:spcBef>
              <a:spcAft>
                <a:spcPts val="400"/>
              </a:spcAft>
              <a:buFont typeface="Arial" panose="020B0604020202020204" pitchFamily="34" charset="0"/>
              <a:buChar char="​"/>
              <a:defRPr sz="1400" kern="100" spc="-30" baseline="0">
                <a:solidFill>
                  <a:schemeClr val="bg1"/>
                </a:solidFill>
                <a:uFillTx/>
                <a:latin typeface="+mn-lt"/>
              </a:defRPr>
            </a:lvl7pPr>
            <a:lvl8pPr marL="0" indent="0">
              <a:lnSpc>
                <a:spcPct val="120000"/>
              </a:lnSpc>
              <a:spcBef>
                <a:spcPts val="400"/>
              </a:spcBef>
              <a:spcAft>
                <a:spcPts val="400"/>
              </a:spcAft>
              <a:buFont typeface="Arial" panose="020B0604020202020204" pitchFamily="34" charset="0"/>
              <a:buChar char="​"/>
              <a:defRPr sz="1400" kern="100" spc="-30" baseline="0">
                <a:solidFill>
                  <a:schemeClr val="bg1"/>
                </a:solidFill>
                <a:uFillTx/>
                <a:latin typeface="+mn-lt"/>
              </a:defRPr>
            </a:lvl8pPr>
            <a:lvl9pPr marL="114300" indent="-114300">
              <a:lnSpc>
                <a:spcPct val="80000"/>
              </a:lnSpc>
              <a:spcBef>
                <a:spcPts val="600"/>
              </a:spcBef>
              <a:spcAft>
                <a:spcPts val="0"/>
              </a:spcAft>
              <a:buFont typeface="Arial" panose="020B0604020202020204" pitchFamily="34" charset="0"/>
              <a:buChar char="•"/>
              <a:defRPr sz="1200" b="0" kern="100" spc="-30" baseline="0">
                <a:solidFill>
                  <a:schemeClr val="bg1"/>
                </a:solidFill>
                <a:uFillTx/>
                <a:latin typeface="+mn-lt"/>
              </a:defRPr>
            </a:lvl9p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endParaRPr lang="en-US" dirty="0">
              <a:uFillTx/>
            </a:endParaRPr>
          </a:p>
        </p:txBody>
      </p:sp>
      <p:pic>
        <p:nvPicPr>
          <p:cNvPr id="80" name="Graphic 79"/>
          <p:cNvPicPr>
            <a:picLocks noChangeAspect="1"/>
          </p:cNvPicPr>
          <p:nvPr/>
        </p:nvPicPr>
        <p:blipFill>
          <a:blip r:embed="rId3"/>
          <a:stretch>
            <a:fillRect/>
          </a:stretch>
        </p:blipFill>
        <p:spPr>
          <a:xfrm>
            <a:off x="3342217" y="5712944"/>
            <a:ext cx="1737783" cy="232711"/>
          </a:xfrm>
          <a:prstGeom prst="rect">
            <a:avLst/>
          </a:prstGeom>
        </p:spPr>
      </p:pic>
      <p:sp>
        <p:nvSpPr>
          <p:cNvPr id="5" name="Rectangle 4"/>
          <p:cNvSpPr>
            <a:spLocks/>
          </p:cNvSpPr>
          <p:nvPr/>
        </p:nvSpPr>
        <p:spPr>
          <a:xfrm>
            <a:off x="10836946" y="6574532"/>
            <a:ext cx="1338508" cy="181868"/>
          </a:xfrm>
          <a:prstGeom prst="rect">
            <a:avLst/>
          </a:prstGeom>
        </p:spPr>
        <p:txBody>
          <a:bodyPr wrap="none">
            <a:noAutofit/>
          </a:bodyPr>
          <a:lstStyle/>
          <a:p>
            <a:pPr lvl="0" algn="r"/>
            <a:r>
              <a:rPr lang="en-US" sz="700" b="0" i="0" kern="1200" spc="120" baseline="0" dirty="0">
                <a:solidFill>
                  <a:schemeClr val="bg1"/>
                </a:solidFill>
                <a:effectLst/>
                <a:uFillTx/>
                <a:latin typeface="+mn-lt"/>
                <a:ea typeface="+mn-ea"/>
                <a:cs typeface="+mn-cs"/>
              </a:rPr>
              <a:t>© 2019 SPLUNK INC.</a:t>
            </a:r>
            <a:endParaRPr lang="en-US" sz="700" spc="120" baseline="0" dirty="0">
              <a:solidFill>
                <a:schemeClr val="bg1"/>
              </a:solidFill>
              <a:uFillTx/>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preserve="1">
  <p:cSld name="Half Photo Right">
    <p:spTree>
      <p:nvGrpSpPr>
        <p:cNvPr id="1" name=""/>
        <p:cNvGrpSpPr/>
        <p:nvPr/>
      </p:nvGrpSpPr>
      <p:grpSpPr>
        <a:xfrm>
          <a:off x="0" y="0"/>
          <a:ext cx="0" cy="0"/>
          <a:chOff x="0" y="0"/>
          <a:chExt cx="0" cy="0"/>
        </a:xfrm>
      </p:grpSpPr>
      <p:sp>
        <p:nvSpPr>
          <p:cNvPr id="10" name="Freeform: Shape 9"/>
          <p:cNvSpPr>
            <a:spLocks/>
          </p:cNvSpPr>
          <p:nvPr/>
        </p:nvSpPr>
        <p:spPr bwMode="ltGray">
          <a:xfrm>
            <a:off x="6095999" y="406400"/>
            <a:ext cx="6096000" cy="6451600"/>
          </a:xfrm>
          <a:custGeom>
            <a:avLst/>
            <a:gdLst>
              <a:gd name="connsiteX0" fmla="*/ 1612900 w 6096000"/>
              <a:gd name="connsiteY0" fmla="*/ 0 h 6451600"/>
              <a:gd name="connsiteX1" fmla="*/ 6096000 w 6096000"/>
              <a:gd name="connsiteY1" fmla="*/ 0 h 6451600"/>
              <a:gd name="connsiteX2" fmla="*/ 6096000 w 6096000"/>
              <a:gd name="connsiteY2" fmla="*/ 6451600 h 6451600"/>
              <a:gd name="connsiteX3" fmla="*/ 0 w 6096000"/>
              <a:gd name="connsiteY3" fmla="*/ 6451600 h 6451600"/>
            </a:gdLst>
            <a:ahLst/>
            <a:cxnLst>
              <a:cxn ang="0">
                <a:pos x="connsiteX0" y="connsiteY0"/>
              </a:cxn>
              <a:cxn ang="0">
                <a:pos x="connsiteX1" y="connsiteY1"/>
              </a:cxn>
              <a:cxn ang="0">
                <a:pos x="connsiteX2" y="connsiteY2"/>
              </a:cxn>
              <a:cxn ang="0">
                <a:pos x="connsiteX3" y="connsiteY3"/>
              </a:cxn>
            </a:cxnLst>
            <a:rect l="l" t="t" r="r" b="b"/>
            <a:pathLst>
              <a:path w="6096000" h="6451600">
                <a:moveTo>
                  <a:pt x="1612900" y="0"/>
                </a:moveTo>
                <a:lnTo>
                  <a:pt x="6096000" y="0"/>
                </a:lnTo>
                <a:lnTo>
                  <a:pt x="6096000" y="6451600"/>
                </a:lnTo>
                <a:lnTo>
                  <a:pt x="0" y="6451600"/>
                </a:lnTo>
                <a:close/>
              </a:path>
            </a:pathLst>
          </a:custGeom>
          <a:gradFill>
            <a:gsLst>
              <a:gs pos="1000">
                <a:srgbClr val="EC008C"/>
              </a:gs>
              <a:gs pos="99000">
                <a:srgbClr val="F99D1C"/>
              </a:gs>
            </a:gsLst>
            <a:lin ang="16200000" scaled="0"/>
          </a:gradFill>
          <a:ln w="12700" cap="flat" cmpd="sng" algn="ctr">
            <a:noFill/>
            <a:prstDash val="solid"/>
            <a:miter lim="800000"/>
          </a:ln>
          <a:effectLst/>
        </p:spPr>
        <p:txBody>
          <a:bodyPr rot="0" spcFirstLastPara="0" vertOverflow="overflow" horzOverflow="overflow" vert="horz" wrap="square" lIns="0" tIns="0" rIns="0" bIns="0" numCol="1" rtlCol="0" fromWordArt="0" anchor="ctr" anchorCtr="0" forceAA="0" compatLnSpc="1">
            <a:prstTxWarp prst="textNoShape">
              <a:avLst/>
            </a:prstTxWarp>
            <a:noAutofit/>
          </a:bodyPr>
          <a:lstStyle/>
          <a:p>
            <a:pPr marR="0" lvl="0" indent="0" fontAlgn="auto">
              <a:lnSpc>
                <a:spcPct val="100000"/>
              </a:lnSpc>
              <a:spcBef>
                <a:spcPts val="0"/>
              </a:spcBef>
              <a:spcAft>
                <a:spcPts val="0"/>
              </a:spcAft>
              <a:buFontTx/>
              <a:buNone/>
            </a:pPr>
            <a:endParaRPr kumimoji="0" lang="en-US" sz="800" b="0" i="0" u="none" strike="noStrike" kern="0" cap="none" spc="0" normalizeH="0" baseline="0" dirty="0">
              <a:ln>
                <a:noFill/>
              </a:ln>
              <a:solidFill>
                <a:srgbClr val="FFFFFF"/>
              </a:solidFill>
              <a:effectLst/>
              <a:uFillTx/>
              <a:latin typeface="+mn-lt"/>
            </a:endParaRPr>
          </a:p>
        </p:txBody>
      </p:sp>
      <p:sp>
        <p:nvSpPr>
          <p:cNvPr id="35" name="Text Placeholder 2"/>
          <p:cNvSpPr>
            <a:spLocks noGrp="1"/>
          </p:cNvSpPr>
          <p:nvPr>
            <p:ph idx="13" hasCustomPrompt="1"/>
          </p:nvPr>
        </p:nvSpPr>
        <p:spPr>
          <a:xfrm>
            <a:off x="692274" y="812801"/>
            <a:ext cx="5060825" cy="536416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6000" b="1" spc="-150" baseline="0">
                <a:uFillTx/>
                <a:latin typeface="+mj-lt"/>
              </a:defRPr>
            </a:lvl1pPr>
            <a:lvl2pPr marL="0" indent="0">
              <a:lnSpc>
                <a:spcPct val="83000"/>
              </a:lnSpc>
              <a:spcBef>
                <a:spcPts val="300"/>
              </a:spcBef>
              <a:spcAft>
                <a:spcPts val="3000"/>
              </a:spcAft>
              <a:buFont typeface="Arial" panose="020B0604020202020204" pitchFamily="34" charset="0"/>
              <a:buChar char="​"/>
              <a:defRPr sz="3000" spc="-30" baseline="0">
                <a:solidFill>
                  <a:schemeClr val="accent1"/>
                </a:solidFill>
                <a:uFillTx/>
                <a:latin typeface="+mn-lt"/>
              </a:defRPr>
            </a:lvl2pPr>
            <a:lvl3pPr marL="0" indent="0">
              <a:lnSpc>
                <a:spcPct val="120000"/>
              </a:lnSpc>
              <a:spcBef>
                <a:spcPts val="1200"/>
              </a:spcBef>
              <a:spcAft>
                <a:spcPts val="200"/>
              </a:spcAft>
              <a:buFont typeface="Arial" panose="020B0604020202020204" pitchFamily="34" charset="0"/>
              <a:buChar char="​"/>
              <a:defRPr sz="1800" kern="100" spc="-30" baseline="0">
                <a:solidFill>
                  <a:schemeClr val="tx1"/>
                </a:solidFill>
                <a:uFillTx/>
                <a:latin typeface="+mn-lt"/>
              </a:defRPr>
            </a:lvl3pPr>
            <a:lvl4pPr marL="173038" indent="-173038">
              <a:lnSpc>
                <a:spcPct val="90000"/>
              </a:lnSpc>
              <a:spcBef>
                <a:spcPts val="400"/>
              </a:spcBef>
              <a:spcAft>
                <a:spcPts val="400"/>
              </a:spcAft>
              <a:buClr>
                <a:schemeClr val="accent1"/>
              </a:buClr>
              <a:buFont typeface="Arial" panose="020B0604020202020204" pitchFamily="34" charset="0"/>
              <a:buChar char="•"/>
              <a:defRPr sz="1400" b="0" kern="100" spc="-30" baseline="0">
                <a:solidFill>
                  <a:schemeClr val="tx1"/>
                </a:solidFill>
                <a:uFillTx/>
                <a:latin typeface="+mn-lt"/>
              </a:defRPr>
            </a:lvl4pPr>
            <a:lvl5pPr marL="342900" indent="-169863">
              <a:lnSpc>
                <a:spcPct val="85000"/>
              </a:lnSpc>
              <a:spcBef>
                <a:spcPts val="200"/>
              </a:spcBef>
              <a:spcAft>
                <a:spcPts val="200"/>
              </a:spcAft>
              <a:buFont typeface="Arial" panose="020B0604020202020204" pitchFamily="34" charset="0"/>
              <a:buChar char="–"/>
              <a:defRPr sz="1200" kern="100" spc="-30" baseline="0">
                <a:solidFill>
                  <a:schemeClr val="tx1"/>
                </a:solidFill>
                <a:uFillTx/>
                <a:latin typeface="+mn-lt"/>
              </a:defRPr>
            </a:lvl5pPr>
            <a:lvl6pPr marL="0" indent="0">
              <a:lnSpc>
                <a:spcPct val="90000"/>
              </a:lnSpc>
              <a:spcBef>
                <a:spcPts val="1200"/>
              </a:spcBef>
              <a:spcAft>
                <a:spcPts val="0"/>
              </a:spcAft>
              <a:buFont typeface="Arial" panose="020B0604020202020204" pitchFamily="34" charset="0"/>
              <a:buChar char="​"/>
              <a:defRPr sz="2000" b="1" kern="100" spc="-50" baseline="0">
                <a:solidFill>
                  <a:schemeClr val="tx1"/>
                </a:solidFill>
                <a:uFillTx/>
                <a:latin typeface="Arial" panose="020B0604020202020204" pitchFamily="34" charset="0"/>
              </a:defRPr>
            </a:lvl6pPr>
            <a:lvl7pPr marL="0" indent="0">
              <a:lnSpc>
                <a:spcPct val="90000"/>
              </a:lnSpc>
              <a:spcBef>
                <a:spcPts val="0"/>
              </a:spcBef>
              <a:spcAft>
                <a:spcPts val="400"/>
              </a:spcAft>
              <a:buFont typeface="Arial" panose="020B0604020202020204" pitchFamily="34" charset="0"/>
              <a:buChar char="​"/>
              <a:defRPr sz="1400" kern="100" spc="-30" baseline="0">
                <a:solidFill>
                  <a:schemeClr val="accent1"/>
                </a:solidFill>
                <a:uFillTx/>
                <a:latin typeface="+mn-lt"/>
              </a:defRPr>
            </a:lvl7pPr>
            <a:lvl8pPr marL="0" indent="0">
              <a:lnSpc>
                <a:spcPct val="120000"/>
              </a:lnSpc>
              <a:spcBef>
                <a:spcPts val="400"/>
              </a:spcBef>
              <a:spcAft>
                <a:spcPts val="400"/>
              </a:spcAft>
              <a:buFont typeface="Arial" panose="020B0604020202020204" pitchFamily="34" charset="0"/>
              <a:buChar char="​"/>
              <a:defRPr sz="1400" kern="100" spc="-30" baseline="0">
                <a:solidFill>
                  <a:schemeClr val="tx1"/>
                </a:solidFill>
                <a:uFillTx/>
                <a:latin typeface="+mn-lt"/>
              </a:defRPr>
            </a:lvl8pPr>
            <a:lvl9pPr marL="114300" indent="-114300">
              <a:lnSpc>
                <a:spcPct val="80000"/>
              </a:lnSpc>
              <a:spcBef>
                <a:spcPts val="600"/>
              </a:spcBef>
              <a:spcAft>
                <a:spcPts val="0"/>
              </a:spcAft>
              <a:buClr>
                <a:schemeClr val="accent4"/>
              </a:buClr>
              <a:buFont typeface="Arial" panose="020B0604020202020204" pitchFamily="34" charset="0"/>
              <a:buChar char="•"/>
              <a:defRPr sz="1200" b="0" kern="100" spc="-30" baseline="0">
                <a:solidFill>
                  <a:schemeClr val="tx1"/>
                </a:solidFill>
                <a:uFillTx/>
                <a:latin typeface="+mn-lt"/>
              </a:defRPr>
            </a:lvl9pPr>
          </a:lstStyle>
          <a:p>
            <a:pPr lvl="0"/>
            <a:r>
              <a:rPr lang="en-US" dirty="0">
                <a:uFillTx/>
              </a:rPr>
              <a:t>Click to edit Master text styles</a:t>
            </a:r>
          </a:p>
          <a:p>
            <a:pPr lvl="1"/>
            <a:r>
              <a:rPr lang="en-US" dirty="0">
                <a:uFillTx/>
              </a:rPr>
              <a:t>Second level</a:t>
            </a:r>
          </a:p>
          <a:p>
            <a:pPr lvl="2"/>
            <a:r>
              <a:rPr lang="en-US" dirty="0">
                <a:uFillTx/>
              </a:rPr>
              <a:t>Third level</a:t>
            </a:r>
          </a:p>
          <a:p>
            <a:pPr lvl="3"/>
            <a:r>
              <a:rPr lang="en-US" dirty="0">
                <a:uFillTx/>
              </a:rPr>
              <a:t>Fourth level</a:t>
            </a:r>
          </a:p>
          <a:p>
            <a:pPr lvl="4"/>
            <a:r>
              <a:rPr lang="en-US" dirty="0">
                <a:uFillTx/>
              </a:rPr>
              <a:t>Fifth level</a:t>
            </a:r>
          </a:p>
          <a:p>
            <a:pPr lvl="5"/>
            <a:r>
              <a:rPr lang="en-US" dirty="0">
                <a:uFillTx/>
              </a:rPr>
              <a:t>Sixth</a:t>
            </a:r>
          </a:p>
          <a:p>
            <a:pPr lvl="6"/>
            <a:r>
              <a:rPr lang="en-US" dirty="0">
                <a:uFillTx/>
              </a:rPr>
              <a:t>Seventh</a:t>
            </a:r>
          </a:p>
          <a:p>
            <a:pPr lvl="7"/>
            <a:r>
              <a:rPr lang="en-US" dirty="0">
                <a:uFillTx/>
              </a:rPr>
              <a:t>Eighth</a:t>
            </a:r>
          </a:p>
          <a:p>
            <a:pPr lvl="8"/>
            <a:r>
              <a:rPr lang="en-US" dirty="0">
                <a:uFillTx/>
              </a:rPr>
              <a:t>Nine</a:t>
            </a:r>
          </a:p>
        </p:txBody>
      </p:sp>
      <p:pic>
        <p:nvPicPr>
          <p:cNvPr id="7" name="Graphic 6"/>
          <p:cNvPicPr>
            <a:picLocks noChangeAspect="1"/>
          </p:cNvPicPr>
          <p:nvPr/>
        </p:nvPicPr>
        <p:blipFill>
          <a:blip r:embed="rId2"/>
          <a:stretch>
            <a:fillRect/>
          </a:stretch>
        </p:blipFill>
        <p:spPr>
          <a:xfrm>
            <a:off x="4015316" y="6398745"/>
            <a:ext cx="1737783" cy="232711"/>
          </a:xfrm>
          <a:prstGeom prst="rect">
            <a:avLst/>
          </a:prstGeom>
        </p:spPr>
      </p:pic>
      <p:sp>
        <p:nvSpPr>
          <p:cNvPr id="9" name="Picture Placeholder 8"/>
          <p:cNvSpPr>
            <a:spLocks noGrp="1"/>
          </p:cNvSpPr>
          <p:nvPr>
            <p:ph type="pic" sz="quarter" idx="15"/>
          </p:nvPr>
        </p:nvSpPr>
        <p:spPr>
          <a:xfrm>
            <a:off x="6353101" y="-1"/>
            <a:ext cx="5838898" cy="6858000"/>
          </a:xfrm>
          <a:custGeom>
            <a:avLst/>
            <a:gdLst>
              <a:gd name="connsiteX0" fmla="*/ 1714500 w 5838898"/>
              <a:gd name="connsiteY0" fmla="*/ 0 h 6858000"/>
              <a:gd name="connsiteX1" fmla="*/ 5838898 w 5838898"/>
              <a:gd name="connsiteY1" fmla="*/ 0 h 6858000"/>
              <a:gd name="connsiteX2" fmla="*/ 5838898 w 5838898"/>
              <a:gd name="connsiteY2" fmla="*/ 6858000 h 6858000"/>
              <a:gd name="connsiteX3" fmla="*/ 0 w 5838898"/>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838898" h="6858000">
                <a:moveTo>
                  <a:pt x="1714500" y="0"/>
                </a:moveTo>
                <a:lnTo>
                  <a:pt x="5838898" y="0"/>
                </a:lnTo>
                <a:lnTo>
                  <a:pt x="5838898" y="6858000"/>
                </a:lnTo>
                <a:lnTo>
                  <a:pt x="0" y="6858000"/>
                </a:lnTo>
                <a:close/>
              </a:path>
            </a:pathLst>
          </a:custGeom>
          <a:solidFill>
            <a:schemeClr val="bg2"/>
          </a:solidFill>
        </p:spPr>
        <p:txBody>
          <a:bodyPr wrap="square" lIns="228600" tIns="228600" rIns="228600" bIns="228600">
            <a:noAutofit/>
          </a:bodyPr>
          <a:lstStyle>
            <a:lvl1pPr algn="ctr">
              <a:defRPr>
                <a:uFillTx/>
                <a:latin typeface="+mn-lt"/>
              </a:defRPr>
            </a:lvl1pPr>
          </a:lstStyle>
          <a:p>
            <a:r>
              <a:rPr lang="en-US" dirty="0">
                <a:uFillTx/>
              </a:rPr>
              <a:t>Click icon to add picture</a:t>
            </a:r>
          </a:p>
        </p:txBody>
      </p:sp>
      <p:sp>
        <p:nvSpPr>
          <p:cNvPr id="6" name="Rectangle 5"/>
          <p:cNvSpPr>
            <a:spLocks/>
          </p:cNvSpPr>
          <p:nvPr/>
        </p:nvSpPr>
        <p:spPr>
          <a:xfrm>
            <a:off x="28121" y="6619881"/>
            <a:ext cx="1338508" cy="181868"/>
          </a:xfrm>
          <a:prstGeom prst="rect">
            <a:avLst/>
          </a:prstGeom>
        </p:spPr>
        <p:txBody>
          <a:bodyPr wrap="none">
            <a:noAutofit/>
          </a:bodyPr>
          <a:lstStyle/>
          <a:p>
            <a:pPr lvl="0" algn="r"/>
            <a:r>
              <a:rPr lang="en-US" sz="700" b="0" i="0" kern="1200" spc="120" baseline="0" dirty="0">
                <a:solidFill>
                  <a:schemeClr val="tx2"/>
                </a:solidFill>
                <a:effectLst/>
                <a:uFillTx/>
                <a:latin typeface="+mn-lt"/>
                <a:ea typeface="+mn-ea"/>
                <a:cs typeface="+mn-cs"/>
              </a:rPr>
              <a:t>© 2019 SPLUNK INC.</a:t>
            </a:r>
            <a:endParaRPr lang="en-US" sz="700" spc="120" baseline="0" dirty="0">
              <a:solidFill>
                <a:schemeClr val="tx2"/>
              </a:solidFill>
              <a:uFillTx/>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preserve="1">
  <p:cSld name="Half Photo Left">
    <p:spTree>
      <p:nvGrpSpPr>
        <p:cNvPr id="1" name=""/>
        <p:cNvGrpSpPr/>
        <p:nvPr/>
      </p:nvGrpSpPr>
      <p:grpSpPr>
        <a:xfrm>
          <a:off x="0" y="0"/>
          <a:ext cx="0" cy="0"/>
          <a:chOff x="0" y="0"/>
          <a:chExt cx="0" cy="0"/>
        </a:xfrm>
      </p:grpSpPr>
      <p:sp>
        <p:nvSpPr>
          <p:cNvPr id="7" name="Freeform: Shape 6"/>
          <p:cNvSpPr>
            <a:spLocks/>
          </p:cNvSpPr>
          <p:nvPr/>
        </p:nvSpPr>
        <p:spPr bwMode="ltGray">
          <a:xfrm flipH="1">
            <a:off x="0" y="406400"/>
            <a:ext cx="6096000" cy="6451600"/>
          </a:xfrm>
          <a:custGeom>
            <a:avLst/>
            <a:gdLst>
              <a:gd name="connsiteX0" fmla="*/ 1612900 w 6096000"/>
              <a:gd name="connsiteY0" fmla="*/ 0 h 6451600"/>
              <a:gd name="connsiteX1" fmla="*/ 6096000 w 6096000"/>
              <a:gd name="connsiteY1" fmla="*/ 0 h 6451600"/>
              <a:gd name="connsiteX2" fmla="*/ 6096000 w 6096000"/>
              <a:gd name="connsiteY2" fmla="*/ 6451600 h 6451600"/>
              <a:gd name="connsiteX3" fmla="*/ 0 w 6096000"/>
              <a:gd name="connsiteY3" fmla="*/ 6451600 h 6451600"/>
            </a:gdLst>
            <a:ahLst/>
            <a:cxnLst>
              <a:cxn ang="0">
                <a:pos x="connsiteX0" y="connsiteY0"/>
              </a:cxn>
              <a:cxn ang="0">
                <a:pos x="connsiteX1" y="connsiteY1"/>
              </a:cxn>
              <a:cxn ang="0">
                <a:pos x="connsiteX2" y="connsiteY2"/>
              </a:cxn>
              <a:cxn ang="0">
                <a:pos x="connsiteX3" y="connsiteY3"/>
              </a:cxn>
            </a:cxnLst>
            <a:rect l="l" t="t" r="r" b="b"/>
            <a:pathLst>
              <a:path w="6096000" h="6451600">
                <a:moveTo>
                  <a:pt x="1612900" y="0"/>
                </a:moveTo>
                <a:lnTo>
                  <a:pt x="6096000" y="0"/>
                </a:lnTo>
                <a:lnTo>
                  <a:pt x="6096000" y="6451600"/>
                </a:lnTo>
                <a:lnTo>
                  <a:pt x="0" y="6451600"/>
                </a:lnTo>
                <a:close/>
              </a:path>
            </a:pathLst>
          </a:custGeom>
          <a:gradFill>
            <a:gsLst>
              <a:gs pos="1000">
                <a:srgbClr val="EC008C"/>
              </a:gs>
              <a:gs pos="99000">
                <a:srgbClr val="F99D1C"/>
              </a:gs>
            </a:gsLst>
            <a:lin ang="16200000" scaled="0"/>
          </a:gradFill>
          <a:ln w="12700" cap="flat" cmpd="sng" algn="ctr">
            <a:noFill/>
            <a:prstDash val="solid"/>
            <a:miter lim="800000"/>
          </a:ln>
          <a:effectLst/>
        </p:spPr>
        <p:txBody>
          <a:bodyPr rot="0" spcFirstLastPara="0" vertOverflow="overflow" horzOverflow="overflow" vert="horz" wrap="square" lIns="0" tIns="0" rIns="0" bIns="0" numCol="1" rtlCol="0" fromWordArt="0" anchor="ctr" anchorCtr="0" forceAA="0" compatLnSpc="1">
            <a:prstTxWarp prst="textNoShape">
              <a:avLst/>
            </a:prstTxWarp>
            <a:noAutofit/>
          </a:bodyPr>
          <a:lstStyle/>
          <a:p>
            <a:pPr marR="0" lvl="0" indent="0" fontAlgn="auto">
              <a:lnSpc>
                <a:spcPct val="100000"/>
              </a:lnSpc>
              <a:spcBef>
                <a:spcPts val="0"/>
              </a:spcBef>
              <a:spcAft>
                <a:spcPts val="0"/>
              </a:spcAft>
              <a:buFontTx/>
              <a:buNone/>
            </a:pPr>
            <a:endParaRPr kumimoji="0" lang="en-US" sz="800" b="0" i="0" u="none" strike="noStrike" kern="0" cap="none" spc="0" normalizeH="0" baseline="0" dirty="0">
              <a:ln>
                <a:noFill/>
              </a:ln>
              <a:solidFill>
                <a:srgbClr val="FFFFFF"/>
              </a:solidFill>
              <a:effectLst/>
              <a:uFillTx/>
              <a:latin typeface="+mn-lt"/>
            </a:endParaRPr>
          </a:p>
        </p:txBody>
      </p:sp>
      <p:sp>
        <p:nvSpPr>
          <p:cNvPr id="35" name="Text Placeholder 2"/>
          <p:cNvSpPr>
            <a:spLocks noGrp="1"/>
          </p:cNvSpPr>
          <p:nvPr>
            <p:ph idx="13" hasCustomPrompt="1"/>
          </p:nvPr>
        </p:nvSpPr>
        <p:spPr>
          <a:xfrm>
            <a:off x="6436552" y="812801"/>
            <a:ext cx="5060825" cy="536416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6000" b="1" spc="-150" baseline="0">
                <a:uFillTx/>
                <a:latin typeface="+mj-lt"/>
              </a:defRPr>
            </a:lvl1pPr>
            <a:lvl2pPr marL="0" indent="0">
              <a:lnSpc>
                <a:spcPct val="83000"/>
              </a:lnSpc>
              <a:spcBef>
                <a:spcPts val="300"/>
              </a:spcBef>
              <a:spcAft>
                <a:spcPts val="3000"/>
              </a:spcAft>
              <a:buFont typeface="Arial" panose="020B0604020202020204" pitchFamily="34" charset="0"/>
              <a:buChar char="​"/>
              <a:defRPr sz="3000" spc="-30" baseline="0">
                <a:solidFill>
                  <a:schemeClr val="accent1"/>
                </a:solidFill>
                <a:uFillTx/>
                <a:latin typeface="+mn-lt"/>
              </a:defRPr>
            </a:lvl2pPr>
            <a:lvl3pPr marL="0" indent="0">
              <a:lnSpc>
                <a:spcPct val="120000"/>
              </a:lnSpc>
              <a:spcBef>
                <a:spcPts val="1200"/>
              </a:spcBef>
              <a:spcAft>
                <a:spcPts val="200"/>
              </a:spcAft>
              <a:buFont typeface="Arial" panose="020B0604020202020204" pitchFamily="34" charset="0"/>
              <a:buChar char="​"/>
              <a:defRPr sz="1800" kern="100" spc="-30" baseline="0">
                <a:solidFill>
                  <a:schemeClr val="tx1"/>
                </a:solidFill>
                <a:uFillTx/>
                <a:latin typeface="+mn-lt"/>
              </a:defRPr>
            </a:lvl3pPr>
            <a:lvl4pPr marL="173038" indent="-173038">
              <a:lnSpc>
                <a:spcPct val="90000"/>
              </a:lnSpc>
              <a:spcBef>
                <a:spcPts val="400"/>
              </a:spcBef>
              <a:spcAft>
                <a:spcPts val="400"/>
              </a:spcAft>
              <a:buClr>
                <a:schemeClr val="accent1"/>
              </a:buClr>
              <a:buFont typeface="Arial" panose="020B0604020202020204" pitchFamily="34" charset="0"/>
              <a:buChar char="•"/>
              <a:defRPr sz="1400" b="0" kern="100" spc="-30" baseline="0">
                <a:solidFill>
                  <a:schemeClr val="tx1"/>
                </a:solidFill>
                <a:uFillTx/>
                <a:latin typeface="+mn-lt"/>
              </a:defRPr>
            </a:lvl4pPr>
            <a:lvl5pPr marL="342900" indent="-169863">
              <a:lnSpc>
                <a:spcPct val="85000"/>
              </a:lnSpc>
              <a:spcBef>
                <a:spcPts val="200"/>
              </a:spcBef>
              <a:spcAft>
                <a:spcPts val="200"/>
              </a:spcAft>
              <a:buFont typeface="Arial" panose="020B0604020202020204" pitchFamily="34" charset="0"/>
              <a:buChar char="–"/>
              <a:defRPr sz="1200" kern="100" spc="-30" baseline="0">
                <a:solidFill>
                  <a:schemeClr val="tx1"/>
                </a:solidFill>
                <a:uFillTx/>
                <a:latin typeface="+mn-lt"/>
              </a:defRPr>
            </a:lvl5pPr>
            <a:lvl6pPr marL="0" indent="0">
              <a:lnSpc>
                <a:spcPct val="90000"/>
              </a:lnSpc>
              <a:spcBef>
                <a:spcPts val="1200"/>
              </a:spcBef>
              <a:spcAft>
                <a:spcPts val="0"/>
              </a:spcAft>
              <a:buFont typeface="Arial" panose="020B0604020202020204" pitchFamily="34" charset="0"/>
              <a:buChar char="​"/>
              <a:defRPr sz="2000" b="1" kern="100" spc="-50" baseline="0">
                <a:solidFill>
                  <a:schemeClr val="tx1"/>
                </a:solidFill>
                <a:uFillTx/>
                <a:latin typeface="Arial" panose="020B0604020202020204" pitchFamily="34" charset="0"/>
              </a:defRPr>
            </a:lvl6pPr>
            <a:lvl7pPr marL="0" indent="0">
              <a:lnSpc>
                <a:spcPct val="90000"/>
              </a:lnSpc>
              <a:spcBef>
                <a:spcPts val="0"/>
              </a:spcBef>
              <a:spcAft>
                <a:spcPts val="400"/>
              </a:spcAft>
              <a:buFont typeface="Arial" panose="020B0604020202020204" pitchFamily="34" charset="0"/>
              <a:buChar char="​"/>
              <a:defRPr sz="1600" kern="100" spc="-30" baseline="0">
                <a:solidFill>
                  <a:schemeClr val="accent1"/>
                </a:solidFill>
                <a:uFillTx/>
                <a:latin typeface="+mn-lt"/>
              </a:defRPr>
            </a:lvl7pPr>
            <a:lvl8pPr marL="0" indent="0">
              <a:lnSpc>
                <a:spcPct val="120000"/>
              </a:lnSpc>
              <a:spcBef>
                <a:spcPts val="400"/>
              </a:spcBef>
              <a:spcAft>
                <a:spcPts val="400"/>
              </a:spcAft>
              <a:buFont typeface="Arial" panose="020B0604020202020204" pitchFamily="34" charset="0"/>
              <a:buChar char="​"/>
              <a:defRPr sz="1400" kern="100" spc="-30" baseline="0">
                <a:solidFill>
                  <a:schemeClr val="tx1"/>
                </a:solidFill>
                <a:uFillTx/>
                <a:latin typeface="+mn-lt"/>
              </a:defRPr>
            </a:lvl8pPr>
            <a:lvl9pPr marL="114300" indent="-114300">
              <a:lnSpc>
                <a:spcPct val="80000"/>
              </a:lnSpc>
              <a:spcBef>
                <a:spcPts val="600"/>
              </a:spcBef>
              <a:spcAft>
                <a:spcPts val="0"/>
              </a:spcAft>
              <a:buClr>
                <a:schemeClr val="accent4"/>
              </a:buClr>
              <a:buFont typeface="Arial" panose="020B0604020202020204" pitchFamily="34" charset="0"/>
              <a:buChar char="•"/>
              <a:defRPr sz="1200" b="0" kern="100" spc="-30" baseline="0">
                <a:solidFill>
                  <a:schemeClr val="tx1"/>
                </a:solidFill>
                <a:uFillTx/>
                <a:latin typeface="+mn-lt"/>
              </a:defRPr>
            </a:lvl9pPr>
          </a:lstStyle>
          <a:p>
            <a:pPr lvl="0"/>
            <a:r>
              <a:rPr lang="en-US" dirty="0">
                <a:uFillTx/>
              </a:rPr>
              <a:t>Click to edit Master text styles</a:t>
            </a:r>
          </a:p>
          <a:p>
            <a:pPr lvl="1"/>
            <a:r>
              <a:rPr lang="en-US" dirty="0">
                <a:uFillTx/>
              </a:rPr>
              <a:t>Second level</a:t>
            </a:r>
          </a:p>
          <a:p>
            <a:pPr lvl="2"/>
            <a:r>
              <a:rPr lang="en-US" dirty="0">
                <a:uFillTx/>
              </a:rPr>
              <a:t>Third level</a:t>
            </a:r>
          </a:p>
          <a:p>
            <a:pPr lvl="3"/>
            <a:r>
              <a:rPr lang="en-US" dirty="0">
                <a:uFillTx/>
              </a:rPr>
              <a:t>Fourth level</a:t>
            </a:r>
          </a:p>
          <a:p>
            <a:pPr lvl="4"/>
            <a:r>
              <a:rPr lang="en-US" dirty="0">
                <a:uFillTx/>
              </a:rPr>
              <a:t>Fifth level</a:t>
            </a:r>
          </a:p>
          <a:p>
            <a:pPr lvl="5"/>
            <a:r>
              <a:rPr lang="en-US" dirty="0">
                <a:uFillTx/>
              </a:rPr>
              <a:t>Sixth</a:t>
            </a:r>
          </a:p>
          <a:p>
            <a:pPr lvl="6"/>
            <a:r>
              <a:rPr lang="en-US" dirty="0">
                <a:uFillTx/>
              </a:rPr>
              <a:t>Seventh</a:t>
            </a:r>
          </a:p>
          <a:p>
            <a:pPr lvl="7"/>
            <a:r>
              <a:rPr lang="en-US" dirty="0">
                <a:uFillTx/>
              </a:rPr>
              <a:t>Eighth</a:t>
            </a:r>
          </a:p>
          <a:p>
            <a:pPr lvl="8"/>
            <a:r>
              <a:rPr lang="en-US" dirty="0">
                <a:uFillTx/>
              </a:rPr>
              <a:t>Nine</a:t>
            </a:r>
          </a:p>
        </p:txBody>
      </p:sp>
      <p:pic>
        <p:nvPicPr>
          <p:cNvPr id="8" name="Graphic 7"/>
          <p:cNvPicPr>
            <a:picLocks noChangeAspect="1"/>
          </p:cNvPicPr>
          <p:nvPr/>
        </p:nvPicPr>
        <p:blipFill>
          <a:blip r:embed="rId2"/>
          <a:stretch>
            <a:fillRect/>
          </a:stretch>
        </p:blipFill>
        <p:spPr>
          <a:xfrm>
            <a:off x="9768417" y="6398745"/>
            <a:ext cx="1737783" cy="232711"/>
          </a:xfrm>
          <a:prstGeom prst="rect">
            <a:avLst/>
          </a:prstGeom>
        </p:spPr>
      </p:pic>
      <p:sp>
        <p:nvSpPr>
          <p:cNvPr id="9" name="Picture Placeholder 8"/>
          <p:cNvSpPr>
            <a:spLocks noGrp="1"/>
          </p:cNvSpPr>
          <p:nvPr>
            <p:ph type="pic" sz="quarter" idx="15"/>
          </p:nvPr>
        </p:nvSpPr>
        <p:spPr>
          <a:xfrm>
            <a:off x="1" y="-1"/>
            <a:ext cx="5838898" cy="6858000"/>
          </a:xfrm>
          <a:custGeom>
            <a:avLst/>
            <a:gdLst>
              <a:gd name="connsiteX0" fmla="*/ 0 w 5838898"/>
              <a:gd name="connsiteY0" fmla="*/ 0 h 6858000"/>
              <a:gd name="connsiteX1" fmla="*/ 4124398 w 5838898"/>
              <a:gd name="connsiteY1" fmla="*/ 0 h 6858000"/>
              <a:gd name="connsiteX2" fmla="*/ 5838898 w 5838898"/>
              <a:gd name="connsiteY2" fmla="*/ 6858000 h 6858000"/>
              <a:gd name="connsiteX3" fmla="*/ 0 w 5838898"/>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838898" h="6858000">
                <a:moveTo>
                  <a:pt x="0" y="0"/>
                </a:moveTo>
                <a:lnTo>
                  <a:pt x="4124398" y="0"/>
                </a:lnTo>
                <a:lnTo>
                  <a:pt x="5838898" y="6858000"/>
                </a:lnTo>
                <a:lnTo>
                  <a:pt x="0" y="6858000"/>
                </a:lnTo>
                <a:close/>
              </a:path>
            </a:pathLst>
          </a:custGeom>
          <a:solidFill>
            <a:schemeClr val="bg2"/>
          </a:solidFill>
        </p:spPr>
        <p:txBody>
          <a:bodyPr wrap="square" lIns="228600" tIns="228600" rIns="228600" bIns="228600">
            <a:noAutofit/>
          </a:bodyPr>
          <a:lstStyle>
            <a:lvl1pPr algn="ctr">
              <a:defRPr>
                <a:uFillTx/>
                <a:latin typeface="+mn-lt"/>
              </a:defRPr>
            </a:lvl1pPr>
          </a:lstStyle>
          <a:p>
            <a:r>
              <a:rPr lang="en-US" dirty="0">
                <a:uFillTx/>
              </a:rPr>
              <a:t>Click icon to add picture</a:t>
            </a:r>
          </a:p>
        </p:txBody>
      </p:sp>
      <p:sp>
        <p:nvSpPr>
          <p:cNvPr id="6" name="Rectangle 5"/>
          <p:cNvSpPr>
            <a:spLocks/>
          </p:cNvSpPr>
          <p:nvPr/>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uFillTx/>
                <a:latin typeface="+mn-lt"/>
                <a:ea typeface="+mn-ea"/>
                <a:cs typeface="+mn-cs"/>
              </a:rPr>
              <a:t>© 2019 SPLUNK INC.</a:t>
            </a:r>
            <a:endParaRPr lang="en-US" sz="700" spc="120" baseline="0" dirty="0">
              <a:solidFill>
                <a:schemeClr val="tx2"/>
              </a:solidFill>
              <a:uFillTx/>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preserve="1">
  <p:cSld name="Photo Banner Right">
    <p:spTree>
      <p:nvGrpSpPr>
        <p:cNvPr id="1" name=""/>
        <p:cNvGrpSpPr/>
        <p:nvPr/>
      </p:nvGrpSpPr>
      <p:grpSpPr>
        <a:xfrm>
          <a:off x="0" y="0"/>
          <a:ext cx="0" cy="0"/>
          <a:chOff x="0" y="0"/>
          <a:chExt cx="0" cy="0"/>
        </a:xfrm>
      </p:grpSpPr>
      <p:sp>
        <p:nvSpPr>
          <p:cNvPr id="7" name="Text Placeholder 2"/>
          <p:cNvSpPr>
            <a:spLocks noGrp="1"/>
          </p:cNvSpPr>
          <p:nvPr>
            <p:ph idx="16" hasCustomPrompt="1"/>
          </p:nvPr>
        </p:nvSpPr>
        <p:spPr>
          <a:xfrm>
            <a:off x="685801" y="812801"/>
            <a:ext cx="5067300" cy="536416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6000" b="1" spc="-150" baseline="0">
                <a:uFillTx/>
                <a:latin typeface="+mj-lt"/>
              </a:defRPr>
            </a:lvl1pPr>
            <a:lvl2pPr marL="0" indent="0">
              <a:lnSpc>
                <a:spcPct val="83000"/>
              </a:lnSpc>
              <a:spcBef>
                <a:spcPts val="300"/>
              </a:spcBef>
              <a:spcAft>
                <a:spcPts val="3000"/>
              </a:spcAft>
              <a:buFont typeface="Arial" panose="020B0604020202020204" pitchFamily="34" charset="0"/>
              <a:buChar char="​"/>
              <a:defRPr sz="3000" spc="-30" baseline="0">
                <a:solidFill>
                  <a:schemeClr val="accent1"/>
                </a:solidFill>
                <a:uFillTx/>
                <a:latin typeface="+mn-lt"/>
              </a:defRPr>
            </a:lvl2pPr>
            <a:lvl3pPr marL="0" indent="0">
              <a:lnSpc>
                <a:spcPct val="120000"/>
              </a:lnSpc>
              <a:spcBef>
                <a:spcPts val="1200"/>
              </a:spcBef>
              <a:spcAft>
                <a:spcPts val="200"/>
              </a:spcAft>
              <a:buFont typeface="Arial" panose="020B0604020202020204" pitchFamily="34" charset="0"/>
              <a:buChar char="​"/>
              <a:defRPr sz="1800" kern="100" spc="-30" baseline="0">
                <a:solidFill>
                  <a:schemeClr val="tx1"/>
                </a:solidFill>
                <a:uFillTx/>
                <a:latin typeface="+mn-lt"/>
              </a:defRPr>
            </a:lvl3pPr>
            <a:lvl4pPr marL="173038" indent="-173038">
              <a:lnSpc>
                <a:spcPct val="90000"/>
              </a:lnSpc>
              <a:spcBef>
                <a:spcPts val="400"/>
              </a:spcBef>
              <a:spcAft>
                <a:spcPts val="400"/>
              </a:spcAft>
              <a:buClr>
                <a:schemeClr val="accent1"/>
              </a:buClr>
              <a:buFont typeface="Arial" panose="020B0604020202020204" pitchFamily="34" charset="0"/>
              <a:buChar char="•"/>
              <a:defRPr sz="1400" b="0" kern="100" spc="-30" baseline="0">
                <a:solidFill>
                  <a:schemeClr val="tx1"/>
                </a:solidFill>
                <a:uFillTx/>
                <a:latin typeface="+mn-lt"/>
              </a:defRPr>
            </a:lvl4pPr>
            <a:lvl5pPr marL="342900" indent="-169863">
              <a:lnSpc>
                <a:spcPct val="85000"/>
              </a:lnSpc>
              <a:spcBef>
                <a:spcPts val="200"/>
              </a:spcBef>
              <a:spcAft>
                <a:spcPts val="200"/>
              </a:spcAft>
              <a:buFont typeface="Arial" panose="020B0604020202020204" pitchFamily="34" charset="0"/>
              <a:buChar char="–"/>
              <a:defRPr sz="1200" kern="100" spc="-30" baseline="0">
                <a:solidFill>
                  <a:schemeClr val="tx1"/>
                </a:solidFill>
                <a:uFillTx/>
                <a:latin typeface="+mn-lt"/>
              </a:defRPr>
            </a:lvl5pPr>
            <a:lvl6pPr marL="0" indent="0">
              <a:lnSpc>
                <a:spcPct val="90000"/>
              </a:lnSpc>
              <a:spcBef>
                <a:spcPts val="1200"/>
              </a:spcBef>
              <a:spcAft>
                <a:spcPts val="0"/>
              </a:spcAft>
              <a:buFont typeface="Arial" panose="020B0604020202020204" pitchFamily="34" charset="0"/>
              <a:buChar char="​"/>
              <a:defRPr sz="2000" b="1" kern="100" spc="-50" baseline="0">
                <a:solidFill>
                  <a:schemeClr val="tx1"/>
                </a:solidFill>
                <a:uFillTx/>
                <a:latin typeface="+mj-lt"/>
              </a:defRPr>
            </a:lvl6pPr>
            <a:lvl7pPr marL="0" indent="0">
              <a:lnSpc>
                <a:spcPct val="90000"/>
              </a:lnSpc>
              <a:spcBef>
                <a:spcPts val="0"/>
              </a:spcBef>
              <a:spcAft>
                <a:spcPts val="400"/>
              </a:spcAft>
              <a:buFont typeface="Arial" panose="020B0604020202020204" pitchFamily="34" charset="0"/>
              <a:buChar char="​"/>
              <a:defRPr sz="1400" kern="100" spc="-30" baseline="0">
                <a:solidFill>
                  <a:schemeClr val="accent1"/>
                </a:solidFill>
                <a:uFillTx/>
                <a:latin typeface="+mn-lt"/>
              </a:defRPr>
            </a:lvl7pPr>
            <a:lvl8pPr marL="0" indent="0">
              <a:lnSpc>
                <a:spcPct val="120000"/>
              </a:lnSpc>
              <a:spcBef>
                <a:spcPts val="400"/>
              </a:spcBef>
              <a:spcAft>
                <a:spcPts val="400"/>
              </a:spcAft>
              <a:buFont typeface="Arial" panose="020B0604020202020204" pitchFamily="34" charset="0"/>
              <a:buChar char="​"/>
              <a:defRPr sz="1400" b="0" kern="100" spc="-30" baseline="0">
                <a:solidFill>
                  <a:schemeClr val="tx1"/>
                </a:solidFill>
                <a:uFillTx/>
                <a:latin typeface="+mn-lt"/>
              </a:defRPr>
            </a:lvl8pPr>
            <a:lvl9pPr marL="114300" indent="-114300">
              <a:lnSpc>
                <a:spcPct val="80000"/>
              </a:lnSpc>
              <a:spcBef>
                <a:spcPts val="600"/>
              </a:spcBef>
              <a:spcAft>
                <a:spcPts val="0"/>
              </a:spcAft>
              <a:buClr>
                <a:schemeClr val="accent4"/>
              </a:buClr>
              <a:buFont typeface="Arial" panose="020B0604020202020204" pitchFamily="34" charset="0"/>
              <a:buChar char="•"/>
              <a:defRPr sz="1200" b="0" kern="100" spc="-30" baseline="0">
                <a:solidFill>
                  <a:schemeClr val="tx1"/>
                </a:solidFill>
                <a:uFillTx/>
                <a:latin typeface="+mn-lt"/>
              </a:defRPr>
            </a:lvl9pPr>
          </a:lstStyle>
          <a:p>
            <a:pPr lvl="0"/>
            <a:r>
              <a:rPr lang="en-US" dirty="0">
                <a:uFillTx/>
              </a:rPr>
              <a:t>Click to edit Master text styles</a:t>
            </a:r>
          </a:p>
          <a:p>
            <a:pPr lvl="1"/>
            <a:r>
              <a:rPr lang="en-US" dirty="0">
                <a:uFillTx/>
              </a:rPr>
              <a:t>Second level</a:t>
            </a:r>
          </a:p>
          <a:p>
            <a:pPr lvl="2"/>
            <a:r>
              <a:rPr lang="en-US" dirty="0">
                <a:uFillTx/>
              </a:rPr>
              <a:t>Third level</a:t>
            </a:r>
          </a:p>
          <a:p>
            <a:pPr lvl="3"/>
            <a:r>
              <a:rPr lang="en-US" dirty="0">
                <a:uFillTx/>
              </a:rPr>
              <a:t>Fourth level</a:t>
            </a:r>
          </a:p>
          <a:p>
            <a:pPr lvl="4"/>
            <a:r>
              <a:rPr lang="en-US" dirty="0">
                <a:uFillTx/>
              </a:rPr>
              <a:t>Fifth level</a:t>
            </a:r>
          </a:p>
          <a:p>
            <a:pPr lvl="5"/>
            <a:r>
              <a:rPr lang="en-US" dirty="0">
                <a:uFillTx/>
              </a:rPr>
              <a:t>Sixth</a:t>
            </a:r>
          </a:p>
          <a:p>
            <a:pPr lvl="6"/>
            <a:r>
              <a:rPr lang="en-US" dirty="0">
                <a:uFillTx/>
              </a:rPr>
              <a:t>Seventh</a:t>
            </a:r>
          </a:p>
          <a:p>
            <a:pPr lvl="7"/>
            <a:r>
              <a:rPr lang="en-US" dirty="0">
                <a:uFillTx/>
              </a:rPr>
              <a:t>Eighth</a:t>
            </a:r>
          </a:p>
          <a:p>
            <a:pPr lvl="8"/>
            <a:r>
              <a:rPr lang="en-US" dirty="0">
                <a:uFillTx/>
              </a:rPr>
              <a:t>Nine</a:t>
            </a:r>
          </a:p>
        </p:txBody>
      </p:sp>
      <p:sp>
        <p:nvSpPr>
          <p:cNvPr id="20" name="Freeform: Shape 19"/>
          <p:cNvSpPr>
            <a:spLocks/>
          </p:cNvSpPr>
          <p:nvPr/>
        </p:nvSpPr>
        <p:spPr bwMode="ltGray">
          <a:xfrm flipV="1">
            <a:off x="6718299" y="716372"/>
            <a:ext cx="4385176" cy="5341343"/>
          </a:xfrm>
          <a:custGeom>
            <a:avLst/>
            <a:gdLst>
              <a:gd name="connsiteX0" fmla="*/ 0 w 5067300"/>
              <a:gd name="connsiteY0" fmla="*/ 6172200 h 6172200"/>
              <a:gd name="connsiteX1" fmla="*/ 5067300 w 5067300"/>
              <a:gd name="connsiteY1" fmla="*/ 6172200 h 6172200"/>
              <a:gd name="connsiteX2" fmla="*/ 5067300 w 5067300"/>
              <a:gd name="connsiteY2" fmla="*/ 0 h 6172200"/>
              <a:gd name="connsiteX3" fmla="*/ 0 w 5067300"/>
              <a:gd name="connsiteY3" fmla="*/ 328665 h 6172200"/>
              <a:gd name="connsiteX4" fmla="*/ 0 w 5067300"/>
              <a:gd name="connsiteY4" fmla="*/ 6172200 h 6172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67300" h="6172200">
                <a:moveTo>
                  <a:pt x="0" y="6172200"/>
                </a:moveTo>
                <a:lnTo>
                  <a:pt x="5067300" y="6172200"/>
                </a:lnTo>
                <a:lnTo>
                  <a:pt x="5067300" y="0"/>
                </a:lnTo>
                <a:lnTo>
                  <a:pt x="0" y="328665"/>
                </a:lnTo>
                <a:lnTo>
                  <a:pt x="0" y="6172200"/>
                </a:lnTo>
                <a:close/>
              </a:path>
            </a:pathLst>
          </a:custGeom>
          <a:gradFill>
            <a:gsLst>
              <a:gs pos="11000">
                <a:srgbClr val="EC008C"/>
              </a:gs>
              <a:gs pos="81000">
                <a:srgbClr val="F99D1C"/>
              </a:gs>
            </a:gsLst>
            <a:path path="circle">
              <a:fillToRect r="100000" b="100000"/>
            </a:path>
          </a:gradFill>
          <a:ln w="12700" cap="flat" cmpd="sng" algn="ctr">
            <a:noFill/>
            <a:prstDash val="solid"/>
            <a:miter lim="800000"/>
          </a:ln>
          <a:effectLst/>
        </p:spPr>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FontTx/>
              <a:buNone/>
              <a:defRPr>
                <a:uFillTx/>
              </a:defRPr>
            </a:pPr>
            <a:endParaRPr kumimoji="0" lang="en-US" sz="1800" b="0" i="0" u="none" strike="noStrike" kern="0" cap="none" spc="0" normalizeH="0" baseline="0" noProof="0" dirty="0">
              <a:ln>
                <a:noFill/>
              </a:ln>
              <a:solidFill>
                <a:srgbClr val="FFFFFF"/>
              </a:solidFill>
              <a:effectLst/>
              <a:uFillTx/>
              <a:latin typeface="+mn-lt"/>
              <a:ea typeface="+mn-ea"/>
              <a:cs typeface="+mn-cs"/>
            </a:endParaRPr>
          </a:p>
        </p:txBody>
      </p:sp>
      <p:pic>
        <p:nvPicPr>
          <p:cNvPr id="11" name="Graphic 10"/>
          <p:cNvPicPr>
            <a:picLocks noChangeAspect="1"/>
          </p:cNvPicPr>
          <p:nvPr/>
        </p:nvPicPr>
        <p:blipFill>
          <a:blip r:embed="rId2"/>
          <a:stretch>
            <a:fillRect/>
          </a:stretch>
        </p:blipFill>
        <p:spPr>
          <a:xfrm>
            <a:off x="9768417" y="6398745"/>
            <a:ext cx="1737783" cy="232711"/>
          </a:xfrm>
          <a:prstGeom prst="rect">
            <a:avLst/>
          </a:prstGeom>
        </p:spPr>
      </p:pic>
      <p:sp>
        <p:nvSpPr>
          <p:cNvPr id="9" name="Picture Placeholder 8"/>
          <p:cNvSpPr>
            <a:spLocks noGrp="1"/>
          </p:cNvSpPr>
          <p:nvPr>
            <p:ph type="pic" sz="quarter" idx="15"/>
          </p:nvPr>
        </p:nvSpPr>
        <p:spPr>
          <a:xfrm>
            <a:off x="6438899" y="0"/>
            <a:ext cx="5067300" cy="5948680"/>
          </a:xfrm>
          <a:custGeom>
            <a:avLst/>
            <a:gdLst>
              <a:gd name="connsiteX0" fmla="*/ 0 w 5067300"/>
              <a:gd name="connsiteY0" fmla="*/ 0 h 5948680"/>
              <a:gd name="connsiteX1" fmla="*/ 5067300 w 5067300"/>
              <a:gd name="connsiteY1" fmla="*/ 0 h 5948680"/>
              <a:gd name="connsiteX2" fmla="*/ 5067300 w 5067300"/>
              <a:gd name="connsiteY2" fmla="*/ 5948680 h 5948680"/>
              <a:gd name="connsiteX3" fmla="*/ 0 w 5067300"/>
              <a:gd name="connsiteY3" fmla="*/ 5620015 h 5948680"/>
            </a:gdLst>
            <a:ahLst/>
            <a:cxnLst>
              <a:cxn ang="0">
                <a:pos x="connsiteX0" y="connsiteY0"/>
              </a:cxn>
              <a:cxn ang="0">
                <a:pos x="connsiteX1" y="connsiteY1"/>
              </a:cxn>
              <a:cxn ang="0">
                <a:pos x="connsiteX2" y="connsiteY2"/>
              </a:cxn>
              <a:cxn ang="0">
                <a:pos x="connsiteX3" y="connsiteY3"/>
              </a:cxn>
            </a:cxnLst>
            <a:rect l="l" t="t" r="r" b="b"/>
            <a:pathLst>
              <a:path w="5067300" h="5948680">
                <a:moveTo>
                  <a:pt x="0" y="0"/>
                </a:moveTo>
                <a:lnTo>
                  <a:pt x="5067300" y="0"/>
                </a:lnTo>
                <a:lnTo>
                  <a:pt x="5067300" y="5948680"/>
                </a:lnTo>
                <a:lnTo>
                  <a:pt x="0" y="5620015"/>
                </a:lnTo>
                <a:close/>
              </a:path>
            </a:pathLst>
          </a:custGeom>
          <a:solidFill>
            <a:schemeClr val="bg2"/>
          </a:solidFill>
        </p:spPr>
        <p:txBody>
          <a:bodyPr wrap="square" lIns="228600" tIns="228600" rIns="228600" bIns="228600">
            <a:noAutofit/>
          </a:bodyPr>
          <a:lstStyle>
            <a:lvl1pPr algn="ctr">
              <a:defRPr>
                <a:uFillTx/>
                <a:latin typeface="+mn-lt"/>
              </a:defRPr>
            </a:lvl1pPr>
          </a:lstStyle>
          <a:p>
            <a:r>
              <a:rPr lang="en-US" dirty="0">
                <a:uFillTx/>
              </a:rPr>
              <a:t>Click icon to add picture</a:t>
            </a:r>
          </a:p>
        </p:txBody>
      </p:sp>
      <p:sp>
        <p:nvSpPr>
          <p:cNvPr id="6" name="Rectangle 5"/>
          <p:cNvSpPr>
            <a:spLocks/>
          </p:cNvSpPr>
          <p:nvPr/>
        </p:nvSpPr>
        <p:spPr>
          <a:xfrm>
            <a:off x="28121" y="6619881"/>
            <a:ext cx="1338508" cy="181868"/>
          </a:xfrm>
          <a:prstGeom prst="rect">
            <a:avLst/>
          </a:prstGeom>
        </p:spPr>
        <p:txBody>
          <a:bodyPr wrap="none">
            <a:noAutofit/>
          </a:bodyPr>
          <a:lstStyle/>
          <a:p>
            <a:pPr lvl="0" algn="r"/>
            <a:r>
              <a:rPr lang="en-US" sz="700" b="0" i="0" kern="1200" spc="120" baseline="0" dirty="0">
                <a:solidFill>
                  <a:schemeClr val="tx2"/>
                </a:solidFill>
                <a:effectLst/>
                <a:uFillTx/>
                <a:latin typeface="+mn-lt"/>
                <a:ea typeface="+mn-ea"/>
                <a:cs typeface="+mn-cs"/>
              </a:rPr>
              <a:t>© 2019 SPLUNK INC.</a:t>
            </a:r>
            <a:endParaRPr lang="en-US" sz="700" spc="120" baseline="0" dirty="0">
              <a:solidFill>
                <a:schemeClr val="tx2"/>
              </a:solidFill>
              <a:uFillTx/>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preserve="1">
  <p:cSld name="Photo Banner Left">
    <p:spTree>
      <p:nvGrpSpPr>
        <p:cNvPr id="1" name=""/>
        <p:cNvGrpSpPr/>
        <p:nvPr/>
      </p:nvGrpSpPr>
      <p:grpSpPr>
        <a:xfrm>
          <a:off x="0" y="0"/>
          <a:ext cx="0" cy="0"/>
          <a:chOff x="0" y="0"/>
          <a:chExt cx="0" cy="0"/>
        </a:xfrm>
      </p:grpSpPr>
      <p:sp>
        <p:nvSpPr>
          <p:cNvPr id="7" name="Text Placeholder 2"/>
          <p:cNvSpPr>
            <a:spLocks noGrp="1"/>
          </p:cNvSpPr>
          <p:nvPr>
            <p:ph idx="16" hasCustomPrompt="1"/>
          </p:nvPr>
        </p:nvSpPr>
        <p:spPr>
          <a:xfrm>
            <a:off x="6438900" y="812801"/>
            <a:ext cx="5067300" cy="536416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6000" b="1" spc="-150" baseline="0">
                <a:uFillTx/>
                <a:latin typeface="+mj-lt"/>
              </a:defRPr>
            </a:lvl1pPr>
            <a:lvl2pPr marL="0" indent="0">
              <a:lnSpc>
                <a:spcPct val="83000"/>
              </a:lnSpc>
              <a:spcBef>
                <a:spcPts val="300"/>
              </a:spcBef>
              <a:spcAft>
                <a:spcPts val="3000"/>
              </a:spcAft>
              <a:buFont typeface="Arial" panose="020B0604020202020204" pitchFamily="34" charset="0"/>
              <a:buChar char="​"/>
              <a:defRPr sz="3000" spc="-30" baseline="0">
                <a:solidFill>
                  <a:schemeClr val="accent1"/>
                </a:solidFill>
                <a:uFillTx/>
                <a:latin typeface="+mn-lt"/>
              </a:defRPr>
            </a:lvl2pPr>
            <a:lvl3pPr marL="0" indent="0">
              <a:lnSpc>
                <a:spcPct val="120000"/>
              </a:lnSpc>
              <a:spcBef>
                <a:spcPts val="1200"/>
              </a:spcBef>
              <a:spcAft>
                <a:spcPts val="200"/>
              </a:spcAft>
              <a:buFont typeface="Arial" panose="020B0604020202020204" pitchFamily="34" charset="0"/>
              <a:buChar char="​"/>
              <a:defRPr sz="1800" kern="100" spc="-30" baseline="0">
                <a:solidFill>
                  <a:schemeClr val="tx1"/>
                </a:solidFill>
                <a:uFillTx/>
                <a:latin typeface="+mn-lt"/>
              </a:defRPr>
            </a:lvl3pPr>
            <a:lvl4pPr marL="173038" indent="-173038">
              <a:lnSpc>
                <a:spcPct val="90000"/>
              </a:lnSpc>
              <a:spcBef>
                <a:spcPts val="400"/>
              </a:spcBef>
              <a:spcAft>
                <a:spcPts val="400"/>
              </a:spcAft>
              <a:buClr>
                <a:schemeClr val="accent1"/>
              </a:buClr>
              <a:buFont typeface="Arial" panose="020B0604020202020204" pitchFamily="34" charset="0"/>
              <a:buChar char="•"/>
              <a:defRPr sz="1400" b="0" kern="100" spc="-30" baseline="0">
                <a:solidFill>
                  <a:schemeClr val="tx1"/>
                </a:solidFill>
                <a:uFillTx/>
                <a:latin typeface="+mn-lt"/>
              </a:defRPr>
            </a:lvl4pPr>
            <a:lvl5pPr marL="342900" indent="-169863">
              <a:lnSpc>
                <a:spcPct val="85000"/>
              </a:lnSpc>
              <a:spcBef>
                <a:spcPts val="200"/>
              </a:spcBef>
              <a:spcAft>
                <a:spcPts val="200"/>
              </a:spcAft>
              <a:buFont typeface="Arial" panose="020B0604020202020204" pitchFamily="34" charset="0"/>
              <a:buChar char="–"/>
              <a:defRPr sz="1200" kern="100" spc="-30" baseline="0">
                <a:solidFill>
                  <a:schemeClr val="tx1"/>
                </a:solidFill>
                <a:uFillTx/>
                <a:latin typeface="+mn-lt"/>
              </a:defRPr>
            </a:lvl5pPr>
            <a:lvl6pPr marL="0" indent="0">
              <a:lnSpc>
                <a:spcPct val="90000"/>
              </a:lnSpc>
              <a:spcBef>
                <a:spcPts val="1200"/>
              </a:spcBef>
              <a:spcAft>
                <a:spcPts val="0"/>
              </a:spcAft>
              <a:buFont typeface="Arial" panose="020B0604020202020204" pitchFamily="34" charset="0"/>
              <a:buChar char="​"/>
              <a:defRPr sz="2000" b="1" kern="100" spc="-50" baseline="0">
                <a:solidFill>
                  <a:schemeClr val="tx1"/>
                </a:solidFill>
                <a:uFillTx/>
                <a:latin typeface="Arial" panose="020B0604020202020204" pitchFamily="34" charset="0"/>
              </a:defRPr>
            </a:lvl6pPr>
            <a:lvl7pPr marL="0" indent="0">
              <a:lnSpc>
                <a:spcPct val="90000"/>
              </a:lnSpc>
              <a:spcBef>
                <a:spcPts val="0"/>
              </a:spcBef>
              <a:spcAft>
                <a:spcPts val="400"/>
              </a:spcAft>
              <a:buFont typeface="Arial" panose="020B0604020202020204" pitchFamily="34" charset="0"/>
              <a:buChar char="​"/>
              <a:defRPr sz="1400" kern="100" spc="-30" baseline="0">
                <a:solidFill>
                  <a:schemeClr val="accent1"/>
                </a:solidFill>
                <a:uFillTx/>
                <a:latin typeface="+mn-lt"/>
              </a:defRPr>
            </a:lvl7pPr>
            <a:lvl8pPr marL="0" indent="0">
              <a:lnSpc>
                <a:spcPct val="120000"/>
              </a:lnSpc>
              <a:spcBef>
                <a:spcPts val="400"/>
              </a:spcBef>
              <a:spcAft>
                <a:spcPts val="400"/>
              </a:spcAft>
              <a:buFont typeface="Arial" panose="020B0604020202020204" pitchFamily="34" charset="0"/>
              <a:buChar char="​"/>
              <a:defRPr sz="1400" kern="100" spc="-30" baseline="0">
                <a:solidFill>
                  <a:schemeClr val="tx1"/>
                </a:solidFill>
                <a:uFillTx/>
                <a:latin typeface="+mn-lt"/>
              </a:defRPr>
            </a:lvl8pPr>
            <a:lvl9pPr marL="114300" indent="-114300">
              <a:lnSpc>
                <a:spcPct val="80000"/>
              </a:lnSpc>
              <a:spcBef>
                <a:spcPts val="600"/>
              </a:spcBef>
              <a:spcAft>
                <a:spcPts val="0"/>
              </a:spcAft>
              <a:buClr>
                <a:schemeClr val="accent4"/>
              </a:buClr>
              <a:buFont typeface="Arial" panose="020B0604020202020204" pitchFamily="34" charset="0"/>
              <a:buChar char="•"/>
              <a:defRPr sz="1200" b="0" kern="100" spc="-30" baseline="0">
                <a:solidFill>
                  <a:schemeClr val="tx1"/>
                </a:solidFill>
                <a:uFillTx/>
                <a:latin typeface="+mn-lt"/>
              </a:defRPr>
            </a:lvl9pPr>
          </a:lstStyle>
          <a:p>
            <a:pPr lvl="0"/>
            <a:r>
              <a:rPr lang="en-US" dirty="0">
                <a:uFillTx/>
              </a:rPr>
              <a:t>Click to edit Master text styles</a:t>
            </a:r>
          </a:p>
          <a:p>
            <a:pPr lvl="1"/>
            <a:r>
              <a:rPr lang="en-US" dirty="0">
                <a:uFillTx/>
              </a:rPr>
              <a:t>Second level</a:t>
            </a:r>
          </a:p>
          <a:p>
            <a:pPr lvl="2"/>
            <a:r>
              <a:rPr lang="en-US" dirty="0">
                <a:uFillTx/>
              </a:rPr>
              <a:t>Third level</a:t>
            </a:r>
          </a:p>
          <a:p>
            <a:pPr lvl="3"/>
            <a:r>
              <a:rPr lang="en-US" dirty="0">
                <a:uFillTx/>
              </a:rPr>
              <a:t>Fourth level</a:t>
            </a:r>
          </a:p>
          <a:p>
            <a:pPr lvl="4"/>
            <a:r>
              <a:rPr lang="en-US" dirty="0">
                <a:uFillTx/>
              </a:rPr>
              <a:t>Fifth level</a:t>
            </a:r>
          </a:p>
          <a:p>
            <a:pPr lvl="5"/>
            <a:r>
              <a:rPr lang="en-US" dirty="0">
                <a:uFillTx/>
              </a:rPr>
              <a:t>Sixth</a:t>
            </a:r>
          </a:p>
          <a:p>
            <a:pPr lvl="6"/>
            <a:r>
              <a:rPr lang="en-US" dirty="0">
                <a:uFillTx/>
              </a:rPr>
              <a:t>Seventh</a:t>
            </a:r>
          </a:p>
          <a:p>
            <a:pPr lvl="7"/>
            <a:r>
              <a:rPr lang="en-US" dirty="0">
                <a:uFillTx/>
              </a:rPr>
              <a:t>Eighth</a:t>
            </a:r>
          </a:p>
          <a:p>
            <a:pPr lvl="8"/>
            <a:r>
              <a:rPr lang="en-US" dirty="0">
                <a:uFillTx/>
              </a:rPr>
              <a:t>Nine</a:t>
            </a:r>
          </a:p>
        </p:txBody>
      </p:sp>
      <p:sp>
        <p:nvSpPr>
          <p:cNvPr id="19" name="Freeform: Shape 18"/>
          <p:cNvSpPr>
            <a:spLocks/>
          </p:cNvSpPr>
          <p:nvPr/>
        </p:nvSpPr>
        <p:spPr bwMode="ltGray">
          <a:xfrm flipV="1">
            <a:off x="965200" y="716372"/>
            <a:ext cx="4385176" cy="5341343"/>
          </a:xfrm>
          <a:custGeom>
            <a:avLst/>
            <a:gdLst>
              <a:gd name="connsiteX0" fmla="*/ 0 w 5067300"/>
              <a:gd name="connsiteY0" fmla="*/ 6172200 h 6172200"/>
              <a:gd name="connsiteX1" fmla="*/ 5067300 w 5067300"/>
              <a:gd name="connsiteY1" fmla="*/ 6172200 h 6172200"/>
              <a:gd name="connsiteX2" fmla="*/ 5067300 w 5067300"/>
              <a:gd name="connsiteY2" fmla="*/ 0 h 6172200"/>
              <a:gd name="connsiteX3" fmla="*/ 0 w 5067300"/>
              <a:gd name="connsiteY3" fmla="*/ 328665 h 6172200"/>
              <a:gd name="connsiteX4" fmla="*/ 0 w 5067300"/>
              <a:gd name="connsiteY4" fmla="*/ 6172200 h 6172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67300" h="6172200">
                <a:moveTo>
                  <a:pt x="0" y="6172200"/>
                </a:moveTo>
                <a:lnTo>
                  <a:pt x="5067300" y="6172200"/>
                </a:lnTo>
                <a:lnTo>
                  <a:pt x="5067300" y="0"/>
                </a:lnTo>
                <a:lnTo>
                  <a:pt x="0" y="328665"/>
                </a:lnTo>
                <a:lnTo>
                  <a:pt x="0" y="6172200"/>
                </a:lnTo>
                <a:close/>
              </a:path>
            </a:pathLst>
          </a:custGeom>
          <a:gradFill>
            <a:gsLst>
              <a:gs pos="11000">
                <a:srgbClr val="EC008C"/>
              </a:gs>
              <a:gs pos="81000">
                <a:srgbClr val="F99D1C"/>
              </a:gs>
            </a:gsLst>
            <a:path path="circle">
              <a:fillToRect r="100000" b="100000"/>
            </a:path>
          </a:gradFill>
          <a:ln w="12700" cap="flat" cmpd="sng" algn="ctr">
            <a:noFill/>
            <a:prstDash val="solid"/>
            <a:miter lim="800000"/>
          </a:ln>
          <a:effectLst/>
        </p:spPr>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FontTx/>
              <a:buNone/>
              <a:defRPr>
                <a:uFillTx/>
              </a:defRPr>
            </a:pPr>
            <a:endParaRPr kumimoji="0" lang="en-US" sz="1800" b="0" i="0" u="none" strike="noStrike" kern="0" cap="none" spc="0" normalizeH="0" baseline="0" noProof="0" dirty="0">
              <a:ln>
                <a:noFill/>
              </a:ln>
              <a:solidFill>
                <a:srgbClr val="FFFFFF"/>
              </a:solidFill>
              <a:effectLst/>
              <a:uFillTx/>
              <a:latin typeface="+mn-lt"/>
              <a:ea typeface="+mn-ea"/>
              <a:cs typeface="+mn-cs"/>
            </a:endParaRPr>
          </a:p>
        </p:txBody>
      </p:sp>
      <p:pic>
        <p:nvPicPr>
          <p:cNvPr id="11" name="Graphic 10"/>
          <p:cNvPicPr>
            <a:picLocks noChangeAspect="1"/>
          </p:cNvPicPr>
          <p:nvPr/>
        </p:nvPicPr>
        <p:blipFill>
          <a:blip r:embed="rId2"/>
          <a:stretch>
            <a:fillRect/>
          </a:stretch>
        </p:blipFill>
        <p:spPr>
          <a:xfrm>
            <a:off x="9768417" y="6398745"/>
            <a:ext cx="1737783" cy="232711"/>
          </a:xfrm>
          <a:prstGeom prst="rect">
            <a:avLst/>
          </a:prstGeom>
        </p:spPr>
      </p:pic>
      <p:sp>
        <p:nvSpPr>
          <p:cNvPr id="9" name="Picture Placeholder 8"/>
          <p:cNvSpPr>
            <a:spLocks noGrp="1"/>
          </p:cNvSpPr>
          <p:nvPr>
            <p:ph type="pic" sz="quarter" idx="15"/>
          </p:nvPr>
        </p:nvSpPr>
        <p:spPr>
          <a:xfrm>
            <a:off x="685800" y="0"/>
            <a:ext cx="5067300" cy="5948680"/>
          </a:xfrm>
          <a:custGeom>
            <a:avLst/>
            <a:gdLst>
              <a:gd name="connsiteX0" fmla="*/ 0 w 5067300"/>
              <a:gd name="connsiteY0" fmla="*/ 0 h 5948680"/>
              <a:gd name="connsiteX1" fmla="*/ 5067300 w 5067300"/>
              <a:gd name="connsiteY1" fmla="*/ 0 h 5948680"/>
              <a:gd name="connsiteX2" fmla="*/ 5067300 w 5067300"/>
              <a:gd name="connsiteY2" fmla="*/ 5948680 h 5948680"/>
              <a:gd name="connsiteX3" fmla="*/ 0 w 5067300"/>
              <a:gd name="connsiteY3" fmla="*/ 5620015 h 5948680"/>
            </a:gdLst>
            <a:ahLst/>
            <a:cxnLst>
              <a:cxn ang="0">
                <a:pos x="connsiteX0" y="connsiteY0"/>
              </a:cxn>
              <a:cxn ang="0">
                <a:pos x="connsiteX1" y="connsiteY1"/>
              </a:cxn>
              <a:cxn ang="0">
                <a:pos x="connsiteX2" y="connsiteY2"/>
              </a:cxn>
              <a:cxn ang="0">
                <a:pos x="connsiteX3" y="connsiteY3"/>
              </a:cxn>
            </a:cxnLst>
            <a:rect l="l" t="t" r="r" b="b"/>
            <a:pathLst>
              <a:path w="5067300" h="5948680">
                <a:moveTo>
                  <a:pt x="0" y="0"/>
                </a:moveTo>
                <a:lnTo>
                  <a:pt x="5067300" y="0"/>
                </a:lnTo>
                <a:lnTo>
                  <a:pt x="5067300" y="5948680"/>
                </a:lnTo>
                <a:lnTo>
                  <a:pt x="0" y="5620015"/>
                </a:lnTo>
                <a:close/>
              </a:path>
            </a:pathLst>
          </a:custGeom>
          <a:solidFill>
            <a:schemeClr val="bg2"/>
          </a:solidFill>
        </p:spPr>
        <p:txBody>
          <a:bodyPr wrap="square" lIns="228600" tIns="228600" rIns="228600" bIns="228600">
            <a:noAutofit/>
          </a:bodyPr>
          <a:lstStyle>
            <a:lvl1pPr algn="ctr">
              <a:defRPr>
                <a:uFillTx/>
                <a:latin typeface="+mn-lt"/>
              </a:defRPr>
            </a:lvl1pPr>
          </a:lstStyle>
          <a:p>
            <a:r>
              <a:rPr lang="en-US" dirty="0">
                <a:uFillTx/>
              </a:rPr>
              <a:t>Click icon to add picture</a:t>
            </a:r>
          </a:p>
        </p:txBody>
      </p:sp>
      <p:sp>
        <p:nvSpPr>
          <p:cNvPr id="6" name="Rectangle 5"/>
          <p:cNvSpPr>
            <a:spLocks/>
          </p:cNvSpPr>
          <p:nvPr/>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uFillTx/>
                <a:latin typeface="+mn-lt"/>
                <a:ea typeface="+mn-ea"/>
                <a:cs typeface="+mn-cs"/>
              </a:rPr>
              <a:t>© 2019 SPLUNK INC.</a:t>
            </a:r>
            <a:endParaRPr lang="en-US" sz="700" spc="120" baseline="0" dirty="0">
              <a:solidFill>
                <a:schemeClr val="tx2"/>
              </a:solidFill>
              <a:uFillTx/>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preserve="1">
  <p:cSld name="Photo Bottom">
    <p:spTree>
      <p:nvGrpSpPr>
        <p:cNvPr id="1" name=""/>
        <p:cNvGrpSpPr/>
        <p:nvPr/>
      </p:nvGrpSpPr>
      <p:grpSpPr>
        <a:xfrm>
          <a:off x="0" y="0"/>
          <a:ext cx="0" cy="0"/>
          <a:chOff x="0" y="0"/>
          <a:chExt cx="0" cy="0"/>
        </a:xfrm>
      </p:grpSpPr>
      <p:sp>
        <p:nvSpPr>
          <p:cNvPr id="32" name="Freeform: Shape 31"/>
          <p:cNvSpPr>
            <a:spLocks/>
          </p:cNvSpPr>
          <p:nvPr/>
        </p:nvSpPr>
        <p:spPr bwMode="ltGray">
          <a:xfrm>
            <a:off x="685799" y="2938077"/>
            <a:ext cx="10820398" cy="3234124"/>
          </a:xfrm>
          <a:custGeom>
            <a:avLst/>
            <a:gdLst>
              <a:gd name="connsiteX0" fmla="*/ 10820398 w 10820398"/>
              <a:gd name="connsiteY0" fmla="*/ 0 h 3234124"/>
              <a:gd name="connsiteX1" fmla="*/ 10820398 w 10820398"/>
              <a:gd name="connsiteY1" fmla="*/ 3234124 h 3234124"/>
              <a:gd name="connsiteX2" fmla="*/ 0 w 10820398"/>
              <a:gd name="connsiteY2" fmla="*/ 3234124 h 3234124"/>
              <a:gd name="connsiteX3" fmla="*/ 0 w 10820398"/>
              <a:gd name="connsiteY3" fmla="*/ 337745 h 3234124"/>
            </a:gdLst>
            <a:ahLst/>
            <a:cxnLst>
              <a:cxn ang="0">
                <a:pos x="connsiteX0" y="connsiteY0"/>
              </a:cxn>
              <a:cxn ang="0">
                <a:pos x="connsiteX1" y="connsiteY1"/>
              </a:cxn>
              <a:cxn ang="0">
                <a:pos x="connsiteX2" y="connsiteY2"/>
              </a:cxn>
              <a:cxn ang="0">
                <a:pos x="connsiteX3" y="connsiteY3"/>
              </a:cxn>
            </a:cxnLst>
            <a:rect l="l" t="t" r="r" b="b"/>
            <a:pathLst>
              <a:path w="10820398" h="3234124">
                <a:moveTo>
                  <a:pt x="10820398" y="0"/>
                </a:moveTo>
                <a:lnTo>
                  <a:pt x="10820398" y="3234124"/>
                </a:lnTo>
                <a:lnTo>
                  <a:pt x="0" y="3234124"/>
                </a:lnTo>
                <a:lnTo>
                  <a:pt x="0" y="337745"/>
                </a:lnTo>
                <a:close/>
              </a:path>
            </a:pathLst>
          </a:custGeom>
          <a:gradFill flip="none" rotWithShape="1">
            <a:gsLst>
              <a:gs pos="11000">
                <a:srgbClr val="EC008C"/>
              </a:gs>
              <a:gs pos="81000">
                <a:srgbClr val="F99D1C"/>
              </a:gs>
            </a:gsLst>
            <a:path path="circle">
              <a:fillToRect t="100000" r="100000"/>
            </a:path>
            <a:tileRect l="-100000" b="-100000"/>
          </a:gradFill>
          <a:ln w="12700" cap="flat" cmpd="sng" algn="ctr">
            <a:noFill/>
            <a:prstDash val="solid"/>
            <a:miter lim="800000"/>
          </a:ln>
          <a:effectLst/>
        </p:spPr>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marR="0" lvl="0" indent="0" algn="ctr" fontAlgn="auto">
              <a:lnSpc>
                <a:spcPct val="100000"/>
              </a:lnSpc>
              <a:spcBef>
                <a:spcPts val="0"/>
              </a:spcBef>
              <a:spcAft>
                <a:spcPts val="0"/>
              </a:spcAft>
              <a:buFontTx/>
              <a:buNone/>
            </a:pPr>
            <a:endParaRPr kumimoji="0" lang="en-US" b="0" i="0" u="none" strike="noStrike" kern="0" cap="none" spc="0" normalizeH="0" baseline="0" dirty="0">
              <a:ln>
                <a:noFill/>
              </a:ln>
              <a:solidFill>
                <a:srgbClr val="FFFFFF"/>
              </a:solidFill>
              <a:effectLst/>
              <a:uFillTx/>
              <a:latin typeface="+mn-lt"/>
            </a:endParaRPr>
          </a:p>
        </p:txBody>
      </p:sp>
      <p:sp>
        <p:nvSpPr>
          <p:cNvPr id="31" name="Freeform: Shape 30"/>
          <p:cNvSpPr>
            <a:spLocks/>
          </p:cNvSpPr>
          <p:nvPr/>
        </p:nvSpPr>
        <p:spPr bwMode="ltGray">
          <a:xfrm>
            <a:off x="-2" y="3220266"/>
            <a:ext cx="12192000" cy="3644084"/>
          </a:xfrm>
          <a:custGeom>
            <a:avLst/>
            <a:gdLst>
              <a:gd name="connsiteX0" fmla="*/ 12192000 w 12192000"/>
              <a:gd name="connsiteY0" fmla="*/ 0 h 3644084"/>
              <a:gd name="connsiteX1" fmla="*/ 12192000 w 12192000"/>
              <a:gd name="connsiteY1" fmla="*/ 3644084 h 3644084"/>
              <a:gd name="connsiteX2" fmla="*/ 0 w 12192000"/>
              <a:gd name="connsiteY2" fmla="*/ 3644084 h 3644084"/>
              <a:gd name="connsiteX3" fmla="*/ 0 w 12192000"/>
              <a:gd name="connsiteY3" fmla="*/ 380558 h 3644084"/>
            </a:gdLst>
            <a:ahLst/>
            <a:cxnLst>
              <a:cxn ang="0">
                <a:pos x="connsiteX0" y="connsiteY0"/>
              </a:cxn>
              <a:cxn ang="0">
                <a:pos x="connsiteX1" y="connsiteY1"/>
              </a:cxn>
              <a:cxn ang="0">
                <a:pos x="connsiteX2" y="connsiteY2"/>
              </a:cxn>
              <a:cxn ang="0">
                <a:pos x="connsiteX3" y="connsiteY3"/>
              </a:cxn>
            </a:cxnLst>
            <a:rect l="l" t="t" r="r" b="b"/>
            <a:pathLst>
              <a:path w="12192000" h="3644084">
                <a:moveTo>
                  <a:pt x="12192000" y="0"/>
                </a:moveTo>
                <a:lnTo>
                  <a:pt x="12192000" y="3644084"/>
                </a:lnTo>
                <a:lnTo>
                  <a:pt x="0" y="3644084"/>
                </a:lnTo>
                <a:lnTo>
                  <a:pt x="0" y="380558"/>
                </a:lnTo>
                <a:close/>
              </a:path>
            </a:pathLst>
          </a:custGeom>
          <a:gradFill flip="none" rotWithShape="0">
            <a:gsLst>
              <a:gs pos="6000">
                <a:srgbClr val="F67C34"/>
              </a:gs>
              <a:gs pos="76000">
                <a:srgbClr val="EC008C"/>
              </a:gs>
            </a:gsLst>
            <a:path path="circle">
              <a:fillToRect r="100000" b="100000"/>
            </a:path>
            <a:tileRect/>
          </a:gradFill>
          <a:ln w="152400" cap="flat" cmpd="sng" algn="ctr">
            <a:noFill/>
            <a:prstDash val="solid"/>
            <a:miter lim="800000"/>
          </a:ln>
          <a:effectLst/>
        </p:spPr>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marR="0" lvl="0" indent="0" algn="ctr" fontAlgn="auto">
              <a:lnSpc>
                <a:spcPct val="100000"/>
              </a:lnSpc>
              <a:spcBef>
                <a:spcPts val="0"/>
              </a:spcBef>
              <a:spcAft>
                <a:spcPts val="0"/>
              </a:spcAft>
              <a:buFontTx/>
              <a:buNone/>
            </a:pPr>
            <a:endParaRPr kumimoji="0" lang="en-US" b="0" i="0" u="none" strike="noStrike" kern="0" cap="none" spc="0" normalizeH="0" baseline="0" dirty="0">
              <a:ln>
                <a:noFill/>
              </a:ln>
              <a:solidFill>
                <a:srgbClr val="FFFFFF"/>
              </a:solidFill>
              <a:effectLst/>
              <a:uFillTx/>
              <a:latin typeface="+mn-lt"/>
            </a:endParaRPr>
          </a:p>
        </p:txBody>
      </p:sp>
      <p:sp>
        <p:nvSpPr>
          <p:cNvPr id="2" name="Title 1"/>
          <p:cNvSpPr>
            <a:spLocks noGrp="1"/>
          </p:cNvSpPr>
          <p:nvPr>
            <p:ph type="title"/>
          </p:nvPr>
        </p:nvSpPr>
        <p:spPr>
          <a:xfrm>
            <a:off x="685800" y="812566"/>
            <a:ext cx="10820400" cy="738664"/>
          </a:xfrm>
        </p:spPr>
        <p:txBody>
          <a:bodyPr>
            <a:spAutoFit/>
          </a:bodyPr>
          <a:lstStyle>
            <a:lvl1pPr algn="l">
              <a:defRPr sz="6000">
                <a:uFillTx/>
              </a:defRPr>
            </a:lvl1pPr>
          </a:lstStyle>
          <a:p>
            <a:r>
              <a:rPr lang="en-US">
                <a:uFillTx/>
              </a:rPr>
              <a:t>Click to edit Master title style</a:t>
            </a:r>
            <a:endParaRPr lang="en-US" dirty="0">
              <a:uFillTx/>
            </a:endParaRPr>
          </a:p>
        </p:txBody>
      </p:sp>
      <p:sp>
        <p:nvSpPr>
          <p:cNvPr id="23" name="Text Placeholder 2"/>
          <p:cNvSpPr>
            <a:spLocks noGrp="1"/>
          </p:cNvSpPr>
          <p:nvPr>
            <p:ph type="body" idx="13"/>
          </p:nvPr>
        </p:nvSpPr>
        <p:spPr>
          <a:xfrm>
            <a:off x="685800" y="1614084"/>
            <a:ext cx="10820400" cy="383182"/>
          </a:xfrm>
        </p:spPr>
        <p:txBody>
          <a:bodyPr wrap="square" anchor="t">
            <a:spAutoFit/>
          </a:bodyPr>
          <a:lstStyle>
            <a:lvl1pPr marL="0" indent="0" algn="l">
              <a:lnSpc>
                <a:spcPct val="83000"/>
              </a:lnSpc>
              <a:spcBef>
                <a:spcPts val="0"/>
              </a:spcBef>
              <a:spcAft>
                <a:spcPts val="0"/>
              </a:spcAft>
              <a:buNone/>
              <a:defRPr sz="3000" b="0" spc="-30" baseline="0">
                <a:solidFill>
                  <a:schemeClr val="accent1"/>
                </a:solidFill>
                <a:uFillTx/>
                <a:latin typeface="+mn-lt"/>
              </a:defRPr>
            </a:lvl1pPr>
            <a:lvl2pPr marL="457200" indent="0">
              <a:buNone/>
              <a:defRPr sz="2000" b="1">
                <a:uFillTx/>
              </a:defRPr>
            </a:lvl2pPr>
            <a:lvl3pPr marL="914400" indent="0">
              <a:buNone/>
              <a:defRPr sz="1800" b="1">
                <a:uFillTx/>
              </a:defRPr>
            </a:lvl3pPr>
            <a:lvl4pPr marL="1371600" indent="0">
              <a:buNone/>
              <a:defRPr sz="1600" b="1">
                <a:uFillTx/>
              </a:defRPr>
            </a:lvl4pPr>
            <a:lvl5pPr marL="1828800" indent="0">
              <a:buNone/>
              <a:defRPr sz="1600" b="1">
                <a:uFillTx/>
              </a:defRPr>
            </a:lvl5pPr>
            <a:lvl6pPr marL="2286000" indent="0">
              <a:buNone/>
              <a:defRPr sz="1600" b="1">
                <a:uFillTx/>
              </a:defRPr>
            </a:lvl6pPr>
            <a:lvl7pPr marL="2743200" indent="0">
              <a:buNone/>
              <a:defRPr sz="1600" b="1">
                <a:uFillTx/>
              </a:defRPr>
            </a:lvl7pPr>
            <a:lvl8pPr marL="3200400" indent="0">
              <a:buNone/>
              <a:defRPr sz="1600" b="1">
                <a:uFillTx/>
              </a:defRPr>
            </a:lvl8pPr>
            <a:lvl9pPr marL="3657600" indent="0">
              <a:buNone/>
              <a:defRPr sz="1600" b="1">
                <a:uFillTx/>
              </a:defRPr>
            </a:lvl9pPr>
          </a:lstStyle>
          <a:p>
            <a:pPr lvl="0"/>
            <a:r>
              <a:rPr lang="en-US">
                <a:uFillTx/>
              </a:rPr>
              <a:t>Click to edit Master text styles</a:t>
            </a:r>
          </a:p>
        </p:txBody>
      </p:sp>
      <p:sp>
        <p:nvSpPr>
          <p:cNvPr id="21" name="Picture Placeholder 21"/>
          <p:cNvSpPr txBox="1">
            <a:spLocks/>
          </p:cNvSpPr>
          <p:nvPr/>
        </p:nvSpPr>
        <p:spPr bwMode="ltGray">
          <a:xfrm>
            <a:off x="-2" y="3220266"/>
            <a:ext cx="12192000" cy="3644084"/>
          </a:xfrm>
          <a:custGeom>
            <a:avLst/>
            <a:gdLst>
              <a:gd name="connsiteX0" fmla="*/ 12192000 w 12192000"/>
              <a:gd name="connsiteY0" fmla="*/ 0 h 3644084"/>
              <a:gd name="connsiteX1" fmla="*/ 12192000 w 12192000"/>
              <a:gd name="connsiteY1" fmla="*/ 3644084 h 3644084"/>
              <a:gd name="connsiteX2" fmla="*/ 0 w 12192000"/>
              <a:gd name="connsiteY2" fmla="*/ 3644084 h 3644084"/>
              <a:gd name="connsiteX3" fmla="*/ 0 w 12192000"/>
              <a:gd name="connsiteY3" fmla="*/ 380558 h 3644084"/>
            </a:gdLst>
            <a:ahLst/>
            <a:cxnLst>
              <a:cxn ang="0">
                <a:pos x="connsiteX0" y="connsiteY0"/>
              </a:cxn>
              <a:cxn ang="0">
                <a:pos x="connsiteX1" y="connsiteY1"/>
              </a:cxn>
              <a:cxn ang="0">
                <a:pos x="connsiteX2" y="connsiteY2"/>
              </a:cxn>
              <a:cxn ang="0">
                <a:pos x="connsiteX3" y="connsiteY3"/>
              </a:cxn>
            </a:cxnLst>
            <a:rect l="l" t="t" r="r" b="b"/>
            <a:pathLst>
              <a:path w="12192000" h="3644084">
                <a:moveTo>
                  <a:pt x="12192000" y="0"/>
                </a:moveTo>
                <a:lnTo>
                  <a:pt x="12192000" y="3644084"/>
                </a:lnTo>
                <a:lnTo>
                  <a:pt x="0" y="3644084"/>
                </a:lnTo>
                <a:lnTo>
                  <a:pt x="0" y="380558"/>
                </a:lnTo>
                <a:close/>
              </a:path>
            </a:pathLst>
          </a:custGeom>
        </p:spPr>
        <p:txBody>
          <a:bodyPr vert="horz" wrap="square" lIns="457200" tIns="457200" rIns="457200" bIns="457200" rtlCol="0">
            <a:noAutofit/>
          </a:bodyPr>
          <a:lstStyle>
            <a:lvl1pPr marL="0" indent="0" algn="ctr" defTabSz="914400" rtl="0" eaLnBrk="1" latinLnBrk="0" hangingPunct="1">
              <a:lnSpc>
                <a:spcPct val="95000"/>
              </a:lnSpc>
              <a:spcBef>
                <a:spcPts val="1200"/>
              </a:spcBef>
              <a:spcAft>
                <a:spcPts val="200"/>
              </a:spcAft>
              <a:buFont typeface="Arial" panose="020B0604020202020204" pitchFamily="34" charset="0"/>
              <a:buChar char="​"/>
              <a:defRPr sz="2400" kern="100" spc="-20" baseline="0">
                <a:solidFill>
                  <a:schemeClr val="bg1"/>
                </a:solidFill>
                <a:uFillTx/>
                <a:latin typeface="+mn-lt"/>
                <a:ea typeface="+mn-ea"/>
                <a:cs typeface="+mn-cs"/>
              </a:defRPr>
            </a:lvl1pPr>
            <a:lvl2pPr marL="173038" indent="-173038" algn="l" defTabSz="914400" rtl="0" eaLnBrk="1" latinLnBrk="0" hangingPunct="1">
              <a:lnSpc>
                <a:spcPct val="90000"/>
              </a:lnSpc>
              <a:spcBef>
                <a:spcPts val="400"/>
              </a:spcBef>
              <a:spcAft>
                <a:spcPts val="400"/>
              </a:spcAft>
              <a:buClr>
                <a:schemeClr val="accent1"/>
              </a:buClr>
              <a:buFont typeface="Arial" panose="020B0604020202020204" pitchFamily="34" charset="0"/>
              <a:buChar char="•"/>
              <a:defRPr sz="2000" kern="100" spc="-20" baseline="0">
                <a:solidFill>
                  <a:schemeClr val="tx1"/>
                </a:solidFill>
                <a:uFillTx/>
                <a:latin typeface="+mn-lt"/>
                <a:ea typeface="+mn-ea"/>
                <a:cs typeface="+mn-cs"/>
              </a:defRPr>
            </a:lvl2pPr>
            <a:lvl3pPr marL="346075" indent="-173038" algn="l" defTabSz="914400" rtl="0" eaLnBrk="1" latinLnBrk="0" hangingPunct="1">
              <a:lnSpc>
                <a:spcPct val="85000"/>
              </a:lnSpc>
              <a:spcBef>
                <a:spcPts val="200"/>
              </a:spcBef>
              <a:spcAft>
                <a:spcPts val="200"/>
              </a:spcAft>
              <a:buFont typeface="Arial" panose="020B0503020102020204" pitchFamily="34" charset="0"/>
              <a:buChar char="–"/>
              <a:defRPr sz="1600" kern="100" spc="-20" baseline="0">
                <a:solidFill>
                  <a:schemeClr val="tx1"/>
                </a:solidFill>
                <a:uFillTx/>
                <a:latin typeface="+mn-lt"/>
                <a:ea typeface="+mn-ea"/>
                <a:cs typeface="+mn-cs"/>
              </a:defRPr>
            </a:lvl3pPr>
            <a:lvl4pPr marL="0" indent="0" algn="l" defTabSz="914400" rtl="0" eaLnBrk="1" latinLnBrk="0" hangingPunct="1">
              <a:lnSpc>
                <a:spcPct val="90000"/>
              </a:lnSpc>
              <a:spcBef>
                <a:spcPts val="1200"/>
              </a:spcBef>
              <a:buFont typeface="Arial" panose="020B0604020202020204" pitchFamily="34" charset="0"/>
              <a:buChar char="​"/>
              <a:defRPr sz="2000" kern="100" spc="-20" baseline="0">
                <a:solidFill>
                  <a:schemeClr val="tx1"/>
                </a:solidFill>
                <a:uFillTx/>
                <a:latin typeface="Franklin Gothic Demi" panose="020B0703020102020204" pitchFamily="34" charset="0"/>
                <a:ea typeface="+mn-ea"/>
                <a:cs typeface="+mn-cs"/>
              </a:defRPr>
            </a:lvl4pPr>
            <a:lvl5pPr marL="0" indent="0" algn="l" defTabSz="914400" rtl="0" eaLnBrk="1" latinLnBrk="0" hangingPunct="1">
              <a:lnSpc>
                <a:spcPct val="90000"/>
              </a:lnSpc>
              <a:spcBef>
                <a:spcPts val="0"/>
              </a:spcBef>
              <a:spcAft>
                <a:spcPts val="600"/>
              </a:spcAft>
              <a:buFont typeface="Arial" panose="020B0604020202020204" pitchFamily="34" charset="0"/>
              <a:buChar char="​"/>
              <a:defRPr sz="1600" kern="100" spc="-20" baseline="0">
                <a:solidFill>
                  <a:schemeClr val="accent1"/>
                </a:solidFill>
                <a:uFillTx/>
                <a:latin typeface="+mn-lt"/>
                <a:ea typeface="+mn-ea"/>
                <a:cs typeface="+mn-cs"/>
              </a:defRPr>
            </a:lvl5pPr>
            <a:lvl6pPr marL="0" indent="0" algn="l" defTabSz="914400" rtl="0" eaLnBrk="1" latinLnBrk="0" hangingPunct="1">
              <a:lnSpc>
                <a:spcPct val="120000"/>
              </a:lnSpc>
              <a:spcBef>
                <a:spcPts val="800"/>
              </a:spcBef>
              <a:spcAft>
                <a:spcPts val="400"/>
              </a:spcAft>
              <a:buFont typeface="Arial" panose="020B0604020202020204" pitchFamily="34" charset="0"/>
              <a:buChar char="​"/>
              <a:defRPr sz="1400" kern="100" spc="-20" baseline="0">
                <a:solidFill>
                  <a:schemeClr val="tx1"/>
                </a:solidFill>
                <a:uFillTx/>
                <a:latin typeface="+mn-lt"/>
                <a:ea typeface="+mn-ea"/>
                <a:cs typeface="+mn-cs"/>
              </a:defRPr>
            </a:lvl6pPr>
            <a:lvl7pPr marL="115888" indent="-115888" algn="l" defTabSz="914400" rtl="0" eaLnBrk="1" latinLnBrk="0" hangingPunct="1">
              <a:lnSpc>
                <a:spcPct val="80000"/>
              </a:lnSpc>
              <a:spcBef>
                <a:spcPts val="500"/>
              </a:spcBef>
              <a:buClr>
                <a:schemeClr val="accent1"/>
              </a:buClr>
              <a:buFont typeface="Arial" panose="020B0604020202020204" pitchFamily="34" charset="0"/>
              <a:buChar char="•"/>
              <a:defRPr sz="1200" kern="100" spc="-20" baseline="0">
                <a:solidFill>
                  <a:schemeClr val="tx1"/>
                </a:solidFill>
                <a:uFillTx/>
                <a:latin typeface="+mn-lt"/>
                <a:ea typeface="+mn-ea"/>
                <a:cs typeface="+mn-cs"/>
              </a:defRPr>
            </a:lvl7pPr>
            <a:lvl8pPr marL="230188" indent="-230188" algn="l" defTabSz="914400" rtl="0" eaLnBrk="1" latinLnBrk="0" hangingPunct="1">
              <a:lnSpc>
                <a:spcPct val="100000"/>
              </a:lnSpc>
              <a:spcBef>
                <a:spcPts val="1200"/>
              </a:spcBef>
              <a:buFont typeface="Arial" panose="020B0503020102020204" pitchFamily="34" charset="0"/>
              <a:buChar char="“"/>
              <a:defRPr sz="3200" kern="100" spc="-20" baseline="0">
                <a:solidFill>
                  <a:schemeClr val="tx1"/>
                </a:solidFill>
                <a:uFillTx/>
                <a:latin typeface="+mn-lt"/>
                <a:ea typeface="+mn-ea"/>
                <a:cs typeface="+mn-cs"/>
              </a:defRPr>
            </a:lvl8pPr>
            <a:lvl9pPr marL="230188" indent="0" algn="l" defTabSz="914400" rtl="0" eaLnBrk="1" latinLnBrk="0" hangingPunct="1">
              <a:lnSpc>
                <a:spcPct val="83000"/>
              </a:lnSpc>
              <a:spcBef>
                <a:spcPts val="600"/>
              </a:spcBef>
              <a:spcAft>
                <a:spcPts val="600"/>
              </a:spcAft>
              <a:buFont typeface="Arial" panose="020B0604020202020204" pitchFamily="34" charset="0"/>
              <a:buChar char="​"/>
              <a:defRPr sz="1400" kern="100" spc="-20" baseline="0">
                <a:solidFill>
                  <a:schemeClr val="tx1"/>
                </a:solidFill>
                <a:uFillTx/>
                <a:latin typeface="+mj-lt"/>
                <a:ea typeface="+mn-ea"/>
                <a:cs typeface="+mn-cs"/>
              </a:defRPr>
            </a:lvl9pPr>
          </a:lstStyle>
          <a:p>
            <a:pPr marL="0" marR="0" lvl="0" indent="0" algn="ctr" defTabSz="914400" rtl="0" eaLnBrk="1" fontAlgn="auto" latinLnBrk="0" hangingPunct="1">
              <a:lnSpc>
                <a:spcPct val="95000"/>
              </a:lnSpc>
              <a:spcBef>
                <a:spcPts val="1200"/>
              </a:spcBef>
              <a:spcAft>
                <a:spcPts val="200"/>
              </a:spcAft>
              <a:buFont typeface="Arial" panose="020B0604020202020204" pitchFamily="34" charset="0"/>
              <a:buChar char="​"/>
              <a:defRPr>
                <a:uFillTx/>
              </a:defRPr>
            </a:pPr>
            <a:endParaRPr kumimoji="0" lang="en-US" sz="2400" b="0" i="0" u="none" strike="noStrike" kern="100" cap="none" spc="-20" normalizeH="0" baseline="0" noProof="0" dirty="0">
              <a:ln>
                <a:noFill/>
              </a:ln>
              <a:solidFill>
                <a:srgbClr val="FFFFFF"/>
              </a:solidFill>
              <a:effectLst/>
              <a:uFillTx/>
              <a:latin typeface="+mn-lt"/>
              <a:ea typeface="+mn-ea"/>
              <a:cs typeface="+mn-cs"/>
            </a:endParaRPr>
          </a:p>
        </p:txBody>
      </p:sp>
      <p:sp>
        <p:nvSpPr>
          <p:cNvPr id="30" name="Picture Placeholder 21"/>
          <p:cNvSpPr>
            <a:spLocks noGrp="1"/>
          </p:cNvSpPr>
          <p:nvPr>
            <p:ph type="pic" sz="quarter" idx="12"/>
          </p:nvPr>
        </p:nvSpPr>
        <p:spPr bwMode="ltGray">
          <a:xfrm>
            <a:off x="0" y="3213916"/>
            <a:ext cx="12192000" cy="3644084"/>
          </a:xfrm>
          <a:custGeom>
            <a:avLst/>
            <a:gdLst>
              <a:gd name="connsiteX0" fmla="*/ 12192000 w 12192000"/>
              <a:gd name="connsiteY0" fmla="*/ 0 h 3644084"/>
              <a:gd name="connsiteX1" fmla="*/ 12192000 w 12192000"/>
              <a:gd name="connsiteY1" fmla="*/ 3644084 h 3644084"/>
              <a:gd name="connsiteX2" fmla="*/ 0 w 12192000"/>
              <a:gd name="connsiteY2" fmla="*/ 3644084 h 3644084"/>
              <a:gd name="connsiteX3" fmla="*/ 0 w 12192000"/>
              <a:gd name="connsiteY3" fmla="*/ 380558 h 3644084"/>
            </a:gdLst>
            <a:ahLst/>
            <a:cxnLst>
              <a:cxn ang="0">
                <a:pos x="connsiteX0" y="connsiteY0"/>
              </a:cxn>
              <a:cxn ang="0">
                <a:pos x="connsiteX1" y="connsiteY1"/>
              </a:cxn>
              <a:cxn ang="0">
                <a:pos x="connsiteX2" y="connsiteY2"/>
              </a:cxn>
              <a:cxn ang="0">
                <a:pos x="connsiteX3" y="connsiteY3"/>
              </a:cxn>
            </a:cxnLst>
            <a:rect l="l" t="t" r="r" b="b"/>
            <a:pathLst>
              <a:path w="12192000" h="3644084">
                <a:moveTo>
                  <a:pt x="12192000" y="0"/>
                </a:moveTo>
                <a:lnTo>
                  <a:pt x="12192000" y="3644084"/>
                </a:lnTo>
                <a:lnTo>
                  <a:pt x="0" y="3644084"/>
                </a:lnTo>
                <a:lnTo>
                  <a:pt x="0" y="380558"/>
                </a:lnTo>
                <a:close/>
              </a:path>
            </a:pathLst>
          </a:custGeom>
          <a:solidFill>
            <a:schemeClr val="bg2"/>
          </a:solidFill>
        </p:spPr>
        <p:txBody>
          <a:bodyPr wrap="square" lIns="457200" tIns="457200" rIns="457200" bIns="457200">
            <a:noAutofit/>
          </a:bodyPr>
          <a:lstStyle>
            <a:lvl1pPr algn="ctr">
              <a:defRPr>
                <a:solidFill>
                  <a:schemeClr val="tx1"/>
                </a:solidFill>
                <a:uFillTx/>
                <a:latin typeface="+mn-lt"/>
              </a:defRPr>
            </a:lvl1pPr>
          </a:lstStyle>
          <a:p>
            <a:r>
              <a:rPr lang="en-US" dirty="0">
                <a:uFillTx/>
              </a:rPr>
              <a:t>Click icon to add picture</a:t>
            </a:r>
          </a:p>
        </p:txBody>
      </p:sp>
      <p:pic>
        <p:nvPicPr>
          <p:cNvPr id="11" name="Graphic 10"/>
          <p:cNvPicPr>
            <a:picLocks noChangeAspect="1"/>
          </p:cNvPicPr>
          <p:nvPr/>
        </p:nvPicPr>
        <p:blipFill>
          <a:blip r:embed="rId2"/>
          <a:stretch>
            <a:fillRect/>
          </a:stretch>
        </p:blipFill>
        <p:spPr>
          <a:xfrm>
            <a:off x="9768417" y="6398745"/>
            <a:ext cx="1737783" cy="232711"/>
          </a:xfrm>
          <a:prstGeom prst="rect">
            <a:avLst/>
          </a:prstGeom>
        </p:spPr>
      </p:pic>
      <p:sp>
        <p:nvSpPr>
          <p:cNvPr id="9" name="Rectangle 8"/>
          <p:cNvSpPr>
            <a:spLocks/>
          </p:cNvSpPr>
          <p:nvPr/>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uFillTx/>
                <a:latin typeface="+mn-lt"/>
                <a:ea typeface="+mn-ea"/>
                <a:cs typeface="+mn-cs"/>
              </a:rPr>
              <a:t>© 2019 SPLUNK INC.</a:t>
            </a:r>
            <a:endParaRPr lang="en-US" sz="700" spc="120" baseline="0" dirty="0">
              <a:solidFill>
                <a:schemeClr val="tx2"/>
              </a:solidFill>
              <a:uFillTx/>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preserve="1">
  <p:cSld name="Photo Top">
    <p:spTree>
      <p:nvGrpSpPr>
        <p:cNvPr id="1" name=""/>
        <p:cNvGrpSpPr/>
        <p:nvPr/>
      </p:nvGrpSpPr>
      <p:grpSpPr>
        <a:xfrm>
          <a:off x="0" y="0"/>
          <a:ext cx="0" cy="0"/>
          <a:chOff x="0" y="0"/>
          <a:chExt cx="0" cy="0"/>
        </a:xfrm>
      </p:grpSpPr>
      <p:sp>
        <p:nvSpPr>
          <p:cNvPr id="13" name="Freeform: Shape 12"/>
          <p:cNvSpPr>
            <a:spLocks/>
          </p:cNvSpPr>
          <p:nvPr/>
        </p:nvSpPr>
        <p:spPr bwMode="ltGray">
          <a:xfrm flipH="1">
            <a:off x="685800" y="669127"/>
            <a:ext cx="10820398" cy="3234124"/>
          </a:xfrm>
          <a:custGeom>
            <a:avLst/>
            <a:gdLst>
              <a:gd name="connsiteX0" fmla="*/ 12192000 w 12192000"/>
              <a:gd name="connsiteY0" fmla="*/ 3644084 h 3644084"/>
              <a:gd name="connsiteX1" fmla="*/ 12192000 w 12192000"/>
              <a:gd name="connsiteY1" fmla="*/ 0 h 3644084"/>
              <a:gd name="connsiteX2" fmla="*/ 0 w 12192000"/>
              <a:gd name="connsiteY2" fmla="*/ 0 h 3644084"/>
              <a:gd name="connsiteX3" fmla="*/ 0 w 12192000"/>
              <a:gd name="connsiteY3" fmla="*/ 3263526 h 3644084"/>
              <a:gd name="connsiteX4" fmla="*/ 12192000 w 12192000"/>
              <a:gd name="connsiteY4" fmla="*/ 3644084 h 3644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3644084">
                <a:moveTo>
                  <a:pt x="12192000" y="3644084"/>
                </a:moveTo>
                <a:lnTo>
                  <a:pt x="12192000" y="0"/>
                </a:lnTo>
                <a:lnTo>
                  <a:pt x="0" y="0"/>
                </a:lnTo>
                <a:lnTo>
                  <a:pt x="0" y="3263526"/>
                </a:lnTo>
                <a:lnTo>
                  <a:pt x="12192000" y="3644084"/>
                </a:lnTo>
                <a:close/>
              </a:path>
            </a:pathLst>
          </a:custGeom>
          <a:gradFill flip="none" rotWithShape="1">
            <a:gsLst>
              <a:gs pos="11000">
                <a:srgbClr val="EC008C"/>
              </a:gs>
              <a:gs pos="81000">
                <a:srgbClr val="F99D1C"/>
              </a:gs>
            </a:gsLst>
            <a:path path="circle">
              <a:fillToRect l="100000" t="100000"/>
            </a:path>
            <a:tileRect r="-100000" b="-100000"/>
          </a:gradFill>
          <a:ln w="12700" cap="flat" cmpd="sng" algn="ctr">
            <a:noFill/>
            <a:prstDash val="solid"/>
            <a:miter lim="800000"/>
          </a:ln>
          <a:effectLst/>
        </p:spPr>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FontTx/>
              <a:buNone/>
              <a:defRPr>
                <a:uFillTx/>
              </a:defRPr>
            </a:pPr>
            <a:endParaRPr kumimoji="0" lang="en-US" sz="1800" b="0" i="0" u="none" strike="noStrike" kern="0" cap="none" spc="0" normalizeH="0" baseline="0" noProof="0" dirty="0">
              <a:ln>
                <a:noFill/>
              </a:ln>
              <a:solidFill>
                <a:srgbClr val="FFFFFF"/>
              </a:solidFill>
              <a:effectLst/>
              <a:uFillTx/>
              <a:latin typeface="+mn-lt"/>
              <a:ea typeface="+mn-ea"/>
              <a:cs typeface="+mn-cs"/>
            </a:endParaRPr>
          </a:p>
        </p:txBody>
      </p:sp>
      <p:sp>
        <p:nvSpPr>
          <p:cNvPr id="14" name="Freeform: Shape 13"/>
          <p:cNvSpPr>
            <a:spLocks/>
          </p:cNvSpPr>
          <p:nvPr/>
        </p:nvSpPr>
        <p:spPr bwMode="ltGray">
          <a:xfrm rot="10800000" flipV="1">
            <a:off x="-2" y="-6350"/>
            <a:ext cx="12192000" cy="3644084"/>
          </a:xfrm>
          <a:custGeom>
            <a:avLst/>
            <a:gdLst>
              <a:gd name="connsiteX0" fmla="*/ 12192000 w 12192000"/>
              <a:gd name="connsiteY0" fmla="*/ 3644084 h 3644084"/>
              <a:gd name="connsiteX1" fmla="*/ 12192000 w 12192000"/>
              <a:gd name="connsiteY1" fmla="*/ 0 h 3644084"/>
              <a:gd name="connsiteX2" fmla="*/ 0 w 12192000"/>
              <a:gd name="connsiteY2" fmla="*/ 0 h 3644084"/>
              <a:gd name="connsiteX3" fmla="*/ 0 w 12192000"/>
              <a:gd name="connsiteY3" fmla="*/ 3263526 h 3644084"/>
              <a:gd name="connsiteX4" fmla="*/ 12192000 w 12192000"/>
              <a:gd name="connsiteY4" fmla="*/ 3644084 h 3644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3644084">
                <a:moveTo>
                  <a:pt x="12192000" y="3644084"/>
                </a:moveTo>
                <a:lnTo>
                  <a:pt x="12192000" y="0"/>
                </a:lnTo>
                <a:lnTo>
                  <a:pt x="0" y="0"/>
                </a:lnTo>
                <a:lnTo>
                  <a:pt x="0" y="3263526"/>
                </a:lnTo>
                <a:lnTo>
                  <a:pt x="12192000" y="3644084"/>
                </a:lnTo>
                <a:close/>
              </a:path>
            </a:pathLst>
          </a:custGeom>
          <a:gradFill flip="none" rotWithShape="0">
            <a:gsLst>
              <a:gs pos="6000">
                <a:srgbClr val="F67C34"/>
              </a:gs>
              <a:gs pos="76000">
                <a:srgbClr val="EC008C"/>
              </a:gs>
            </a:gsLst>
            <a:path path="circle">
              <a:fillToRect r="100000" b="100000"/>
            </a:path>
            <a:tileRect/>
          </a:gradFill>
          <a:ln w="152400" cap="flat" cmpd="sng" algn="ctr">
            <a:noFill/>
            <a:prstDash val="solid"/>
            <a:miter lim="800000"/>
          </a:ln>
          <a:effectLst/>
        </p:spPr>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FontTx/>
              <a:buNone/>
              <a:defRPr>
                <a:uFillTx/>
              </a:defRPr>
            </a:pPr>
            <a:endParaRPr kumimoji="0" lang="en-US" sz="1800" b="0" i="0" u="none" strike="noStrike" kern="0" cap="none" spc="0" normalizeH="0" baseline="0" noProof="0" dirty="0">
              <a:ln>
                <a:noFill/>
              </a:ln>
              <a:solidFill>
                <a:srgbClr val="FFFFFF"/>
              </a:solidFill>
              <a:effectLst/>
              <a:uFillTx/>
              <a:latin typeface="+mn-lt"/>
              <a:ea typeface="+mn-ea"/>
              <a:cs typeface="+mn-cs"/>
            </a:endParaRPr>
          </a:p>
        </p:txBody>
      </p:sp>
      <p:sp>
        <p:nvSpPr>
          <p:cNvPr id="15" name="Picture Placeholder 30"/>
          <p:cNvSpPr txBox="1">
            <a:spLocks/>
          </p:cNvSpPr>
          <p:nvPr/>
        </p:nvSpPr>
        <p:spPr bwMode="ltGray">
          <a:xfrm>
            <a:off x="-2" y="-6350"/>
            <a:ext cx="12192000" cy="3644084"/>
          </a:xfrm>
          <a:custGeom>
            <a:avLst/>
            <a:gdLst>
              <a:gd name="connsiteX0" fmla="*/ 0 w 12192000"/>
              <a:gd name="connsiteY0" fmla="*/ 0 h 3644084"/>
              <a:gd name="connsiteX1" fmla="*/ 12192000 w 12192000"/>
              <a:gd name="connsiteY1" fmla="*/ 0 h 3644084"/>
              <a:gd name="connsiteX2" fmla="*/ 12192000 w 12192000"/>
              <a:gd name="connsiteY2" fmla="*/ 3263526 h 3644084"/>
              <a:gd name="connsiteX3" fmla="*/ 0 w 12192000"/>
              <a:gd name="connsiteY3" fmla="*/ 3644084 h 3644084"/>
            </a:gdLst>
            <a:ahLst/>
            <a:cxnLst>
              <a:cxn ang="0">
                <a:pos x="connsiteX0" y="connsiteY0"/>
              </a:cxn>
              <a:cxn ang="0">
                <a:pos x="connsiteX1" y="connsiteY1"/>
              </a:cxn>
              <a:cxn ang="0">
                <a:pos x="connsiteX2" y="connsiteY2"/>
              </a:cxn>
              <a:cxn ang="0">
                <a:pos x="connsiteX3" y="connsiteY3"/>
              </a:cxn>
            </a:cxnLst>
            <a:rect l="l" t="t" r="r" b="b"/>
            <a:pathLst>
              <a:path w="12192000" h="3644084">
                <a:moveTo>
                  <a:pt x="0" y="0"/>
                </a:moveTo>
                <a:lnTo>
                  <a:pt x="12192000" y="0"/>
                </a:lnTo>
                <a:lnTo>
                  <a:pt x="12192000" y="3263526"/>
                </a:lnTo>
                <a:lnTo>
                  <a:pt x="0" y="3644084"/>
                </a:lnTo>
                <a:close/>
              </a:path>
            </a:pathLst>
          </a:custGeom>
        </p:spPr>
        <p:txBody>
          <a:bodyPr vert="horz" wrap="square" lIns="457200" tIns="457200" rIns="457200" bIns="457200" rtlCol="0">
            <a:noAutofit/>
          </a:bodyPr>
          <a:lstStyle>
            <a:lvl1pPr marL="0" indent="0" algn="l" defTabSz="914400" rtl="0" eaLnBrk="1" latinLnBrk="0" hangingPunct="1">
              <a:lnSpc>
                <a:spcPct val="95000"/>
              </a:lnSpc>
              <a:spcBef>
                <a:spcPts val="1200"/>
              </a:spcBef>
              <a:spcAft>
                <a:spcPts val="200"/>
              </a:spcAft>
              <a:buFont typeface="Arial" panose="020B0604020202020204" pitchFamily="34" charset="0"/>
              <a:buChar char="​"/>
              <a:defRPr lang="en-US" sz="2400" kern="100" spc="-20" baseline="0">
                <a:solidFill>
                  <a:schemeClr val="bg1"/>
                </a:solidFill>
                <a:uFillTx/>
                <a:latin typeface="+mn-lt"/>
                <a:ea typeface="+mn-ea"/>
                <a:cs typeface="+mn-cs"/>
              </a:defRPr>
            </a:lvl1pPr>
            <a:lvl2pPr marL="173038" indent="-173038" algn="l" defTabSz="914400" rtl="0" eaLnBrk="1" latinLnBrk="0" hangingPunct="1">
              <a:lnSpc>
                <a:spcPct val="90000"/>
              </a:lnSpc>
              <a:spcBef>
                <a:spcPts val="400"/>
              </a:spcBef>
              <a:spcAft>
                <a:spcPts val="400"/>
              </a:spcAft>
              <a:buClr>
                <a:schemeClr val="accent1"/>
              </a:buClr>
              <a:buFont typeface="Arial" panose="020B0604020202020204" pitchFamily="34" charset="0"/>
              <a:buChar char="•"/>
              <a:defRPr sz="2000" kern="100" spc="-20" baseline="0">
                <a:solidFill>
                  <a:schemeClr val="tx1"/>
                </a:solidFill>
                <a:uFillTx/>
                <a:latin typeface="+mn-lt"/>
                <a:ea typeface="+mn-ea"/>
                <a:cs typeface="+mn-cs"/>
              </a:defRPr>
            </a:lvl2pPr>
            <a:lvl3pPr marL="346075" indent="-173038" algn="l" defTabSz="914400" rtl="0" eaLnBrk="1" latinLnBrk="0" hangingPunct="1">
              <a:lnSpc>
                <a:spcPct val="85000"/>
              </a:lnSpc>
              <a:spcBef>
                <a:spcPts val="200"/>
              </a:spcBef>
              <a:spcAft>
                <a:spcPts val="200"/>
              </a:spcAft>
              <a:buFont typeface="Arial" panose="020B0503020102020204" pitchFamily="34" charset="0"/>
              <a:buChar char="–"/>
              <a:defRPr sz="1600" kern="100" spc="-20" baseline="0">
                <a:solidFill>
                  <a:schemeClr val="tx1"/>
                </a:solidFill>
                <a:uFillTx/>
                <a:latin typeface="+mn-lt"/>
                <a:ea typeface="+mn-ea"/>
                <a:cs typeface="+mn-cs"/>
              </a:defRPr>
            </a:lvl3pPr>
            <a:lvl4pPr marL="0" indent="0" algn="l" defTabSz="914400" rtl="0" eaLnBrk="1" latinLnBrk="0" hangingPunct="1">
              <a:lnSpc>
                <a:spcPct val="90000"/>
              </a:lnSpc>
              <a:spcBef>
                <a:spcPts val="1200"/>
              </a:spcBef>
              <a:buFont typeface="Arial" panose="020B0604020202020204" pitchFamily="34" charset="0"/>
              <a:buChar char="​"/>
              <a:defRPr sz="2000" kern="100" spc="-20" baseline="0">
                <a:solidFill>
                  <a:schemeClr val="tx1"/>
                </a:solidFill>
                <a:uFillTx/>
                <a:latin typeface="Franklin Gothic Demi" panose="020B0703020102020204" pitchFamily="34" charset="0"/>
                <a:ea typeface="+mn-ea"/>
                <a:cs typeface="+mn-cs"/>
              </a:defRPr>
            </a:lvl4pPr>
            <a:lvl5pPr marL="0" indent="0" algn="l" defTabSz="914400" rtl="0" eaLnBrk="1" latinLnBrk="0" hangingPunct="1">
              <a:lnSpc>
                <a:spcPct val="90000"/>
              </a:lnSpc>
              <a:spcBef>
                <a:spcPts val="0"/>
              </a:spcBef>
              <a:spcAft>
                <a:spcPts val="600"/>
              </a:spcAft>
              <a:buFont typeface="Arial" panose="020B0604020202020204" pitchFamily="34" charset="0"/>
              <a:buChar char="​"/>
              <a:defRPr sz="1600" kern="100" spc="-20" baseline="0">
                <a:solidFill>
                  <a:schemeClr val="accent1"/>
                </a:solidFill>
                <a:uFillTx/>
                <a:latin typeface="+mn-lt"/>
                <a:ea typeface="+mn-ea"/>
                <a:cs typeface="+mn-cs"/>
              </a:defRPr>
            </a:lvl5pPr>
            <a:lvl6pPr marL="0" indent="0" algn="l" defTabSz="914400" rtl="0" eaLnBrk="1" latinLnBrk="0" hangingPunct="1">
              <a:lnSpc>
                <a:spcPct val="120000"/>
              </a:lnSpc>
              <a:spcBef>
                <a:spcPts val="800"/>
              </a:spcBef>
              <a:spcAft>
                <a:spcPts val="400"/>
              </a:spcAft>
              <a:buFont typeface="Arial" panose="020B0604020202020204" pitchFamily="34" charset="0"/>
              <a:buChar char="​"/>
              <a:defRPr sz="1400" kern="100" spc="-20" baseline="0">
                <a:solidFill>
                  <a:schemeClr val="tx1"/>
                </a:solidFill>
                <a:uFillTx/>
                <a:latin typeface="+mn-lt"/>
                <a:ea typeface="+mn-ea"/>
                <a:cs typeface="+mn-cs"/>
              </a:defRPr>
            </a:lvl6pPr>
            <a:lvl7pPr marL="115888" indent="-115888" algn="l" defTabSz="914400" rtl="0" eaLnBrk="1" latinLnBrk="0" hangingPunct="1">
              <a:lnSpc>
                <a:spcPct val="80000"/>
              </a:lnSpc>
              <a:spcBef>
                <a:spcPts val="500"/>
              </a:spcBef>
              <a:buClr>
                <a:schemeClr val="accent1"/>
              </a:buClr>
              <a:buFont typeface="Arial" panose="020B0604020202020204" pitchFamily="34" charset="0"/>
              <a:buChar char="•"/>
              <a:defRPr sz="1200" kern="100" spc="-20" baseline="0">
                <a:solidFill>
                  <a:schemeClr val="tx1"/>
                </a:solidFill>
                <a:uFillTx/>
                <a:latin typeface="+mn-lt"/>
                <a:ea typeface="+mn-ea"/>
                <a:cs typeface="+mn-cs"/>
              </a:defRPr>
            </a:lvl7pPr>
            <a:lvl8pPr marL="230188" indent="-230188" algn="l" defTabSz="914400" rtl="0" eaLnBrk="1" latinLnBrk="0" hangingPunct="1">
              <a:lnSpc>
                <a:spcPct val="100000"/>
              </a:lnSpc>
              <a:spcBef>
                <a:spcPts val="1200"/>
              </a:spcBef>
              <a:buFont typeface="Arial" panose="020B0503020102020204" pitchFamily="34" charset="0"/>
              <a:buChar char="“"/>
              <a:defRPr sz="3200" kern="100" spc="-20" baseline="0">
                <a:solidFill>
                  <a:schemeClr val="tx1"/>
                </a:solidFill>
                <a:uFillTx/>
                <a:latin typeface="+mn-lt"/>
                <a:ea typeface="+mn-ea"/>
                <a:cs typeface="+mn-cs"/>
              </a:defRPr>
            </a:lvl8pPr>
            <a:lvl9pPr marL="230188" indent="0" algn="l" defTabSz="914400" rtl="0" eaLnBrk="1" latinLnBrk="0" hangingPunct="1">
              <a:lnSpc>
                <a:spcPct val="83000"/>
              </a:lnSpc>
              <a:spcBef>
                <a:spcPts val="600"/>
              </a:spcBef>
              <a:spcAft>
                <a:spcPts val="600"/>
              </a:spcAft>
              <a:buFont typeface="Arial" panose="020B0604020202020204" pitchFamily="34" charset="0"/>
              <a:buChar char="​"/>
              <a:defRPr sz="1400" kern="100" spc="-20" baseline="0">
                <a:solidFill>
                  <a:schemeClr val="tx1"/>
                </a:solidFill>
                <a:uFillTx/>
                <a:latin typeface="+mj-lt"/>
                <a:ea typeface="+mn-ea"/>
                <a:cs typeface="+mn-cs"/>
              </a:defRPr>
            </a:lvl9pPr>
          </a:lstStyle>
          <a:p>
            <a:pPr marL="0" marR="0" lvl="0" indent="0" algn="ctr" defTabSz="914400" rtl="0" eaLnBrk="1" fontAlgn="auto" latinLnBrk="0" hangingPunct="1">
              <a:lnSpc>
                <a:spcPct val="95000"/>
              </a:lnSpc>
              <a:spcBef>
                <a:spcPts val="1200"/>
              </a:spcBef>
              <a:spcAft>
                <a:spcPts val="200"/>
              </a:spcAft>
              <a:buFont typeface="Arial" panose="020B0604020202020204" pitchFamily="34" charset="0"/>
              <a:buChar char="​"/>
              <a:defRPr>
                <a:uFillTx/>
              </a:defRPr>
            </a:pPr>
            <a:endParaRPr kumimoji="0" lang="en-US" sz="2400" b="0" i="0" u="none" strike="noStrike" kern="100" cap="none" spc="-20" normalizeH="0" baseline="0" noProof="0" dirty="0">
              <a:ln>
                <a:noFill/>
              </a:ln>
              <a:solidFill>
                <a:srgbClr val="FFFFFF"/>
              </a:solidFill>
              <a:effectLst/>
              <a:uFillTx/>
              <a:latin typeface="+mn-lt"/>
              <a:ea typeface="+mn-ea"/>
              <a:cs typeface="+mn-cs"/>
            </a:endParaRPr>
          </a:p>
        </p:txBody>
      </p:sp>
      <p:sp>
        <p:nvSpPr>
          <p:cNvPr id="16" name="Picture Placeholder 30"/>
          <p:cNvSpPr>
            <a:spLocks noGrp="1"/>
          </p:cNvSpPr>
          <p:nvPr>
            <p:ph type="pic" sz="quarter" idx="14"/>
          </p:nvPr>
        </p:nvSpPr>
        <p:spPr bwMode="ltGray">
          <a:xfrm>
            <a:off x="0" y="0"/>
            <a:ext cx="12192000" cy="3644084"/>
          </a:xfrm>
          <a:custGeom>
            <a:avLst/>
            <a:gdLst>
              <a:gd name="connsiteX0" fmla="*/ 0 w 12192000"/>
              <a:gd name="connsiteY0" fmla="*/ 0 h 3644084"/>
              <a:gd name="connsiteX1" fmla="*/ 12192000 w 12192000"/>
              <a:gd name="connsiteY1" fmla="*/ 0 h 3644084"/>
              <a:gd name="connsiteX2" fmla="*/ 12192000 w 12192000"/>
              <a:gd name="connsiteY2" fmla="*/ 3263526 h 3644084"/>
              <a:gd name="connsiteX3" fmla="*/ 0 w 12192000"/>
              <a:gd name="connsiteY3" fmla="*/ 3644084 h 3644084"/>
            </a:gdLst>
            <a:ahLst/>
            <a:cxnLst>
              <a:cxn ang="0">
                <a:pos x="connsiteX0" y="connsiteY0"/>
              </a:cxn>
              <a:cxn ang="0">
                <a:pos x="connsiteX1" y="connsiteY1"/>
              </a:cxn>
              <a:cxn ang="0">
                <a:pos x="connsiteX2" y="connsiteY2"/>
              </a:cxn>
              <a:cxn ang="0">
                <a:pos x="connsiteX3" y="connsiteY3"/>
              </a:cxn>
            </a:cxnLst>
            <a:rect l="l" t="t" r="r" b="b"/>
            <a:pathLst>
              <a:path w="12192000" h="3644084">
                <a:moveTo>
                  <a:pt x="0" y="0"/>
                </a:moveTo>
                <a:lnTo>
                  <a:pt x="12192000" y="0"/>
                </a:lnTo>
                <a:lnTo>
                  <a:pt x="12192000" y="3263526"/>
                </a:lnTo>
                <a:lnTo>
                  <a:pt x="0" y="3644084"/>
                </a:lnTo>
                <a:close/>
              </a:path>
            </a:pathLst>
          </a:custGeom>
          <a:solidFill>
            <a:schemeClr val="bg2"/>
          </a:solidFill>
        </p:spPr>
        <p:txBody>
          <a:bodyPr vert="horz" wrap="square" lIns="457200" tIns="457200" rIns="457200" bIns="457200" rtlCol="0">
            <a:noAutofit/>
          </a:bodyPr>
          <a:lstStyle>
            <a:lvl1pPr>
              <a:defRPr lang="en-US">
                <a:solidFill>
                  <a:schemeClr val="tx1"/>
                </a:solidFill>
                <a:uFillTx/>
                <a:latin typeface="+mn-lt"/>
              </a:defRPr>
            </a:lvl1pPr>
          </a:lstStyle>
          <a:p>
            <a:pPr lvl="0" algn="ctr"/>
            <a:r>
              <a:rPr lang="en-US" dirty="0">
                <a:uFillTx/>
              </a:rPr>
              <a:t>Click icon to add picture</a:t>
            </a:r>
          </a:p>
        </p:txBody>
      </p:sp>
      <p:sp>
        <p:nvSpPr>
          <p:cNvPr id="11" name="Title 1"/>
          <p:cNvSpPr>
            <a:spLocks noGrp="1"/>
          </p:cNvSpPr>
          <p:nvPr>
            <p:ph type="title"/>
          </p:nvPr>
        </p:nvSpPr>
        <p:spPr>
          <a:xfrm>
            <a:off x="685800" y="4599706"/>
            <a:ext cx="10820400" cy="738664"/>
          </a:xfrm>
        </p:spPr>
        <p:txBody>
          <a:bodyPr>
            <a:noAutofit/>
          </a:bodyPr>
          <a:lstStyle>
            <a:lvl1pPr algn="l">
              <a:defRPr sz="6000">
                <a:uFillTx/>
              </a:defRPr>
            </a:lvl1pPr>
          </a:lstStyle>
          <a:p>
            <a:r>
              <a:rPr lang="en-US">
                <a:uFillTx/>
              </a:rPr>
              <a:t>Click to edit Master title style</a:t>
            </a:r>
            <a:endParaRPr lang="en-US" dirty="0">
              <a:uFillTx/>
            </a:endParaRPr>
          </a:p>
        </p:txBody>
      </p:sp>
      <p:sp>
        <p:nvSpPr>
          <p:cNvPr id="12" name="Text Placeholder 2"/>
          <p:cNvSpPr>
            <a:spLocks noGrp="1"/>
          </p:cNvSpPr>
          <p:nvPr>
            <p:ph type="body" idx="13"/>
          </p:nvPr>
        </p:nvSpPr>
        <p:spPr>
          <a:xfrm>
            <a:off x="685800" y="5401224"/>
            <a:ext cx="10820400" cy="383182"/>
          </a:xfrm>
        </p:spPr>
        <p:txBody>
          <a:bodyPr wrap="square" anchor="t">
            <a:spAutoFit/>
          </a:bodyPr>
          <a:lstStyle>
            <a:lvl1pPr marL="0" indent="0" algn="l">
              <a:lnSpc>
                <a:spcPct val="83000"/>
              </a:lnSpc>
              <a:spcBef>
                <a:spcPts val="0"/>
              </a:spcBef>
              <a:spcAft>
                <a:spcPts val="0"/>
              </a:spcAft>
              <a:buNone/>
              <a:defRPr sz="3000" b="0" spc="-30" baseline="0">
                <a:solidFill>
                  <a:schemeClr val="accent1"/>
                </a:solidFill>
                <a:uFillTx/>
                <a:latin typeface="+mn-lt"/>
              </a:defRPr>
            </a:lvl1pPr>
            <a:lvl2pPr marL="457200" indent="0">
              <a:buNone/>
              <a:defRPr sz="2000" b="1">
                <a:uFillTx/>
              </a:defRPr>
            </a:lvl2pPr>
            <a:lvl3pPr marL="914400" indent="0">
              <a:buNone/>
              <a:defRPr sz="1800" b="1">
                <a:uFillTx/>
              </a:defRPr>
            </a:lvl3pPr>
            <a:lvl4pPr marL="1371600" indent="0">
              <a:buNone/>
              <a:defRPr sz="1600" b="1">
                <a:uFillTx/>
              </a:defRPr>
            </a:lvl4pPr>
            <a:lvl5pPr marL="1828800" indent="0">
              <a:buNone/>
              <a:defRPr sz="1600" b="1">
                <a:uFillTx/>
              </a:defRPr>
            </a:lvl5pPr>
            <a:lvl6pPr marL="2286000" indent="0">
              <a:buNone/>
              <a:defRPr sz="1600" b="1">
                <a:uFillTx/>
              </a:defRPr>
            </a:lvl6pPr>
            <a:lvl7pPr marL="2743200" indent="0">
              <a:buNone/>
              <a:defRPr sz="1600" b="1">
                <a:uFillTx/>
              </a:defRPr>
            </a:lvl7pPr>
            <a:lvl8pPr marL="3200400" indent="0">
              <a:buNone/>
              <a:defRPr sz="1600" b="1">
                <a:uFillTx/>
              </a:defRPr>
            </a:lvl8pPr>
            <a:lvl9pPr marL="3657600" indent="0">
              <a:buNone/>
              <a:defRPr sz="1600" b="1">
                <a:uFillTx/>
              </a:defRPr>
            </a:lvl9pPr>
          </a:lstStyle>
          <a:p>
            <a:pPr lvl="0"/>
            <a:r>
              <a:rPr lang="en-US">
                <a:uFillTx/>
              </a:rPr>
              <a:t>Click to edit Master text styles</a:t>
            </a:r>
          </a:p>
        </p:txBody>
      </p:sp>
      <p:pic>
        <p:nvPicPr>
          <p:cNvPr id="17" name="Graphic 16"/>
          <p:cNvPicPr>
            <a:picLocks noChangeAspect="1"/>
          </p:cNvPicPr>
          <p:nvPr/>
        </p:nvPicPr>
        <p:blipFill>
          <a:blip r:embed="rId2"/>
          <a:stretch>
            <a:fillRect/>
          </a:stretch>
        </p:blipFill>
        <p:spPr>
          <a:xfrm>
            <a:off x="9768417" y="6398745"/>
            <a:ext cx="1737783" cy="232711"/>
          </a:xfrm>
          <a:prstGeom prst="rect">
            <a:avLst/>
          </a:prstGeom>
        </p:spPr>
      </p:pic>
      <p:sp>
        <p:nvSpPr>
          <p:cNvPr id="9" name="Rectangle 8"/>
          <p:cNvSpPr>
            <a:spLocks/>
          </p:cNvSpPr>
          <p:nvPr/>
        </p:nvSpPr>
        <p:spPr>
          <a:xfrm>
            <a:off x="28121" y="6619881"/>
            <a:ext cx="1338508" cy="181868"/>
          </a:xfrm>
          <a:prstGeom prst="rect">
            <a:avLst/>
          </a:prstGeom>
        </p:spPr>
        <p:txBody>
          <a:bodyPr wrap="none">
            <a:noAutofit/>
          </a:bodyPr>
          <a:lstStyle/>
          <a:p>
            <a:pPr lvl="0" algn="r"/>
            <a:r>
              <a:rPr lang="en-US" sz="700" b="0" i="0" kern="1200" spc="120" baseline="0" dirty="0">
                <a:solidFill>
                  <a:schemeClr val="tx2"/>
                </a:solidFill>
                <a:effectLst/>
                <a:uFillTx/>
                <a:latin typeface="+mn-lt"/>
                <a:ea typeface="+mn-ea"/>
                <a:cs typeface="+mn-cs"/>
              </a:rPr>
              <a:t>© 2019 SPLUNK INC.</a:t>
            </a:r>
            <a:endParaRPr lang="en-US" sz="700" spc="120" baseline="0" dirty="0">
              <a:solidFill>
                <a:schemeClr val="tx2"/>
              </a:solidFill>
              <a:uFillTx/>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preserve="1">
  <p:cSld name="Photo Grid">
    <p:spTree>
      <p:nvGrpSpPr>
        <p:cNvPr id="1" name=""/>
        <p:cNvGrpSpPr/>
        <p:nvPr/>
      </p:nvGrpSpPr>
      <p:grpSpPr>
        <a:xfrm>
          <a:off x="0" y="0"/>
          <a:ext cx="0" cy="0"/>
          <a:chOff x="0" y="0"/>
          <a:chExt cx="0" cy="0"/>
        </a:xfrm>
      </p:grpSpPr>
      <p:sp>
        <p:nvSpPr>
          <p:cNvPr id="22" name="Rectangle 21"/>
          <p:cNvSpPr>
            <a:spLocks/>
          </p:cNvSpPr>
          <p:nvPr/>
        </p:nvSpPr>
        <p:spPr bwMode="gray">
          <a:xfrm>
            <a:off x="3056912" y="1740228"/>
            <a:ext cx="3013926" cy="3376932"/>
          </a:xfrm>
          <a:prstGeom prst="rect">
            <a:avLst/>
          </a:prstGeom>
          <a:gradFill flip="none" rotWithShape="0">
            <a:gsLst>
              <a:gs pos="6000">
                <a:srgbClr val="F67C34"/>
              </a:gs>
              <a:gs pos="76000">
                <a:srgbClr val="EC008C"/>
              </a:gs>
            </a:gsLst>
            <a:path path="circle">
              <a:fillToRect r="100000" b="100000"/>
            </a:path>
            <a:tileRect/>
          </a:gradFill>
          <a:ln w="152400" cap="flat" cmpd="sng" algn="ctr">
            <a:noFill/>
            <a:prstDash val="solid"/>
            <a:miter lim="800000"/>
          </a:ln>
          <a:effectLst/>
        </p:spPr>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lvl="0" algn="ctr"/>
            <a:endParaRPr lang="en-US" kern="100" spc="-30" baseline="0" dirty="0">
              <a:uFillTx/>
              <a:latin typeface="+mn-lt"/>
            </a:endParaRPr>
          </a:p>
        </p:txBody>
      </p:sp>
      <p:sp>
        <p:nvSpPr>
          <p:cNvPr id="40" name="Picture Placeholder 39"/>
          <p:cNvSpPr>
            <a:spLocks noGrp="1"/>
          </p:cNvSpPr>
          <p:nvPr>
            <p:ph type="pic" sz="quarter" idx="15"/>
          </p:nvPr>
        </p:nvSpPr>
        <p:spPr bwMode="gray">
          <a:xfrm>
            <a:off x="0" y="1"/>
            <a:ext cx="3017521" cy="5117160"/>
          </a:xfrm>
          <a:custGeom>
            <a:avLst/>
            <a:gdLst>
              <a:gd name="connsiteX0" fmla="*/ 0 w 3017521"/>
              <a:gd name="connsiteY0" fmla="*/ 0 h 5117160"/>
              <a:gd name="connsiteX1" fmla="*/ 3017521 w 3017521"/>
              <a:gd name="connsiteY1" fmla="*/ 0 h 5117160"/>
              <a:gd name="connsiteX2" fmla="*/ 3017521 w 3017521"/>
              <a:gd name="connsiteY2" fmla="*/ 5117160 h 5117160"/>
              <a:gd name="connsiteX3" fmla="*/ 0 w 3017521"/>
              <a:gd name="connsiteY3" fmla="*/ 5117160 h 5117160"/>
            </a:gdLst>
            <a:ahLst/>
            <a:cxnLst>
              <a:cxn ang="0">
                <a:pos x="connsiteX0" y="connsiteY0"/>
              </a:cxn>
              <a:cxn ang="0">
                <a:pos x="connsiteX1" y="connsiteY1"/>
              </a:cxn>
              <a:cxn ang="0">
                <a:pos x="connsiteX2" y="connsiteY2"/>
              </a:cxn>
              <a:cxn ang="0">
                <a:pos x="connsiteX3" y="connsiteY3"/>
              </a:cxn>
            </a:cxnLst>
            <a:rect l="l" t="t" r="r" b="b"/>
            <a:pathLst>
              <a:path w="3017521" h="5117160">
                <a:moveTo>
                  <a:pt x="0" y="0"/>
                </a:moveTo>
                <a:lnTo>
                  <a:pt x="3017521" y="0"/>
                </a:lnTo>
                <a:lnTo>
                  <a:pt x="3017521" y="5117160"/>
                </a:lnTo>
                <a:lnTo>
                  <a:pt x="0" y="5117160"/>
                </a:lnTo>
                <a:close/>
              </a:path>
            </a:pathLst>
          </a:custGeom>
          <a:solidFill>
            <a:schemeClr val="bg2"/>
          </a:solidFill>
        </p:spPr>
        <p:txBody>
          <a:bodyPr wrap="square" lIns="228600" tIns="228600" rIns="228600" bIns="228600">
            <a:noAutofit/>
          </a:bodyPr>
          <a:lstStyle>
            <a:lvl1pPr algn="ctr">
              <a:defRPr kern="100" spc="-30" baseline="0">
                <a:uFillTx/>
                <a:latin typeface="+mn-lt"/>
              </a:defRPr>
            </a:lvl1pPr>
          </a:lstStyle>
          <a:p>
            <a:r>
              <a:rPr lang="en-US" dirty="0">
                <a:uFillTx/>
              </a:rPr>
              <a:t>Click icon to add picture</a:t>
            </a:r>
          </a:p>
        </p:txBody>
      </p:sp>
      <p:sp>
        <p:nvSpPr>
          <p:cNvPr id="43" name="Picture Placeholder 42"/>
          <p:cNvSpPr>
            <a:spLocks noGrp="1"/>
          </p:cNvSpPr>
          <p:nvPr>
            <p:ph type="pic" sz="quarter" idx="16"/>
          </p:nvPr>
        </p:nvSpPr>
        <p:spPr bwMode="gray">
          <a:xfrm>
            <a:off x="3056912" y="0"/>
            <a:ext cx="3013926" cy="1694509"/>
          </a:xfrm>
          <a:custGeom>
            <a:avLst/>
            <a:gdLst>
              <a:gd name="connsiteX0" fmla="*/ 0 w 3013926"/>
              <a:gd name="connsiteY0" fmla="*/ 0 h 1694509"/>
              <a:gd name="connsiteX1" fmla="*/ 3013926 w 3013926"/>
              <a:gd name="connsiteY1" fmla="*/ 0 h 1694509"/>
              <a:gd name="connsiteX2" fmla="*/ 3013926 w 3013926"/>
              <a:gd name="connsiteY2" fmla="*/ 1694509 h 1694509"/>
              <a:gd name="connsiteX3" fmla="*/ 0 w 3013926"/>
              <a:gd name="connsiteY3" fmla="*/ 1694509 h 1694509"/>
            </a:gdLst>
            <a:ahLst/>
            <a:cxnLst>
              <a:cxn ang="0">
                <a:pos x="connsiteX0" y="connsiteY0"/>
              </a:cxn>
              <a:cxn ang="0">
                <a:pos x="connsiteX1" y="connsiteY1"/>
              </a:cxn>
              <a:cxn ang="0">
                <a:pos x="connsiteX2" y="connsiteY2"/>
              </a:cxn>
              <a:cxn ang="0">
                <a:pos x="connsiteX3" y="connsiteY3"/>
              </a:cxn>
            </a:cxnLst>
            <a:rect l="l" t="t" r="r" b="b"/>
            <a:pathLst>
              <a:path w="3013926" h="1694509">
                <a:moveTo>
                  <a:pt x="0" y="0"/>
                </a:moveTo>
                <a:lnTo>
                  <a:pt x="3013926" y="0"/>
                </a:lnTo>
                <a:lnTo>
                  <a:pt x="3013926" y="1694509"/>
                </a:lnTo>
                <a:lnTo>
                  <a:pt x="0" y="1694509"/>
                </a:lnTo>
                <a:close/>
              </a:path>
            </a:pathLst>
          </a:custGeom>
          <a:solidFill>
            <a:schemeClr val="bg2"/>
          </a:solidFill>
        </p:spPr>
        <p:txBody>
          <a:bodyPr wrap="square" lIns="228600" tIns="228600" rIns="228600" bIns="228600">
            <a:noAutofit/>
          </a:bodyPr>
          <a:lstStyle>
            <a:lvl1pPr algn="ctr">
              <a:defRPr kern="100" spc="-30" baseline="0">
                <a:uFillTx/>
                <a:latin typeface="+mn-lt"/>
              </a:defRPr>
            </a:lvl1pPr>
          </a:lstStyle>
          <a:p>
            <a:r>
              <a:rPr lang="en-US" dirty="0">
                <a:uFillTx/>
              </a:rPr>
              <a:t>Click icon to add picture</a:t>
            </a:r>
          </a:p>
        </p:txBody>
      </p:sp>
      <p:sp>
        <p:nvSpPr>
          <p:cNvPr id="44" name="Picture Placeholder 43"/>
          <p:cNvSpPr>
            <a:spLocks noGrp="1"/>
          </p:cNvSpPr>
          <p:nvPr>
            <p:ph type="pic" sz="quarter" idx="17"/>
          </p:nvPr>
        </p:nvSpPr>
        <p:spPr bwMode="gray">
          <a:xfrm>
            <a:off x="6117690" y="0"/>
            <a:ext cx="3013926" cy="3404331"/>
          </a:xfrm>
          <a:custGeom>
            <a:avLst/>
            <a:gdLst>
              <a:gd name="connsiteX0" fmla="*/ 0 w 3013926"/>
              <a:gd name="connsiteY0" fmla="*/ 0 h 3404331"/>
              <a:gd name="connsiteX1" fmla="*/ 3013926 w 3013926"/>
              <a:gd name="connsiteY1" fmla="*/ 0 h 3404331"/>
              <a:gd name="connsiteX2" fmla="*/ 3013926 w 3013926"/>
              <a:gd name="connsiteY2" fmla="*/ 3404331 h 3404331"/>
              <a:gd name="connsiteX3" fmla="*/ 0 w 3013926"/>
              <a:gd name="connsiteY3" fmla="*/ 3404331 h 3404331"/>
            </a:gdLst>
            <a:ahLst/>
            <a:cxnLst>
              <a:cxn ang="0">
                <a:pos x="connsiteX0" y="connsiteY0"/>
              </a:cxn>
              <a:cxn ang="0">
                <a:pos x="connsiteX1" y="connsiteY1"/>
              </a:cxn>
              <a:cxn ang="0">
                <a:pos x="connsiteX2" y="connsiteY2"/>
              </a:cxn>
              <a:cxn ang="0">
                <a:pos x="connsiteX3" y="connsiteY3"/>
              </a:cxn>
            </a:cxnLst>
            <a:rect l="l" t="t" r="r" b="b"/>
            <a:pathLst>
              <a:path w="3013926" h="3404331">
                <a:moveTo>
                  <a:pt x="0" y="0"/>
                </a:moveTo>
                <a:lnTo>
                  <a:pt x="3013926" y="0"/>
                </a:lnTo>
                <a:lnTo>
                  <a:pt x="3013926" y="3404331"/>
                </a:lnTo>
                <a:lnTo>
                  <a:pt x="0" y="3404331"/>
                </a:lnTo>
                <a:close/>
              </a:path>
            </a:pathLst>
          </a:custGeom>
          <a:solidFill>
            <a:schemeClr val="bg2"/>
          </a:solidFill>
        </p:spPr>
        <p:txBody>
          <a:bodyPr wrap="square" lIns="228600" tIns="228600" rIns="228600" bIns="228600">
            <a:noAutofit/>
          </a:bodyPr>
          <a:lstStyle>
            <a:lvl1pPr algn="ctr">
              <a:defRPr kern="100" spc="-30" baseline="0">
                <a:uFillTx/>
                <a:latin typeface="+mn-lt"/>
              </a:defRPr>
            </a:lvl1pPr>
          </a:lstStyle>
          <a:p>
            <a:r>
              <a:rPr lang="en-US" dirty="0">
                <a:uFillTx/>
              </a:rPr>
              <a:t>Click icon to add picture</a:t>
            </a:r>
          </a:p>
        </p:txBody>
      </p:sp>
      <p:sp>
        <p:nvSpPr>
          <p:cNvPr id="45" name="Picture Placeholder 44"/>
          <p:cNvSpPr>
            <a:spLocks noGrp="1"/>
          </p:cNvSpPr>
          <p:nvPr>
            <p:ph type="pic" sz="quarter" idx="18"/>
          </p:nvPr>
        </p:nvSpPr>
        <p:spPr bwMode="gray">
          <a:xfrm>
            <a:off x="9178074" y="0"/>
            <a:ext cx="3013926" cy="1680749"/>
          </a:xfrm>
          <a:custGeom>
            <a:avLst/>
            <a:gdLst>
              <a:gd name="connsiteX0" fmla="*/ 0 w 3013926"/>
              <a:gd name="connsiteY0" fmla="*/ 0 h 1680749"/>
              <a:gd name="connsiteX1" fmla="*/ 3013926 w 3013926"/>
              <a:gd name="connsiteY1" fmla="*/ 0 h 1680749"/>
              <a:gd name="connsiteX2" fmla="*/ 3013926 w 3013926"/>
              <a:gd name="connsiteY2" fmla="*/ 1680749 h 1680749"/>
              <a:gd name="connsiteX3" fmla="*/ 0 w 3013926"/>
              <a:gd name="connsiteY3" fmla="*/ 1680749 h 1680749"/>
            </a:gdLst>
            <a:ahLst/>
            <a:cxnLst>
              <a:cxn ang="0">
                <a:pos x="connsiteX0" y="connsiteY0"/>
              </a:cxn>
              <a:cxn ang="0">
                <a:pos x="connsiteX1" y="connsiteY1"/>
              </a:cxn>
              <a:cxn ang="0">
                <a:pos x="connsiteX2" y="connsiteY2"/>
              </a:cxn>
              <a:cxn ang="0">
                <a:pos x="connsiteX3" y="connsiteY3"/>
              </a:cxn>
            </a:cxnLst>
            <a:rect l="l" t="t" r="r" b="b"/>
            <a:pathLst>
              <a:path w="3013926" h="1680749">
                <a:moveTo>
                  <a:pt x="0" y="0"/>
                </a:moveTo>
                <a:lnTo>
                  <a:pt x="3013926" y="0"/>
                </a:lnTo>
                <a:lnTo>
                  <a:pt x="3013926" y="1680749"/>
                </a:lnTo>
                <a:lnTo>
                  <a:pt x="0" y="1680749"/>
                </a:lnTo>
                <a:close/>
              </a:path>
            </a:pathLst>
          </a:custGeom>
          <a:solidFill>
            <a:schemeClr val="bg2"/>
          </a:solidFill>
        </p:spPr>
        <p:txBody>
          <a:bodyPr wrap="square" lIns="228600" tIns="228600" rIns="228600" bIns="228600">
            <a:noAutofit/>
          </a:bodyPr>
          <a:lstStyle>
            <a:lvl1pPr algn="ctr">
              <a:defRPr kern="100" spc="-30" baseline="0">
                <a:uFillTx/>
                <a:latin typeface="+mn-lt"/>
              </a:defRPr>
            </a:lvl1pPr>
          </a:lstStyle>
          <a:p>
            <a:r>
              <a:rPr lang="en-US" dirty="0">
                <a:uFillTx/>
              </a:rPr>
              <a:t>Click icon to add picture</a:t>
            </a:r>
          </a:p>
        </p:txBody>
      </p:sp>
      <p:sp>
        <p:nvSpPr>
          <p:cNvPr id="46" name="Picture Placeholder 45"/>
          <p:cNvSpPr>
            <a:spLocks noGrp="1"/>
          </p:cNvSpPr>
          <p:nvPr>
            <p:ph type="pic" sz="quarter" idx="19"/>
          </p:nvPr>
        </p:nvSpPr>
        <p:spPr bwMode="gray">
          <a:xfrm>
            <a:off x="9178074" y="1726469"/>
            <a:ext cx="3013926" cy="5131531"/>
          </a:xfrm>
          <a:custGeom>
            <a:avLst/>
            <a:gdLst>
              <a:gd name="connsiteX0" fmla="*/ 0 w 3013926"/>
              <a:gd name="connsiteY0" fmla="*/ 0 h 5131531"/>
              <a:gd name="connsiteX1" fmla="*/ 3013926 w 3013926"/>
              <a:gd name="connsiteY1" fmla="*/ 0 h 5131531"/>
              <a:gd name="connsiteX2" fmla="*/ 3013926 w 3013926"/>
              <a:gd name="connsiteY2" fmla="*/ 5131531 h 5131531"/>
              <a:gd name="connsiteX3" fmla="*/ 0 w 3013926"/>
              <a:gd name="connsiteY3" fmla="*/ 5131531 h 5131531"/>
            </a:gdLst>
            <a:ahLst/>
            <a:cxnLst>
              <a:cxn ang="0">
                <a:pos x="connsiteX0" y="connsiteY0"/>
              </a:cxn>
              <a:cxn ang="0">
                <a:pos x="connsiteX1" y="connsiteY1"/>
              </a:cxn>
              <a:cxn ang="0">
                <a:pos x="connsiteX2" y="connsiteY2"/>
              </a:cxn>
              <a:cxn ang="0">
                <a:pos x="connsiteX3" y="connsiteY3"/>
              </a:cxn>
            </a:cxnLst>
            <a:rect l="l" t="t" r="r" b="b"/>
            <a:pathLst>
              <a:path w="3013926" h="5131531">
                <a:moveTo>
                  <a:pt x="0" y="0"/>
                </a:moveTo>
                <a:lnTo>
                  <a:pt x="3013926" y="0"/>
                </a:lnTo>
                <a:lnTo>
                  <a:pt x="3013926" y="5131531"/>
                </a:lnTo>
                <a:lnTo>
                  <a:pt x="0" y="5131531"/>
                </a:lnTo>
                <a:close/>
              </a:path>
            </a:pathLst>
          </a:custGeom>
          <a:solidFill>
            <a:schemeClr val="bg2"/>
          </a:solidFill>
        </p:spPr>
        <p:txBody>
          <a:bodyPr wrap="square" lIns="228600" tIns="228600" rIns="228600" bIns="228600">
            <a:noAutofit/>
          </a:bodyPr>
          <a:lstStyle>
            <a:lvl1pPr algn="ctr">
              <a:defRPr kern="100" spc="-30" baseline="0">
                <a:uFillTx/>
                <a:latin typeface="+mn-lt"/>
              </a:defRPr>
            </a:lvl1pPr>
          </a:lstStyle>
          <a:p>
            <a:r>
              <a:rPr lang="en-US" dirty="0">
                <a:uFillTx/>
              </a:rPr>
              <a:t>Click icon to add picture</a:t>
            </a:r>
          </a:p>
        </p:txBody>
      </p:sp>
      <p:sp>
        <p:nvSpPr>
          <p:cNvPr id="47" name="Picture Placeholder 46"/>
          <p:cNvSpPr>
            <a:spLocks noGrp="1"/>
          </p:cNvSpPr>
          <p:nvPr>
            <p:ph type="pic" sz="quarter" idx="20"/>
          </p:nvPr>
        </p:nvSpPr>
        <p:spPr bwMode="gray">
          <a:xfrm>
            <a:off x="6117690" y="3453669"/>
            <a:ext cx="3013926" cy="3404331"/>
          </a:xfrm>
          <a:custGeom>
            <a:avLst/>
            <a:gdLst>
              <a:gd name="connsiteX0" fmla="*/ 0 w 3013926"/>
              <a:gd name="connsiteY0" fmla="*/ 0 h 3404331"/>
              <a:gd name="connsiteX1" fmla="*/ 3013926 w 3013926"/>
              <a:gd name="connsiteY1" fmla="*/ 0 h 3404331"/>
              <a:gd name="connsiteX2" fmla="*/ 3013926 w 3013926"/>
              <a:gd name="connsiteY2" fmla="*/ 3404331 h 3404331"/>
              <a:gd name="connsiteX3" fmla="*/ 0 w 3013926"/>
              <a:gd name="connsiteY3" fmla="*/ 3404331 h 3404331"/>
            </a:gdLst>
            <a:ahLst/>
            <a:cxnLst>
              <a:cxn ang="0">
                <a:pos x="connsiteX0" y="connsiteY0"/>
              </a:cxn>
              <a:cxn ang="0">
                <a:pos x="connsiteX1" y="connsiteY1"/>
              </a:cxn>
              <a:cxn ang="0">
                <a:pos x="connsiteX2" y="connsiteY2"/>
              </a:cxn>
              <a:cxn ang="0">
                <a:pos x="connsiteX3" y="connsiteY3"/>
              </a:cxn>
            </a:cxnLst>
            <a:rect l="l" t="t" r="r" b="b"/>
            <a:pathLst>
              <a:path w="3013926" h="3404331">
                <a:moveTo>
                  <a:pt x="0" y="0"/>
                </a:moveTo>
                <a:lnTo>
                  <a:pt x="3013926" y="0"/>
                </a:lnTo>
                <a:lnTo>
                  <a:pt x="3013926" y="3404331"/>
                </a:lnTo>
                <a:lnTo>
                  <a:pt x="0" y="3404331"/>
                </a:lnTo>
                <a:close/>
              </a:path>
            </a:pathLst>
          </a:custGeom>
          <a:solidFill>
            <a:schemeClr val="bg2"/>
          </a:solidFill>
        </p:spPr>
        <p:txBody>
          <a:bodyPr wrap="square" lIns="228600" tIns="228600" rIns="228600" bIns="228600">
            <a:noAutofit/>
          </a:bodyPr>
          <a:lstStyle>
            <a:lvl1pPr algn="ctr">
              <a:defRPr kern="100" spc="-30" baseline="0">
                <a:uFillTx/>
                <a:latin typeface="+mn-lt"/>
              </a:defRPr>
            </a:lvl1pPr>
          </a:lstStyle>
          <a:p>
            <a:r>
              <a:rPr lang="en-US" dirty="0">
                <a:uFillTx/>
              </a:rPr>
              <a:t>Click icon to add picture</a:t>
            </a:r>
          </a:p>
        </p:txBody>
      </p:sp>
      <p:sp>
        <p:nvSpPr>
          <p:cNvPr id="42" name="Picture Placeholder 41"/>
          <p:cNvSpPr>
            <a:spLocks noGrp="1"/>
          </p:cNvSpPr>
          <p:nvPr>
            <p:ph type="pic" sz="quarter" idx="21"/>
          </p:nvPr>
        </p:nvSpPr>
        <p:spPr bwMode="gray">
          <a:xfrm>
            <a:off x="3056912" y="5163491"/>
            <a:ext cx="3013926" cy="1694509"/>
          </a:xfrm>
          <a:custGeom>
            <a:avLst/>
            <a:gdLst>
              <a:gd name="connsiteX0" fmla="*/ 0 w 3013926"/>
              <a:gd name="connsiteY0" fmla="*/ 0 h 1694509"/>
              <a:gd name="connsiteX1" fmla="*/ 3013926 w 3013926"/>
              <a:gd name="connsiteY1" fmla="*/ 0 h 1694509"/>
              <a:gd name="connsiteX2" fmla="*/ 3013926 w 3013926"/>
              <a:gd name="connsiteY2" fmla="*/ 1694509 h 1694509"/>
              <a:gd name="connsiteX3" fmla="*/ 0 w 3013926"/>
              <a:gd name="connsiteY3" fmla="*/ 1694509 h 1694509"/>
            </a:gdLst>
            <a:ahLst/>
            <a:cxnLst>
              <a:cxn ang="0">
                <a:pos x="connsiteX0" y="connsiteY0"/>
              </a:cxn>
              <a:cxn ang="0">
                <a:pos x="connsiteX1" y="connsiteY1"/>
              </a:cxn>
              <a:cxn ang="0">
                <a:pos x="connsiteX2" y="connsiteY2"/>
              </a:cxn>
              <a:cxn ang="0">
                <a:pos x="connsiteX3" y="connsiteY3"/>
              </a:cxn>
            </a:cxnLst>
            <a:rect l="l" t="t" r="r" b="b"/>
            <a:pathLst>
              <a:path w="3013926" h="1694509">
                <a:moveTo>
                  <a:pt x="0" y="0"/>
                </a:moveTo>
                <a:lnTo>
                  <a:pt x="3013926" y="0"/>
                </a:lnTo>
                <a:lnTo>
                  <a:pt x="3013926" y="1694509"/>
                </a:lnTo>
                <a:lnTo>
                  <a:pt x="0" y="1694509"/>
                </a:lnTo>
                <a:close/>
              </a:path>
            </a:pathLst>
          </a:custGeom>
          <a:solidFill>
            <a:schemeClr val="bg2"/>
          </a:solidFill>
        </p:spPr>
        <p:txBody>
          <a:bodyPr wrap="square" lIns="228600" tIns="228600" rIns="228600" bIns="228600">
            <a:noAutofit/>
          </a:bodyPr>
          <a:lstStyle>
            <a:lvl1pPr algn="ctr">
              <a:defRPr kern="100" spc="-30" baseline="0">
                <a:uFillTx/>
                <a:latin typeface="+mn-lt"/>
              </a:defRPr>
            </a:lvl1pPr>
          </a:lstStyle>
          <a:p>
            <a:r>
              <a:rPr lang="en-US" dirty="0">
                <a:uFillTx/>
              </a:rPr>
              <a:t>Click icon to add picture</a:t>
            </a:r>
          </a:p>
        </p:txBody>
      </p:sp>
      <p:sp>
        <p:nvSpPr>
          <p:cNvPr id="41" name="Picture Placeholder 40"/>
          <p:cNvSpPr>
            <a:spLocks noGrp="1"/>
          </p:cNvSpPr>
          <p:nvPr>
            <p:ph type="pic" sz="quarter" idx="22"/>
          </p:nvPr>
        </p:nvSpPr>
        <p:spPr bwMode="gray">
          <a:xfrm>
            <a:off x="0" y="5163491"/>
            <a:ext cx="3013926" cy="1694509"/>
          </a:xfrm>
          <a:custGeom>
            <a:avLst/>
            <a:gdLst>
              <a:gd name="connsiteX0" fmla="*/ 0 w 3013926"/>
              <a:gd name="connsiteY0" fmla="*/ 0 h 1694509"/>
              <a:gd name="connsiteX1" fmla="*/ 3013926 w 3013926"/>
              <a:gd name="connsiteY1" fmla="*/ 0 h 1694509"/>
              <a:gd name="connsiteX2" fmla="*/ 3013926 w 3013926"/>
              <a:gd name="connsiteY2" fmla="*/ 1694509 h 1694509"/>
              <a:gd name="connsiteX3" fmla="*/ 0 w 3013926"/>
              <a:gd name="connsiteY3" fmla="*/ 1694509 h 1694509"/>
            </a:gdLst>
            <a:ahLst/>
            <a:cxnLst>
              <a:cxn ang="0">
                <a:pos x="connsiteX0" y="connsiteY0"/>
              </a:cxn>
              <a:cxn ang="0">
                <a:pos x="connsiteX1" y="connsiteY1"/>
              </a:cxn>
              <a:cxn ang="0">
                <a:pos x="connsiteX2" y="connsiteY2"/>
              </a:cxn>
              <a:cxn ang="0">
                <a:pos x="connsiteX3" y="connsiteY3"/>
              </a:cxn>
            </a:cxnLst>
            <a:rect l="l" t="t" r="r" b="b"/>
            <a:pathLst>
              <a:path w="3013926" h="1694509">
                <a:moveTo>
                  <a:pt x="0" y="0"/>
                </a:moveTo>
                <a:lnTo>
                  <a:pt x="3013926" y="0"/>
                </a:lnTo>
                <a:lnTo>
                  <a:pt x="3013926" y="1694509"/>
                </a:lnTo>
                <a:lnTo>
                  <a:pt x="0" y="1694509"/>
                </a:lnTo>
                <a:close/>
              </a:path>
            </a:pathLst>
          </a:custGeom>
          <a:solidFill>
            <a:schemeClr val="bg2"/>
          </a:solidFill>
        </p:spPr>
        <p:txBody>
          <a:bodyPr wrap="square" lIns="228600" tIns="228600" rIns="228600" bIns="228600">
            <a:noAutofit/>
          </a:bodyPr>
          <a:lstStyle>
            <a:lvl1pPr algn="ctr">
              <a:defRPr kern="100" spc="-30" baseline="0">
                <a:uFillTx/>
                <a:latin typeface="+mn-lt"/>
              </a:defRPr>
            </a:lvl1pPr>
          </a:lstStyle>
          <a:p>
            <a:r>
              <a:rPr lang="en-US" dirty="0">
                <a:uFillTx/>
              </a:rPr>
              <a:t>Click icon to add picture</a:t>
            </a:r>
          </a:p>
        </p:txBody>
      </p:sp>
      <p:sp>
        <p:nvSpPr>
          <p:cNvPr id="48" name="Text Placeholder 2"/>
          <p:cNvSpPr>
            <a:spLocks noGrp="1"/>
          </p:cNvSpPr>
          <p:nvPr>
            <p:ph idx="23" hasCustomPrompt="1"/>
          </p:nvPr>
        </p:nvSpPr>
        <p:spPr bwMode="gray">
          <a:xfrm>
            <a:off x="3063978" y="1740228"/>
            <a:ext cx="3006859" cy="3376932"/>
          </a:xfrm>
          <a:prstGeom prst="rect">
            <a:avLst/>
          </a:prstGeom>
        </p:spPr>
        <p:txBody>
          <a:bodyPr vert="horz" lIns="182880" tIns="182880" rIns="182880" bIns="182880" rtlCol="0" anchor="ctr">
            <a:noAutofit/>
          </a:bodyPr>
          <a:lstStyle>
            <a:lvl1pPr marL="112713" indent="-112713">
              <a:lnSpc>
                <a:spcPct val="100000"/>
              </a:lnSpc>
              <a:spcBef>
                <a:spcPts val="600"/>
              </a:spcBef>
              <a:spcAft>
                <a:spcPts val="1200"/>
              </a:spcAft>
              <a:buFont typeface="Arial" panose="020B0604020202020204" pitchFamily="34" charset="0"/>
              <a:buChar char="“"/>
              <a:defRPr sz="1600" i="0" kern="100" spc="-30" baseline="0">
                <a:solidFill>
                  <a:schemeClr val="bg1"/>
                </a:solidFill>
                <a:uFillTx/>
                <a:latin typeface="+mn-lt"/>
              </a:defRPr>
            </a:lvl1pPr>
            <a:lvl2pPr marL="112713" indent="0">
              <a:lnSpc>
                <a:spcPct val="100000"/>
              </a:lnSpc>
              <a:spcBef>
                <a:spcPts val="1200"/>
              </a:spcBef>
              <a:spcAft>
                <a:spcPts val="600"/>
              </a:spcAft>
              <a:buFont typeface="Arial" panose="020B0604020202020204" pitchFamily="34" charset="0"/>
              <a:buChar char="​"/>
              <a:defRPr sz="1200" b="1" kern="100" spc="-50" baseline="0">
                <a:solidFill>
                  <a:schemeClr val="bg1"/>
                </a:solidFill>
                <a:uFillTx/>
                <a:latin typeface="+mj-lt"/>
              </a:defRPr>
            </a:lvl2pPr>
            <a:lvl3pPr marL="112713" indent="0">
              <a:lnSpc>
                <a:spcPct val="100000"/>
              </a:lnSpc>
              <a:spcBef>
                <a:spcPts val="1200"/>
              </a:spcBef>
              <a:spcAft>
                <a:spcPts val="600"/>
              </a:spcAft>
              <a:buFont typeface="Arial" panose="020B0604020202020204" pitchFamily="34" charset="0"/>
              <a:buChar char="​"/>
              <a:defRPr sz="1200" b="1" kern="100" spc="-50" baseline="0">
                <a:solidFill>
                  <a:schemeClr val="bg1"/>
                </a:solidFill>
                <a:uFillTx/>
                <a:latin typeface="+mj-lt"/>
              </a:defRPr>
            </a:lvl3pPr>
            <a:lvl4pPr marL="112713" indent="0">
              <a:lnSpc>
                <a:spcPct val="100000"/>
              </a:lnSpc>
              <a:spcBef>
                <a:spcPts val="1200"/>
              </a:spcBef>
              <a:spcAft>
                <a:spcPts val="600"/>
              </a:spcAft>
              <a:buClr>
                <a:schemeClr val="accent1"/>
              </a:buClr>
              <a:buFont typeface="Arial" panose="020B0604020202020204" pitchFamily="34" charset="0"/>
              <a:buChar char="​"/>
              <a:defRPr sz="1200" b="1" kern="100" spc="-50" baseline="0">
                <a:solidFill>
                  <a:schemeClr val="bg1"/>
                </a:solidFill>
                <a:uFillTx/>
                <a:latin typeface="+mj-lt"/>
              </a:defRPr>
            </a:lvl4pPr>
            <a:lvl5pPr marL="112713" indent="0">
              <a:lnSpc>
                <a:spcPct val="100000"/>
              </a:lnSpc>
              <a:spcBef>
                <a:spcPts val="1200"/>
              </a:spcBef>
              <a:spcAft>
                <a:spcPts val="600"/>
              </a:spcAft>
              <a:buFont typeface="Arial" panose="020B0604020202020204" pitchFamily="34" charset="0"/>
              <a:buChar char="​"/>
              <a:defRPr sz="1200" b="1" kern="100" spc="-50" baseline="0">
                <a:solidFill>
                  <a:schemeClr val="bg1"/>
                </a:solidFill>
                <a:uFillTx/>
                <a:latin typeface="+mj-lt"/>
              </a:defRPr>
            </a:lvl5pPr>
            <a:lvl6pPr marL="112713" indent="0">
              <a:lnSpc>
                <a:spcPct val="100000"/>
              </a:lnSpc>
              <a:spcBef>
                <a:spcPts val="1200"/>
              </a:spcBef>
              <a:spcAft>
                <a:spcPts val="600"/>
              </a:spcAft>
              <a:buFont typeface="Arial" panose="020B0604020202020204" pitchFamily="34" charset="0"/>
              <a:buChar char="​"/>
              <a:defRPr sz="1200" b="1" kern="100" spc="-50" baseline="0">
                <a:solidFill>
                  <a:schemeClr val="bg1"/>
                </a:solidFill>
                <a:uFillTx/>
                <a:latin typeface="+mj-lt"/>
              </a:defRPr>
            </a:lvl6pPr>
            <a:lvl7pPr marL="112713" indent="0">
              <a:lnSpc>
                <a:spcPct val="100000"/>
              </a:lnSpc>
              <a:spcBef>
                <a:spcPts val="1200"/>
              </a:spcBef>
              <a:spcAft>
                <a:spcPts val="600"/>
              </a:spcAft>
              <a:buFont typeface="Arial" panose="020B0604020202020204" pitchFamily="34" charset="0"/>
              <a:buChar char="​"/>
              <a:defRPr sz="1200" b="1" kern="100" spc="-50" baseline="0">
                <a:solidFill>
                  <a:schemeClr val="bg1"/>
                </a:solidFill>
                <a:uFillTx/>
                <a:latin typeface="+mj-lt"/>
              </a:defRPr>
            </a:lvl7pPr>
            <a:lvl8pPr marL="112713" indent="0">
              <a:lnSpc>
                <a:spcPct val="100000"/>
              </a:lnSpc>
              <a:spcBef>
                <a:spcPts val="1200"/>
              </a:spcBef>
              <a:spcAft>
                <a:spcPts val="600"/>
              </a:spcAft>
              <a:buFont typeface="Arial" panose="020B0604020202020204" pitchFamily="34" charset="0"/>
              <a:buChar char="​"/>
              <a:defRPr sz="1200" b="1" kern="100" spc="-50" baseline="0">
                <a:solidFill>
                  <a:schemeClr val="bg1"/>
                </a:solidFill>
                <a:uFillTx/>
                <a:latin typeface="+mj-lt"/>
              </a:defRPr>
            </a:lvl8pPr>
            <a:lvl9pPr marL="112713" indent="0">
              <a:lnSpc>
                <a:spcPct val="100000"/>
              </a:lnSpc>
              <a:spcBef>
                <a:spcPts val="1200"/>
              </a:spcBef>
              <a:spcAft>
                <a:spcPts val="600"/>
              </a:spcAft>
              <a:buFont typeface="Arial" panose="020B0604020202020204" pitchFamily="34" charset="0"/>
              <a:buChar char="​"/>
              <a:defRPr sz="1200" b="1" kern="100" spc="-50" baseline="0">
                <a:solidFill>
                  <a:schemeClr val="bg1"/>
                </a:solidFill>
                <a:uFillTx/>
                <a:latin typeface="+mj-lt"/>
              </a:defRPr>
            </a:lvl9pPr>
          </a:lstStyle>
          <a:p>
            <a:pPr lvl="0"/>
            <a:r>
              <a:rPr lang="en-US" dirty="0">
                <a:uFillTx/>
              </a:rPr>
              <a:t>Click to add Quote text styles”</a:t>
            </a:r>
          </a:p>
          <a:p>
            <a:pPr lvl="1"/>
            <a:r>
              <a:rPr lang="en-US" dirty="0">
                <a:uFillTx/>
              </a:rPr>
              <a:t>Second level</a:t>
            </a:r>
          </a:p>
          <a:p>
            <a:pPr lvl="2"/>
            <a:r>
              <a:rPr lang="en-US" dirty="0">
                <a:uFillTx/>
              </a:rPr>
              <a:t>Third level</a:t>
            </a:r>
          </a:p>
          <a:p>
            <a:pPr lvl="3"/>
            <a:r>
              <a:rPr lang="en-US" dirty="0">
                <a:uFillTx/>
              </a:rPr>
              <a:t>Fourth level</a:t>
            </a:r>
          </a:p>
          <a:p>
            <a:pPr lvl="4"/>
            <a:r>
              <a:rPr lang="en-US" dirty="0">
                <a:uFillTx/>
              </a:rPr>
              <a:t>Fifth level</a:t>
            </a:r>
          </a:p>
          <a:p>
            <a:pPr lvl="5"/>
            <a:r>
              <a:rPr lang="en-US" dirty="0">
                <a:uFillTx/>
              </a:rPr>
              <a:t>Sixth</a:t>
            </a:r>
          </a:p>
          <a:p>
            <a:pPr lvl="6"/>
            <a:r>
              <a:rPr lang="en-US" dirty="0">
                <a:uFillTx/>
              </a:rPr>
              <a:t>Seventh</a:t>
            </a:r>
          </a:p>
          <a:p>
            <a:pPr lvl="7"/>
            <a:r>
              <a:rPr lang="en-US" dirty="0">
                <a:uFillTx/>
              </a:rPr>
              <a:t>Eighth</a:t>
            </a:r>
          </a:p>
          <a:p>
            <a:pPr lvl="8"/>
            <a:r>
              <a:rPr lang="en-US" dirty="0">
                <a:uFillTx/>
              </a:rPr>
              <a:t>Nine</a:t>
            </a:r>
          </a:p>
        </p:txBody>
      </p:sp>
      <p:sp>
        <p:nvSpPr>
          <p:cNvPr id="12" name="Rectangle 11"/>
          <p:cNvSpPr>
            <a:spLocks/>
          </p:cNvSpPr>
          <p:nvPr/>
        </p:nvSpPr>
        <p:spPr>
          <a:xfrm>
            <a:off x="28121" y="6619881"/>
            <a:ext cx="1338508" cy="181868"/>
          </a:xfrm>
          <a:prstGeom prst="rect">
            <a:avLst/>
          </a:prstGeom>
        </p:spPr>
        <p:txBody>
          <a:bodyPr wrap="none">
            <a:noAutofit/>
          </a:bodyPr>
          <a:lstStyle/>
          <a:p>
            <a:pPr lvl="0" algn="r"/>
            <a:r>
              <a:rPr lang="en-US" sz="700" b="0" i="0" kern="1200" spc="120" baseline="0" dirty="0">
                <a:solidFill>
                  <a:schemeClr val="tx2"/>
                </a:solidFill>
                <a:effectLst/>
                <a:uFillTx/>
                <a:latin typeface="+mn-lt"/>
                <a:ea typeface="+mn-ea"/>
                <a:cs typeface="+mn-cs"/>
              </a:rPr>
              <a:t>© 2019 SPLUNK INC.</a:t>
            </a:r>
            <a:endParaRPr lang="en-US" sz="700" spc="120" baseline="0" dirty="0">
              <a:solidFill>
                <a:schemeClr val="tx2"/>
              </a:solidFill>
              <a:uFillTx/>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preserve="1">
  <p:cSld name="Speaker Intr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0" name="Freeform: Shape 109"/>
          <p:cNvSpPr>
            <a:spLocks/>
          </p:cNvSpPr>
          <p:nvPr/>
        </p:nvSpPr>
        <p:spPr bwMode="ltGray">
          <a:xfrm>
            <a:off x="4231317" y="2106218"/>
            <a:ext cx="5721352" cy="4751782"/>
          </a:xfrm>
          <a:custGeom>
            <a:avLst/>
            <a:gdLst>
              <a:gd name="connsiteX0" fmla="*/ 2860676 w 5721352"/>
              <a:gd name="connsiteY0" fmla="*/ 0 h 4751782"/>
              <a:gd name="connsiteX1" fmla="*/ 5721352 w 5721352"/>
              <a:gd name="connsiteY1" fmla="*/ 2862072 h 4751782"/>
              <a:gd name="connsiteX2" fmla="*/ 5068113 w 5721352"/>
              <a:gd name="connsiteY2" fmla="*/ 4682616 h 4751782"/>
              <a:gd name="connsiteX3" fmla="*/ 5005281 w 5721352"/>
              <a:gd name="connsiteY3" fmla="*/ 4751782 h 4751782"/>
              <a:gd name="connsiteX4" fmla="*/ 716071 w 5721352"/>
              <a:gd name="connsiteY4" fmla="*/ 4751782 h 4751782"/>
              <a:gd name="connsiteX5" fmla="*/ 653239 w 5721352"/>
              <a:gd name="connsiteY5" fmla="*/ 4682616 h 4751782"/>
              <a:gd name="connsiteX6" fmla="*/ 0 w 5721352"/>
              <a:gd name="connsiteY6" fmla="*/ 2862072 h 4751782"/>
              <a:gd name="connsiteX7" fmla="*/ 2860676 w 5721352"/>
              <a:gd name="connsiteY7" fmla="*/ 0 h 4751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21352" h="4751782">
                <a:moveTo>
                  <a:pt x="2860676" y="0"/>
                </a:moveTo>
                <a:cubicBezTo>
                  <a:pt x="4440584" y="0"/>
                  <a:pt x="5721352" y="1281393"/>
                  <a:pt x="5721352" y="2862072"/>
                </a:cubicBezTo>
                <a:cubicBezTo>
                  <a:pt x="5721352" y="3553619"/>
                  <a:pt x="5476205" y="4187881"/>
                  <a:pt x="5068113" y="4682616"/>
                </a:cubicBezTo>
                <a:lnTo>
                  <a:pt x="5005281" y="4751782"/>
                </a:lnTo>
                <a:lnTo>
                  <a:pt x="716071" y="4751782"/>
                </a:lnTo>
                <a:lnTo>
                  <a:pt x="653239" y="4682616"/>
                </a:lnTo>
                <a:cubicBezTo>
                  <a:pt x="245147" y="4187881"/>
                  <a:pt x="0" y="3553619"/>
                  <a:pt x="0" y="2862072"/>
                </a:cubicBezTo>
                <a:cubicBezTo>
                  <a:pt x="0" y="1281393"/>
                  <a:pt x="1280768" y="0"/>
                  <a:pt x="2860676" y="0"/>
                </a:cubicBezTo>
                <a:close/>
              </a:path>
            </a:pathLst>
          </a:custGeom>
          <a:gradFill>
            <a:gsLst>
              <a:gs pos="1000">
                <a:srgbClr val="F99D1C">
                  <a:alpha val="37000"/>
                </a:srgbClr>
              </a:gs>
              <a:gs pos="50000">
                <a:srgbClr val="F7941D">
                  <a:alpha val="22000"/>
                </a:srgbClr>
              </a:gs>
              <a:gs pos="100000">
                <a:srgbClr val="EC008C">
                  <a:alpha val="0"/>
                </a:srgbClr>
              </a:gs>
            </a:gsLst>
            <a:lin ang="1200000" scaled="0"/>
          </a:gradFill>
          <a:ln w="12700" cap="flat" cmpd="sng" algn="ctr">
            <a:noFill/>
            <a:prstDash val="solid"/>
            <a:miter lim="800000"/>
          </a:ln>
          <a:effectLst/>
        </p:spPr>
        <p:txBody>
          <a:bodyPr wrap="square" lIns="0" tIns="0" rIns="0" bIns="0" rtlCol="0" anchor="ctr">
            <a:noAutofit/>
          </a:bodyPr>
          <a:lstStyle/>
          <a:p>
            <a:pPr marR="0" lvl="0" indent="0" fontAlgn="auto">
              <a:lnSpc>
                <a:spcPct val="100000"/>
              </a:lnSpc>
              <a:spcBef>
                <a:spcPts val="0"/>
              </a:spcBef>
              <a:spcAft>
                <a:spcPts val="0"/>
              </a:spcAft>
              <a:buFontTx/>
              <a:buNone/>
            </a:pPr>
            <a:endParaRPr kumimoji="0" lang="en-US" sz="800" b="0" i="0" u="none" strike="noStrike" kern="0" cap="none" spc="0" normalizeH="0" baseline="0" dirty="0">
              <a:ln>
                <a:noFill/>
              </a:ln>
              <a:solidFill>
                <a:srgbClr val="FFFFFF"/>
              </a:solidFill>
              <a:effectLst/>
              <a:uFillTx/>
              <a:latin typeface="+mn-lt"/>
            </a:endParaRPr>
          </a:p>
        </p:txBody>
      </p:sp>
      <p:sp>
        <p:nvSpPr>
          <p:cNvPr id="91" name="Partial Circle 90"/>
          <p:cNvSpPr>
            <a:spLocks/>
          </p:cNvSpPr>
          <p:nvPr/>
        </p:nvSpPr>
        <p:spPr bwMode="ltGray">
          <a:xfrm>
            <a:off x="6400800" y="848360"/>
            <a:ext cx="5161280" cy="5161280"/>
          </a:xfrm>
          <a:prstGeom prst="pie">
            <a:avLst>
              <a:gd name="adj1" fmla="val 1627784"/>
              <a:gd name="adj2" fmla="val 16200000"/>
            </a:avLst>
          </a:prstGeom>
          <a:gradFill flip="none" rotWithShape="1">
            <a:gsLst>
              <a:gs pos="0">
                <a:srgbClr val="F99D1C"/>
              </a:gs>
              <a:gs pos="44000">
                <a:srgbClr val="F99D1C">
                  <a:alpha val="59000"/>
                </a:srgbClr>
              </a:gs>
              <a:gs pos="95000">
                <a:srgbClr val="F3584A">
                  <a:alpha val="0"/>
                </a:srgbClr>
              </a:gs>
            </a:gsLst>
            <a:lin ang="7200000" scaled="0"/>
            <a:tileRect/>
          </a:gradFill>
        </p:spPr>
        <p:txBody>
          <a:bodyPr rot="0" spcFirstLastPara="0" vertOverflow="overflow" horzOverflow="overflow" vert="horz" wrap="square" lIns="0" tIns="0" rIns="0" bIns="0" numCol="1"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FontTx/>
              <a:buNone/>
              <a:defRPr>
                <a:uFillTx/>
              </a:defRPr>
            </a:pPr>
            <a:endParaRPr kumimoji="0" lang="en-US" sz="800" b="0" i="0" u="none" strike="noStrike" kern="0" cap="none" spc="0" normalizeH="0" baseline="0" noProof="0" dirty="0">
              <a:ln>
                <a:noFill/>
              </a:ln>
              <a:solidFill>
                <a:srgbClr val="000000"/>
              </a:solidFill>
              <a:effectLst/>
              <a:uFillTx/>
              <a:latin typeface="+mn-lt"/>
            </a:endParaRPr>
          </a:p>
        </p:txBody>
      </p:sp>
      <p:grpSp>
        <p:nvGrpSpPr>
          <p:cNvPr id="93" name="Group 92"/>
          <p:cNvGrpSpPr/>
          <p:nvPr/>
        </p:nvGrpSpPr>
        <p:grpSpPr>
          <a:xfrm>
            <a:off x="11400365" y="848360"/>
            <a:ext cx="143935" cy="1354667"/>
            <a:chOff x="11506198" y="1244154"/>
            <a:chExt cx="143935" cy="1354667"/>
          </a:xfrm>
        </p:grpSpPr>
        <p:cxnSp>
          <p:nvCxnSpPr>
            <p:cNvPr id="94" name="Straight Connector 93"/>
            <p:cNvCxnSpPr/>
            <p:nvPr/>
          </p:nvCxnSpPr>
          <p:spPr bwMode="ltGray">
            <a:xfrm>
              <a:off x="11506198" y="2598821"/>
              <a:ext cx="143935" cy="0"/>
            </a:xfrm>
            <a:prstGeom prst="line">
              <a:avLst/>
            </a:prstGeom>
            <a:ln w="12700" cap="rnd">
              <a:solidFill>
                <a:srgbClr val="FFFFFF"/>
              </a:solidFill>
            </a:ln>
          </p:spPr>
        </p:cxnSp>
        <p:cxnSp>
          <p:nvCxnSpPr>
            <p:cNvPr id="95" name="Straight Connector 94"/>
            <p:cNvCxnSpPr/>
            <p:nvPr/>
          </p:nvCxnSpPr>
          <p:spPr bwMode="ltGray">
            <a:xfrm>
              <a:off x="11506198" y="2475674"/>
              <a:ext cx="143935" cy="0"/>
            </a:xfrm>
            <a:prstGeom prst="line">
              <a:avLst/>
            </a:prstGeom>
            <a:ln w="12700" cap="rnd">
              <a:solidFill>
                <a:srgbClr val="FFFFFF"/>
              </a:solidFill>
            </a:ln>
          </p:spPr>
        </p:cxnSp>
        <p:cxnSp>
          <p:nvCxnSpPr>
            <p:cNvPr id="96" name="Straight Connector 95"/>
            <p:cNvCxnSpPr/>
            <p:nvPr/>
          </p:nvCxnSpPr>
          <p:spPr bwMode="ltGray">
            <a:xfrm>
              <a:off x="11506198" y="2352522"/>
              <a:ext cx="143935" cy="0"/>
            </a:xfrm>
            <a:prstGeom prst="line">
              <a:avLst/>
            </a:prstGeom>
            <a:ln w="12700" cap="rnd">
              <a:solidFill>
                <a:srgbClr val="FFFFFF"/>
              </a:solidFill>
            </a:ln>
          </p:spPr>
        </p:cxnSp>
        <p:cxnSp>
          <p:nvCxnSpPr>
            <p:cNvPr id="97" name="Straight Connector 96"/>
            <p:cNvCxnSpPr/>
            <p:nvPr/>
          </p:nvCxnSpPr>
          <p:spPr bwMode="ltGray">
            <a:xfrm>
              <a:off x="11506198" y="2229370"/>
              <a:ext cx="143935" cy="0"/>
            </a:xfrm>
            <a:prstGeom prst="line">
              <a:avLst/>
            </a:prstGeom>
            <a:ln w="12700" cap="rnd">
              <a:solidFill>
                <a:srgbClr val="FFFFFF"/>
              </a:solidFill>
            </a:ln>
          </p:spPr>
        </p:cxnSp>
        <p:cxnSp>
          <p:nvCxnSpPr>
            <p:cNvPr id="98" name="Straight Connector 97"/>
            <p:cNvCxnSpPr/>
            <p:nvPr/>
          </p:nvCxnSpPr>
          <p:spPr bwMode="ltGray">
            <a:xfrm>
              <a:off x="11506198" y="2106218"/>
              <a:ext cx="143935" cy="0"/>
            </a:xfrm>
            <a:prstGeom prst="line">
              <a:avLst/>
            </a:prstGeom>
            <a:ln w="12700" cap="rnd">
              <a:solidFill>
                <a:srgbClr val="FFFFFF"/>
              </a:solidFill>
            </a:ln>
          </p:spPr>
        </p:cxnSp>
        <p:cxnSp>
          <p:nvCxnSpPr>
            <p:cNvPr id="99" name="Straight Connector 98"/>
            <p:cNvCxnSpPr/>
            <p:nvPr/>
          </p:nvCxnSpPr>
          <p:spPr bwMode="ltGray">
            <a:xfrm>
              <a:off x="11506198" y="1983066"/>
              <a:ext cx="143935" cy="0"/>
            </a:xfrm>
            <a:prstGeom prst="line">
              <a:avLst/>
            </a:prstGeom>
            <a:ln w="12700" cap="rnd">
              <a:solidFill>
                <a:srgbClr val="FFFFFF"/>
              </a:solidFill>
            </a:ln>
          </p:spPr>
        </p:cxnSp>
        <p:cxnSp>
          <p:nvCxnSpPr>
            <p:cNvPr id="100" name="Straight Connector 99"/>
            <p:cNvCxnSpPr/>
            <p:nvPr/>
          </p:nvCxnSpPr>
          <p:spPr bwMode="ltGray">
            <a:xfrm>
              <a:off x="11506198" y="1859914"/>
              <a:ext cx="143935" cy="0"/>
            </a:xfrm>
            <a:prstGeom prst="line">
              <a:avLst/>
            </a:prstGeom>
            <a:ln w="12700" cap="rnd">
              <a:solidFill>
                <a:srgbClr val="FFFFFF"/>
              </a:solidFill>
            </a:ln>
          </p:spPr>
        </p:cxnSp>
        <p:cxnSp>
          <p:nvCxnSpPr>
            <p:cNvPr id="101" name="Straight Connector 100"/>
            <p:cNvCxnSpPr/>
            <p:nvPr/>
          </p:nvCxnSpPr>
          <p:spPr bwMode="ltGray">
            <a:xfrm>
              <a:off x="11506198" y="1736762"/>
              <a:ext cx="143935" cy="0"/>
            </a:xfrm>
            <a:prstGeom prst="line">
              <a:avLst/>
            </a:prstGeom>
            <a:ln w="12700" cap="rnd">
              <a:solidFill>
                <a:srgbClr val="FFFFFF"/>
              </a:solidFill>
            </a:ln>
          </p:spPr>
        </p:cxnSp>
        <p:cxnSp>
          <p:nvCxnSpPr>
            <p:cNvPr id="102" name="Straight Connector 101"/>
            <p:cNvCxnSpPr/>
            <p:nvPr/>
          </p:nvCxnSpPr>
          <p:spPr bwMode="ltGray">
            <a:xfrm>
              <a:off x="11506198" y="1613610"/>
              <a:ext cx="143935" cy="0"/>
            </a:xfrm>
            <a:prstGeom prst="line">
              <a:avLst/>
            </a:prstGeom>
            <a:ln w="12700" cap="rnd">
              <a:solidFill>
                <a:srgbClr val="FFFFFF"/>
              </a:solidFill>
            </a:ln>
          </p:spPr>
        </p:cxnSp>
        <p:cxnSp>
          <p:nvCxnSpPr>
            <p:cNvPr id="103" name="Straight Connector 102"/>
            <p:cNvCxnSpPr/>
            <p:nvPr/>
          </p:nvCxnSpPr>
          <p:spPr bwMode="ltGray">
            <a:xfrm>
              <a:off x="11506198" y="1490458"/>
              <a:ext cx="143935" cy="0"/>
            </a:xfrm>
            <a:prstGeom prst="line">
              <a:avLst/>
            </a:prstGeom>
            <a:ln w="12700" cap="rnd">
              <a:solidFill>
                <a:srgbClr val="FFFFFF"/>
              </a:solidFill>
            </a:ln>
          </p:spPr>
        </p:cxnSp>
        <p:cxnSp>
          <p:nvCxnSpPr>
            <p:cNvPr id="104" name="Straight Connector 103"/>
            <p:cNvCxnSpPr/>
            <p:nvPr/>
          </p:nvCxnSpPr>
          <p:spPr bwMode="ltGray">
            <a:xfrm>
              <a:off x="11506198" y="1367306"/>
              <a:ext cx="143935" cy="0"/>
            </a:xfrm>
            <a:prstGeom prst="line">
              <a:avLst/>
            </a:prstGeom>
            <a:ln w="12700" cap="rnd">
              <a:solidFill>
                <a:srgbClr val="FFFFFF"/>
              </a:solidFill>
            </a:ln>
          </p:spPr>
        </p:cxnSp>
        <p:cxnSp>
          <p:nvCxnSpPr>
            <p:cNvPr id="105" name="Straight Connector 104"/>
            <p:cNvCxnSpPr/>
            <p:nvPr/>
          </p:nvCxnSpPr>
          <p:spPr bwMode="ltGray">
            <a:xfrm>
              <a:off x="11506198" y="1244154"/>
              <a:ext cx="143935" cy="0"/>
            </a:xfrm>
            <a:prstGeom prst="line">
              <a:avLst/>
            </a:prstGeom>
            <a:ln w="12700" cap="rnd">
              <a:solidFill>
                <a:srgbClr val="FFFFFF"/>
              </a:solidFill>
            </a:ln>
          </p:spPr>
        </p:cxnSp>
      </p:grpSp>
      <p:pic>
        <p:nvPicPr>
          <p:cNvPr id="56" name="Graphic 55"/>
          <p:cNvPicPr>
            <a:picLocks noChangeAspect="1"/>
          </p:cNvPicPr>
          <p:nvPr/>
        </p:nvPicPr>
        <p:blipFill>
          <a:blip r:embed="rId3"/>
          <a:stretch>
            <a:fillRect/>
          </a:stretch>
        </p:blipFill>
        <p:spPr bwMode="black">
          <a:xfrm>
            <a:off x="7492006" y="5740400"/>
            <a:ext cx="4014194" cy="537553"/>
          </a:xfrm>
          <a:prstGeom prst="rect">
            <a:avLst/>
          </a:prstGeom>
        </p:spPr>
      </p:pic>
      <p:sp>
        <p:nvSpPr>
          <p:cNvPr id="55" name="Title 1"/>
          <p:cNvSpPr>
            <a:spLocks noGrp="1"/>
          </p:cNvSpPr>
          <p:nvPr>
            <p:ph type="ctrTitle"/>
          </p:nvPr>
        </p:nvSpPr>
        <p:spPr>
          <a:xfrm>
            <a:off x="685800" y="1471968"/>
            <a:ext cx="5067300" cy="2215991"/>
          </a:xfrm>
        </p:spPr>
        <p:txBody>
          <a:bodyPr anchor="b"/>
          <a:lstStyle>
            <a:lvl1pPr algn="l">
              <a:lnSpc>
                <a:spcPct val="80000"/>
              </a:lnSpc>
              <a:defRPr sz="6000" spc="-150" baseline="0">
                <a:solidFill>
                  <a:schemeClr val="bg1"/>
                </a:solidFill>
                <a:uFillTx/>
              </a:defRPr>
            </a:lvl1pPr>
          </a:lstStyle>
          <a:p>
            <a:r>
              <a:rPr lang="en-US">
                <a:uFillTx/>
              </a:rPr>
              <a:t>Click to edit Master title style</a:t>
            </a:r>
            <a:endParaRPr lang="en-US" dirty="0">
              <a:uFillTx/>
            </a:endParaRPr>
          </a:p>
        </p:txBody>
      </p:sp>
      <p:sp>
        <p:nvSpPr>
          <p:cNvPr id="57" name="Subtitle 2"/>
          <p:cNvSpPr>
            <a:spLocks noGrp="1"/>
          </p:cNvSpPr>
          <p:nvPr>
            <p:ph type="subTitle" idx="1"/>
          </p:nvPr>
        </p:nvSpPr>
        <p:spPr>
          <a:xfrm>
            <a:off x="685800" y="3780033"/>
            <a:ext cx="5067300" cy="350865"/>
          </a:xfrm>
        </p:spPr>
        <p:txBody>
          <a:bodyPr wrap="square">
            <a:spAutoFit/>
          </a:bodyPr>
          <a:lstStyle>
            <a:lvl1pPr marL="0" indent="0" algn="l">
              <a:buNone/>
              <a:defRPr sz="2400" spc="-40" baseline="0">
                <a:solidFill>
                  <a:schemeClr val="bg1"/>
                </a:solidFill>
                <a:uFillTx/>
                <a:latin typeface="+mn-lt"/>
              </a:defRPr>
            </a:lvl1pPr>
            <a:lvl2pPr marL="457200" indent="0" algn="ctr">
              <a:buNone/>
              <a:defRPr sz="2000">
                <a:uFillTx/>
              </a:defRPr>
            </a:lvl2pPr>
            <a:lvl3pPr marL="914400" indent="0" algn="ctr">
              <a:buNone/>
              <a:defRPr sz="1800">
                <a:uFillTx/>
              </a:defRPr>
            </a:lvl3pPr>
            <a:lvl4pPr marL="1371600" indent="0" algn="ctr">
              <a:buNone/>
              <a:defRPr sz="1600">
                <a:uFillTx/>
              </a:defRPr>
            </a:lvl4pPr>
            <a:lvl5pPr marL="1828800" indent="0" algn="ctr">
              <a:buNone/>
              <a:defRPr sz="1600">
                <a:uFillTx/>
              </a:defRPr>
            </a:lvl5pPr>
            <a:lvl6pPr marL="2286000" indent="0" algn="ctr">
              <a:buNone/>
              <a:defRPr sz="1600">
                <a:uFillTx/>
              </a:defRPr>
            </a:lvl6pPr>
            <a:lvl7pPr marL="2743200" indent="0" algn="ctr">
              <a:buNone/>
              <a:defRPr sz="1600">
                <a:uFillTx/>
              </a:defRPr>
            </a:lvl7pPr>
            <a:lvl8pPr marL="3200400" indent="0" algn="ctr">
              <a:buNone/>
              <a:defRPr sz="1600">
                <a:uFillTx/>
              </a:defRPr>
            </a:lvl8pPr>
            <a:lvl9pPr marL="3657600" indent="0" algn="ctr">
              <a:buNone/>
              <a:defRPr sz="1600">
                <a:uFillTx/>
              </a:defRPr>
            </a:lvl9pPr>
          </a:lstStyle>
          <a:p>
            <a:r>
              <a:rPr lang="en-US">
                <a:uFillTx/>
              </a:rPr>
              <a:t>Click to edit Master subtitle style</a:t>
            </a:r>
            <a:endParaRPr lang="en-US" dirty="0">
              <a:uFillTx/>
            </a:endParaRPr>
          </a:p>
        </p:txBody>
      </p:sp>
      <p:sp>
        <p:nvSpPr>
          <p:cNvPr id="58" name="Text Placeholder 2"/>
          <p:cNvSpPr>
            <a:spLocks noGrp="1"/>
          </p:cNvSpPr>
          <p:nvPr>
            <p:ph type="body" idx="14" hasCustomPrompt="1"/>
          </p:nvPr>
        </p:nvSpPr>
        <p:spPr>
          <a:xfrm>
            <a:off x="685800" y="5096290"/>
            <a:ext cx="5067300" cy="280974"/>
          </a:xfrm>
        </p:spPr>
        <p:txBody>
          <a:bodyPr wrap="square" anchor="b">
            <a:spAutoFit/>
          </a:bodyPr>
          <a:lstStyle>
            <a:lvl1pPr marL="0" indent="0" algn="l">
              <a:lnSpc>
                <a:spcPct val="83000"/>
              </a:lnSpc>
              <a:spcBef>
                <a:spcPts val="0"/>
              </a:spcBef>
              <a:spcAft>
                <a:spcPts val="0"/>
              </a:spcAft>
              <a:buNone/>
              <a:defRPr sz="2200" b="1" spc="-50" baseline="0">
                <a:solidFill>
                  <a:schemeClr val="bg1"/>
                </a:solidFill>
                <a:uFillTx/>
                <a:latin typeface="+mn-lt"/>
              </a:defRPr>
            </a:lvl1pPr>
            <a:lvl2pPr marL="457200" indent="0">
              <a:buNone/>
              <a:defRPr sz="2000" b="1">
                <a:uFillTx/>
              </a:defRPr>
            </a:lvl2pPr>
            <a:lvl3pPr marL="914400" indent="0">
              <a:buNone/>
              <a:defRPr sz="1800" b="1">
                <a:uFillTx/>
              </a:defRPr>
            </a:lvl3pPr>
            <a:lvl4pPr marL="1371600" indent="0">
              <a:buNone/>
              <a:defRPr sz="1600" b="1">
                <a:uFillTx/>
              </a:defRPr>
            </a:lvl4pPr>
            <a:lvl5pPr marL="1828800" indent="0">
              <a:buNone/>
              <a:defRPr sz="1600" b="1">
                <a:uFillTx/>
              </a:defRPr>
            </a:lvl5pPr>
            <a:lvl6pPr marL="2286000" indent="0">
              <a:buNone/>
              <a:defRPr sz="1600" b="1">
                <a:uFillTx/>
              </a:defRPr>
            </a:lvl6pPr>
            <a:lvl7pPr marL="2743200" indent="0">
              <a:buNone/>
              <a:defRPr sz="1600" b="1">
                <a:uFillTx/>
              </a:defRPr>
            </a:lvl7pPr>
            <a:lvl8pPr marL="3200400" indent="0">
              <a:buNone/>
              <a:defRPr sz="1600" b="1">
                <a:uFillTx/>
              </a:defRPr>
            </a:lvl8pPr>
            <a:lvl9pPr marL="3657600" indent="0">
              <a:buNone/>
              <a:defRPr sz="1600" b="1">
                <a:uFillTx/>
              </a:defRPr>
            </a:lvl9pPr>
          </a:lstStyle>
          <a:p>
            <a:pPr lvl="0"/>
            <a:r>
              <a:rPr lang="en-US" dirty="0">
                <a:uFillTx/>
              </a:rPr>
              <a:t>Name Placeholder</a:t>
            </a:r>
          </a:p>
        </p:txBody>
      </p:sp>
      <p:sp>
        <p:nvSpPr>
          <p:cNvPr id="59" name="Text Placeholder 2"/>
          <p:cNvSpPr>
            <a:spLocks noGrp="1"/>
          </p:cNvSpPr>
          <p:nvPr>
            <p:ph type="body" idx="15" hasCustomPrompt="1"/>
          </p:nvPr>
        </p:nvSpPr>
        <p:spPr>
          <a:xfrm>
            <a:off x="685800" y="5482609"/>
            <a:ext cx="5067300" cy="229935"/>
          </a:xfrm>
        </p:spPr>
        <p:txBody>
          <a:bodyPr wrap="square" anchor="t">
            <a:spAutoFit/>
          </a:bodyPr>
          <a:lstStyle>
            <a:lvl1pPr marL="0" indent="0" algn="l">
              <a:lnSpc>
                <a:spcPct val="83000"/>
              </a:lnSpc>
              <a:spcBef>
                <a:spcPts val="0"/>
              </a:spcBef>
              <a:spcAft>
                <a:spcPts val="0"/>
              </a:spcAft>
              <a:buNone/>
              <a:defRPr sz="1800" b="0" spc="-40" baseline="0">
                <a:solidFill>
                  <a:schemeClr val="bg1"/>
                </a:solidFill>
                <a:uFillTx/>
                <a:latin typeface="+mn-lt"/>
              </a:defRPr>
            </a:lvl1pPr>
            <a:lvl2pPr marL="457200" indent="0">
              <a:buNone/>
              <a:defRPr sz="2000" b="1">
                <a:uFillTx/>
              </a:defRPr>
            </a:lvl2pPr>
            <a:lvl3pPr marL="914400" indent="0">
              <a:buNone/>
              <a:defRPr sz="1800" b="1">
                <a:uFillTx/>
              </a:defRPr>
            </a:lvl3pPr>
            <a:lvl4pPr marL="1371600" indent="0">
              <a:buNone/>
              <a:defRPr sz="1600" b="1">
                <a:uFillTx/>
              </a:defRPr>
            </a:lvl4pPr>
            <a:lvl5pPr marL="1828800" indent="0">
              <a:buNone/>
              <a:defRPr sz="1600" b="1">
                <a:uFillTx/>
              </a:defRPr>
            </a:lvl5pPr>
            <a:lvl6pPr marL="2286000" indent="0">
              <a:buNone/>
              <a:defRPr sz="1600" b="1">
                <a:uFillTx/>
              </a:defRPr>
            </a:lvl6pPr>
            <a:lvl7pPr marL="2743200" indent="0">
              <a:buNone/>
              <a:defRPr sz="1600" b="1">
                <a:uFillTx/>
              </a:defRPr>
            </a:lvl7pPr>
            <a:lvl8pPr marL="3200400" indent="0">
              <a:buNone/>
              <a:defRPr sz="1600" b="1">
                <a:uFillTx/>
              </a:defRPr>
            </a:lvl8pPr>
            <a:lvl9pPr marL="3657600" indent="0">
              <a:buNone/>
              <a:defRPr sz="1600" b="1">
                <a:uFillTx/>
              </a:defRPr>
            </a:lvl9pPr>
          </a:lstStyle>
          <a:p>
            <a:pPr lvl="0"/>
            <a:r>
              <a:rPr lang="en-US" dirty="0">
                <a:uFillTx/>
              </a:rPr>
              <a:t>Date Placeholder</a:t>
            </a:r>
          </a:p>
        </p:txBody>
      </p:sp>
      <p:sp>
        <p:nvSpPr>
          <p:cNvPr id="25" name="Oval 24"/>
          <p:cNvSpPr>
            <a:spLocks/>
          </p:cNvSpPr>
          <p:nvPr/>
        </p:nvSpPr>
        <p:spPr bwMode="black">
          <a:xfrm>
            <a:off x="6669388" y="2043364"/>
            <a:ext cx="161760" cy="161760"/>
          </a:xfrm>
          <a:prstGeom prst="ellipse">
            <a:avLst/>
          </a:prstGeom>
          <a:ln w="12700" cap="rnd">
            <a:solidFill>
              <a:srgbClr val="FFFFFF">
                <a:alpha val="70000"/>
              </a:srgbClr>
            </a:solidFill>
          </a:ln>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FontTx/>
              <a:buNone/>
              <a:defRPr>
                <a:uFillTx/>
              </a:defRPr>
            </a:pPr>
            <a:endParaRPr kumimoji="0" lang="en-US" sz="800" b="0" i="0" u="none" strike="noStrike" kern="0" cap="none" spc="0" normalizeH="0" baseline="0" noProof="0" dirty="0">
              <a:ln>
                <a:noFill/>
              </a:ln>
              <a:solidFill>
                <a:srgbClr val="000000"/>
              </a:solidFill>
              <a:effectLst/>
              <a:uFillTx/>
              <a:latin typeface="+mn-lt"/>
              <a:hlinkClick r:id="rId4"/>
            </a:endParaRPr>
          </a:p>
        </p:txBody>
      </p:sp>
      <p:sp>
        <p:nvSpPr>
          <p:cNvPr id="26" name="Picture Placeholder 25"/>
          <p:cNvSpPr>
            <a:spLocks noGrp="1"/>
          </p:cNvSpPr>
          <p:nvPr>
            <p:ph type="pic" sz="quarter" idx="16"/>
          </p:nvPr>
        </p:nvSpPr>
        <p:spPr bwMode="gray">
          <a:xfrm>
            <a:off x="6885940" y="1343432"/>
            <a:ext cx="4173220" cy="4171136"/>
          </a:xfrm>
          <a:custGeom>
            <a:avLst/>
            <a:gdLst>
              <a:gd name="connsiteX0" fmla="*/ 2086610 w 4173220"/>
              <a:gd name="connsiteY0" fmla="*/ 0 h 4171136"/>
              <a:gd name="connsiteX1" fmla="*/ 4173220 w 4173220"/>
              <a:gd name="connsiteY1" fmla="*/ 2085568 h 4171136"/>
              <a:gd name="connsiteX2" fmla="*/ 2086610 w 4173220"/>
              <a:gd name="connsiteY2" fmla="*/ 4171136 h 4171136"/>
              <a:gd name="connsiteX3" fmla="*/ 0 w 4173220"/>
              <a:gd name="connsiteY3" fmla="*/ 2085568 h 4171136"/>
              <a:gd name="connsiteX4" fmla="*/ 2086610 w 4173220"/>
              <a:gd name="connsiteY4" fmla="*/ 0 h 41711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73220" h="4171136">
                <a:moveTo>
                  <a:pt x="2086610" y="0"/>
                </a:moveTo>
                <a:cubicBezTo>
                  <a:pt x="3239013" y="0"/>
                  <a:pt x="4173220" y="933741"/>
                  <a:pt x="4173220" y="2085568"/>
                </a:cubicBezTo>
                <a:cubicBezTo>
                  <a:pt x="4173220" y="3237395"/>
                  <a:pt x="3239013" y="4171136"/>
                  <a:pt x="2086610" y="4171136"/>
                </a:cubicBezTo>
                <a:cubicBezTo>
                  <a:pt x="934207" y="4171136"/>
                  <a:pt x="0" y="3237395"/>
                  <a:pt x="0" y="2085568"/>
                </a:cubicBezTo>
                <a:cubicBezTo>
                  <a:pt x="0" y="933741"/>
                  <a:pt x="934207" y="0"/>
                  <a:pt x="2086610" y="0"/>
                </a:cubicBezTo>
                <a:close/>
              </a:path>
            </a:pathLst>
          </a:custGeom>
          <a:solidFill>
            <a:schemeClr val="bg1"/>
          </a:solidFill>
        </p:spPr>
        <p:txBody>
          <a:bodyPr wrap="square" lIns="228600" tIns="228600" rIns="228600" bIns="228600">
            <a:noAutofit/>
          </a:bodyPr>
          <a:lstStyle>
            <a:lvl1pPr algn="ctr">
              <a:defRPr>
                <a:uFillTx/>
                <a:latin typeface="+mn-lt"/>
              </a:defRPr>
            </a:lvl1pPr>
          </a:lstStyle>
          <a:p>
            <a:r>
              <a:rPr lang="en-US" dirty="0">
                <a:uFillTx/>
              </a:rPr>
              <a:t>Click icon to add picture</a:t>
            </a:r>
          </a:p>
        </p:txBody>
      </p:sp>
      <p:sp>
        <p:nvSpPr>
          <p:cNvPr id="24" name="Rectangle 23"/>
          <p:cNvSpPr>
            <a:spLocks/>
          </p:cNvSpPr>
          <p:nvPr/>
        </p:nvSpPr>
        <p:spPr>
          <a:xfrm>
            <a:off x="10836946" y="87136"/>
            <a:ext cx="1338508" cy="181868"/>
          </a:xfrm>
          <a:prstGeom prst="rect">
            <a:avLst/>
          </a:prstGeom>
        </p:spPr>
        <p:txBody>
          <a:bodyPr wrap="none">
            <a:noAutofit/>
          </a:bodyPr>
          <a:lstStyle/>
          <a:p>
            <a:pPr lvl="0" algn="r"/>
            <a:r>
              <a:rPr lang="en-US" sz="700" b="0" i="0" kern="1200" spc="120" baseline="0" dirty="0">
                <a:solidFill>
                  <a:schemeClr val="bg1"/>
                </a:solidFill>
                <a:effectLst/>
                <a:uFillTx/>
                <a:latin typeface="+mn-lt"/>
                <a:ea typeface="+mn-ea"/>
                <a:cs typeface="+mn-cs"/>
              </a:rPr>
              <a:t>© 2019 SPLUNK INC.</a:t>
            </a:r>
            <a:endParaRPr lang="en-US" sz="700" spc="120" baseline="0" dirty="0">
              <a:solidFill>
                <a:schemeClr val="bg1"/>
              </a:solidFill>
              <a:uFillTx/>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Two Speaker Intro">
    <p:spTree>
      <p:nvGrpSpPr>
        <p:cNvPr id="1" name=""/>
        <p:cNvGrpSpPr/>
        <p:nvPr/>
      </p:nvGrpSpPr>
      <p:grpSpPr>
        <a:xfrm>
          <a:off x="0" y="0"/>
          <a:ext cx="0" cy="0"/>
          <a:chOff x="0" y="0"/>
          <a:chExt cx="0" cy="0"/>
        </a:xfrm>
      </p:grpSpPr>
      <p:sp>
        <p:nvSpPr>
          <p:cNvPr id="5" name="Oval 4"/>
          <p:cNvSpPr>
            <a:spLocks/>
          </p:cNvSpPr>
          <p:nvPr/>
        </p:nvSpPr>
        <p:spPr bwMode="ltGray">
          <a:xfrm>
            <a:off x="2005046" y="2331720"/>
            <a:ext cx="2428806" cy="2428806"/>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uFillTx/>
            </a:endParaRPr>
          </a:p>
        </p:txBody>
      </p:sp>
      <p:sp>
        <p:nvSpPr>
          <p:cNvPr id="4" name="Partial Circle 3"/>
          <p:cNvSpPr>
            <a:spLocks/>
          </p:cNvSpPr>
          <p:nvPr/>
        </p:nvSpPr>
        <p:spPr bwMode="ltGray">
          <a:xfrm>
            <a:off x="1939006" y="2265680"/>
            <a:ext cx="2560886" cy="2560886"/>
          </a:xfrm>
          <a:prstGeom prst="pie">
            <a:avLst/>
          </a:prstGeom>
          <a:gradFill flip="none" rotWithShape="1">
            <a:gsLst>
              <a:gs pos="1000">
                <a:schemeClr val="accent6"/>
              </a:gs>
              <a:gs pos="76000">
                <a:srgbClr val="EC008C"/>
              </a:gs>
            </a:gsLst>
            <a:lin ang="5400000" scaled="1"/>
            <a:tileRect/>
          </a:gradFill>
        </p:spPr>
        <p:txBody>
          <a:bodyPr wrap="square" lIns="0" tIns="0" rIns="0" bIns="0" rtlCol="0" anchor="ctr">
            <a:noAutofit/>
          </a:bodyPr>
          <a:lstStyle/>
          <a:p>
            <a:pPr lvl="0"/>
            <a:endParaRPr lang="en-US" sz="800" dirty="0">
              <a:solidFill>
                <a:schemeClr val="bg1"/>
              </a:solidFill>
              <a:uFillTx/>
            </a:endParaRPr>
          </a:p>
        </p:txBody>
      </p:sp>
      <p:sp>
        <p:nvSpPr>
          <p:cNvPr id="7" name="Title 6"/>
          <p:cNvSpPr>
            <a:spLocks noGrp="1"/>
          </p:cNvSpPr>
          <p:nvPr>
            <p:ph type="title"/>
          </p:nvPr>
        </p:nvSpPr>
        <p:spPr/>
        <p:txBody>
          <a:bodyPr/>
          <a:lstStyle/>
          <a:p>
            <a:r>
              <a:rPr lang="en-US">
                <a:uFillTx/>
              </a:rPr>
              <a:t>Click to edit Master title style</a:t>
            </a:r>
            <a:endParaRPr lang="en-US" dirty="0">
              <a:uFillTx/>
            </a:endParaRPr>
          </a:p>
        </p:txBody>
      </p:sp>
      <p:sp>
        <p:nvSpPr>
          <p:cNvPr id="9" name="Text Placeholder 2"/>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uFillTx/>
              </a:defRPr>
            </a:lvl1pPr>
            <a:lvl2pPr marL="457200" indent="0">
              <a:buNone/>
              <a:defRPr sz="2000" b="1">
                <a:uFillTx/>
              </a:defRPr>
            </a:lvl2pPr>
            <a:lvl3pPr marL="914400" indent="0">
              <a:buNone/>
              <a:defRPr sz="1800" b="1">
                <a:uFillTx/>
              </a:defRPr>
            </a:lvl3pPr>
            <a:lvl4pPr marL="1371600" indent="0">
              <a:buNone/>
              <a:defRPr sz="1600" b="1">
                <a:uFillTx/>
              </a:defRPr>
            </a:lvl4pPr>
            <a:lvl5pPr marL="1828800" indent="0">
              <a:buNone/>
              <a:defRPr sz="1600" b="1">
                <a:uFillTx/>
              </a:defRPr>
            </a:lvl5pPr>
            <a:lvl6pPr marL="2286000" indent="0">
              <a:buNone/>
              <a:defRPr sz="1600" b="1">
                <a:uFillTx/>
              </a:defRPr>
            </a:lvl6pPr>
            <a:lvl7pPr marL="2743200" indent="0">
              <a:buNone/>
              <a:defRPr sz="1600" b="1">
                <a:uFillTx/>
              </a:defRPr>
            </a:lvl7pPr>
            <a:lvl8pPr marL="3200400" indent="0">
              <a:buNone/>
              <a:defRPr sz="1600" b="1">
                <a:uFillTx/>
              </a:defRPr>
            </a:lvl8pPr>
            <a:lvl9pPr marL="3657600" indent="0">
              <a:buNone/>
              <a:defRPr sz="1600" b="1">
                <a:uFillTx/>
              </a:defRPr>
            </a:lvl9pPr>
          </a:lstStyle>
          <a:p>
            <a:pPr lvl="0"/>
            <a:r>
              <a:rPr lang="en-US">
                <a:uFillTx/>
              </a:rPr>
              <a:t>Click to edit Master text styles</a:t>
            </a:r>
          </a:p>
        </p:txBody>
      </p:sp>
      <p:sp>
        <p:nvSpPr>
          <p:cNvPr id="21" name="Text Placeholder 2"/>
          <p:cNvSpPr>
            <a:spLocks noGrp="1"/>
          </p:cNvSpPr>
          <p:nvPr>
            <p:ph type="body" idx="1"/>
          </p:nvPr>
        </p:nvSpPr>
        <p:spPr>
          <a:xfrm>
            <a:off x="685800" y="5457497"/>
            <a:ext cx="5067299" cy="229935"/>
          </a:xfrm>
        </p:spPr>
        <p:txBody>
          <a:bodyPr>
            <a:spAutoFit/>
          </a:bodyPr>
          <a:lstStyle>
            <a:lvl1pPr marL="0" indent="0" algn="ctr">
              <a:lnSpc>
                <a:spcPct val="83000"/>
              </a:lnSpc>
              <a:spcBef>
                <a:spcPts val="0"/>
              </a:spcBef>
              <a:spcAft>
                <a:spcPts val="0"/>
              </a:spcAft>
              <a:buNone/>
              <a:defRPr sz="1800" baseline="0">
                <a:solidFill>
                  <a:schemeClr val="bg2">
                    <a:lumMod val="50000"/>
                  </a:schemeClr>
                </a:solidFill>
                <a:uFillTx/>
              </a:defRPr>
            </a:lvl1pPr>
            <a:lvl2pPr marL="457200" indent="0">
              <a:buNone/>
              <a:defRPr sz="2000">
                <a:solidFill>
                  <a:schemeClr val="tx1">
                    <a:tint val="75000"/>
                  </a:schemeClr>
                </a:solidFill>
                <a:uFillTx/>
              </a:defRPr>
            </a:lvl2pPr>
            <a:lvl3pPr marL="914400" indent="0">
              <a:buNone/>
              <a:defRPr sz="1800">
                <a:solidFill>
                  <a:schemeClr val="tx1">
                    <a:tint val="75000"/>
                  </a:schemeClr>
                </a:solidFill>
                <a:uFillTx/>
              </a:defRPr>
            </a:lvl3pPr>
            <a:lvl4pPr marL="1371600" indent="0">
              <a:buNone/>
              <a:defRPr sz="1600">
                <a:solidFill>
                  <a:schemeClr val="tx1">
                    <a:tint val="75000"/>
                  </a:schemeClr>
                </a:solidFill>
                <a:uFillTx/>
              </a:defRPr>
            </a:lvl4pPr>
            <a:lvl5pPr marL="1828800" indent="0">
              <a:buNone/>
              <a:defRPr sz="1600">
                <a:solidFill>
                  <a:schemeClr val="tx1">
                    <a:tint val="75000"/>
                  </a:schemeClr>
                </a:solidFill>
                <a:uFillTx/>
              </a:defRPr>
            </a:lvl5pPr>
            <a:lvl6pPr marL="2286000" indent="0">
              <a:buNone/>
              <a:defRPr sz="1600">
                <a:solidFill>
                  <a:schemeClr val="tx1">
                    <a:tint val="75000"/>
                  </a:schemeClr>
                </a:solidFill>
                <a:uFillTx/>
              </a:defRPr>
            </a:lvl6pPr>
            <a:lvl7pPr marL="2743200" indent="0">
              <a:buNone/>
              <a:defRPr sz="1600">
                <a:solidFill>
                  <a:schemeClr val="tx1">
                    <a:tint val="75000"/>
                  </a:schemeClr>
                </a:solidFill>
                <a:uFillTx/>
              </a:defRPr>
            </a:lvl7pPr>
            <a:lvl8pPr marL="3200400" indent="0">
              <a:buNone/>
              <a:defRPr sz="1600">
                <a:solidFill>
                  <a:schemeClr val="tx1">
                    <a:tint val="75000"/>
                  </a:schemeClr>
                </a:solidFill>
                <a:uFillTx/>
              </a:defRPr>
            </a:lvl8pPr>
            <a:lvl9pPr marL="3657600" indent="0">
              <a:buNone/>
              <a:defRPr sz="1600">
                <a:solidFill>
                  <a:schemeClr val="tx1">
                    <a:tint val="75000"/>
                  </a:schemeClr>
                </a:solidFill>
                <a:uFillTx/>
              </a:defRPr>
            </a:lvl9pPr>
          </a:lstStyle>
          <a:p>
            <a:pPr lvl="0"/>
            <a:r>
              <a:rPr lang="en-US">
                <a:uFillTx/>
              </a:rPr>
              <a:t>Click to edit Master text styles</a:t>
            </a:r>
          </a:p>
        </p:txBody>
      </p:sp>
      <p:sp>
        <p:nvSpPr>
          <p:cNvPr id="22" name="Text Placeholder 2"/>
          <p:cNvSpPr>
            <a:spLocks noGrp="1"/>
          </p:cNvSpPr>
          <p:nvPr>
            <p:ph type="body" idx="14" hasCustomPrompt="1"/>
          </p:nvPr>
        </p:nvSpPr>
        <p:spPr>
          <a:xfrm>
            <a:off x="685800" y="5010533"/>
            <a:ext cx="5067299" cy="344710"/>
          </a:xfrm>
        </p:spPr>
        <p:txBody>
          <a:bodyPr anchor="ctr">
            <a:spAutoFit/>
          </a:bodyPr>
          <a:lstStyle>
            <a:lvl1pPr marL="0" indent="0" algn="ctr">
              <a:lnSpc>
                <a:spcPct val="80000"/>
              </a:lnSpc>
              <a:spcBef>
                <a:spcPts val="0"/>
              </a:spcBef>
              <a:spcAft>
                <a:spcPts val="0"/>
              </a:spcAft>
              <a:buNone/>
              <a:defRPr sz="2800" b="1" spc="-50" baseline="0">
                <a:solidFill>
                  <a:schemeClr val="tx1"/>
                </a:solidFill>
                <a:uFillTx/>
                <a:latin typeface="+mj-lt"/>
              </a:defRPr>
            </a:lvl1pPr>
            <a:lvl2pPr marL="457200" indent="0">
              <a:buNone/>
              <a:defRPr sz="2000">
                <a:solidFill>
                  <a:schemeClr val="tx1">
                    <a:tint val="75000"/>
                  </a:schemeClr>
                </a:solidFill>
                <a:uFillTx/>
              </a:defRPr>
            </a:lvl2pPr>
            <a:lvl3pPr marL="914400" indent="0">
              <a:buNone/>
              <a:defRPr sz="1800">
                <a:solidFill>
                  <a:schemeClr val="tx1">
                    <a:tint val="75000"/>
                  </a:schemeClr>
                </a:solidFill>
                <a:uFillTx/>
              </a:defRPr>
            </a:lvl3pPr>
            <a:lvl4pPr marL="1371600" indent="0">
              <a:buNone/>
              <a:defRPr sz="1600">
                <a:solidFill>
                  <a:schemeClr val="tx1">
                    <a:tint val="75000"/>
                  </a:schemeClr>
                </a:solidFill>
                <a:uFillTx/>
              </a:defRPr>
            </a:lvl4pPr>
            <a:lvl5pPr marL="1828800" indent="0">
              <a:buNone/>
              <a:defRPr sz="1600">
                <a:solidFill>
                  <a:schemeClr val="tx1">
                    <a:tint val="75000"/>
                  </a:schemeClr>
                </a:solidFill>
                <a:uFillTx/>
              </a:defRPr>
            </a:lvl5pPr>
            <a:lvl6pPr marL="2286000" indent="0">
              <a:buNone/>
              <a:defRPr sz="1600">
                <a:solidFill>
                  <a:schemeClr val="tx1">
                    <a:tint val="75000"/>
                  </a:schemeClr>
                </a:solidFill>
                <a:uFillTx/>
              </a:defRPr>
            </a:lvl6pPr>
            <a:lvl7pPr marL="2743200" indent="0">
              <a:buNone/>
              <a:defRPr sz="1600">
                <a:solidFill>
                  <a:schemeClr val="tx1">
                    <a:tint val="75000"/>
                  </a:schemeClr>
                </a:solidFill>
                <a:uFillTx/>
              </a:defRPr>
            </a:lvl7pPr>
            <a:lvl8pPr marL="3200400" indent="0">
              <a:buNone/>
              <a:defRPr sz="1600">
                <a:solidFill>
                  <a:schemeClr val="tx1">
                    <a:tint val="75000"/>
                  </a:schemeClr>
                </a:solidFill>
                <a:uFillTx/>
              </a:defRPr>
            </a:lvl8pPr>
            <a:lvl9pPr marL="3657600" indent="0">
              <a:buNone/>
              <a:defRPr sz="1600">
                <a:solidFill>
                  <a:schemeClr val="tx1">
                    <a:tint val="75000"/>
                  </a:schemeClr>
                </a:solidFill>
                <a:uFillTx/>
              </a:defRPr>
            </a:lvl9pPr>
          </a:lstStyle>
          <a:p>
            <a:pPr lvl="0"/>
            <a:r>
              <a:rPr lang="en-US" dirty="0">
                <a:uFillTx/>
              </a:rPr>
              <a:t>Name Placeholder</a:t>
            </a:r>
          </a:p>
        </p:txBody>
      </p:sp>
      <p:sp>
        <p:nvSpPr>
          <p:cNvPr id="24" name="Text Placeholder 2"/>
          <p:cNvSpPr>
            <a:spLocks noGrp="1"/>
          </p:cNvSpPr>
          <p:nvPr>
            <p:ph type="body" idx="16"/>
          </p:nvPr>
        </p:nvSpPr>
        <p:spPr>
          <a:xfrm>
            <a:off x="6438902" y="5457497"/>
            <a:ext cx="5067299" cy="229935"/>
          </a:xfrm>
        </p:spPr>
        <p:txBody>
          <a:bodyPr>
            <a:spAutoFit/>
          </a:bodyPr>
          <a:lstStyle>
            <a:lvl1pPr marL="0" indent="0" algn="ctr">
              <a:lnSpc>
                <a:spcPct val="83000"/>
              </a:lnSpc>
              <a:spcBef>
                <a:spcPts val="0"/>
              </a:spcBef>
              <a:spcAft>
                <a:spcPts val="0"/>
              </a:spcAft>
              <a:buNone/>
              <a:defRPr sz="1800" baseline="0">
                <a:solidFill>
                  <a:schemeClr val="bg2">
                    <a:lumMod val="50000"/>
                  </a:schemeClr>
                </a:solidFill>
                <a:uFillTx/>
              </a:defRPr>
            </a:lvl1pPr>
            <a:lvl2pPr marL="457200" indent="0">
              <a:buNone/>
              <a:defRPr sz="2000">
                <a:solidFill>
                  <a:schemeClr val="tx1">
                    <a:tint val="75000"/>
                  </a:schemeClr>
                </a:solidFill>
                <a:uFillTx/>
              </a:defRPr>
            </a:lvl2pPr>
            <a:lvl3pPr marL="914400" indent="0">
              <a:buNone/>
              <a:defRPr sz="1800">
                <a:solidFill>
                  <a:schemeClr val="tx1">
                    <a:tint val="75000"/>
                  </a:schemeClr>
                </a:solidFill>
                <a:uFillTx/>
              </a:defRPr>
            </a:lvl3pPr>
            <a:lvl4pPr marL="1371600" indent="0">
              <a:buNone/>
              <a:defRPr sz="1600">
                <a:solidFill>
                  <a:schemeClr val="tx1">
                    <a:tint val="75000"/>
                  </a:schemeClr>
                </a:solidFill>
                <a:uFillTx/>
              </a:defRPr>
            </a:lvl4pPr>
            <a:lvl5pPr marL="1828800" indent="0">
              <a:buNone/>
              <a:defRPr sz="1600">
                <a:solidFill>
                  <a:schemeClr val="tx1">
                    <a:tint val="75000"/>
                  </a:schemeClr>
                </a:solidFill>
                <a:uFillTx/>
              </a:defRPr>
            </a:lvl5pPr>
            <a:lvl6pPr marL="2286000" indent="0">
              <a:buNone/>
              <a:defRPr sz="1600">
                <a:solidFill>
                  <a:schemeClr val="tx1">
                    <a:tint val="75000"/>
                  </a:schemeClr>
                </a:solidFill>
                <a:uFillTx/>
              </a:defRPr>
            </a:lvl6pPr>
            <a:lvl7pPr marL="2743200" indent="0">
              <a:buNone/>
              <a:defRPr sz="1600">
                <a:solidFill>
                  <a:schemeClr val="tx1">
                    <a:tint val="75000"/>
                  </a:schemeClr>
                </a:solidFill>
                <a:uFillTx/>
              </a:defRPr>
            </a:lvl7pPr>
            <a:lvl8pPr marL="3200400" indent="0">
              <a:buNone/>
              <a:defRPr sz="1600">
                <a:solidFill>
                  <a:schemeClr val="tx1">
                    <a:tint val="75000"/>
                  </a:schemeClr>
                </a:solidFill>
                <a:uFillTx/>
              </a:defRPr>
            </a:lvl8pPr>
            <a:lvl9pPr marL="3657600" indent="0">
              <a:buNone/>
              <a:defRPr sz="1600">
                <a:solidFill>
                  <a:schemeClr val="tx1">
                    <a:tint val="75000"/>
                  </a:schemeClr>
                </a:solidFill>
                <a:uFillTx/>
              </a:defRPr>
            </a:lvl9pPr>
          </a:lstStyle>
          <a:p>
            <a:pPr lvl="0"/>
            <a:r>
              <a:rPr lang="en-US">
                <a:uFillTx/>
              </a:rPr>
              <a:t>Click to edit Master text styles</a:t>
            </a:r>
          </a:p>
        </p:txBody>
      </p:sp>
      <p:sp>
        <p:nvSpPr>
          <p:cNvPr id="25" name="Text Placeholder 2"/>
          <p:cNvSpPr>
            <a:spLocks noGrp="1"/>
          </p:cNvSpPr>
          <p:nvPr>
            <p:ph type="body" idx="17" hasCustomPrompt="1"/>
          </p:nvPr>
        </p:nvSpPr>
        <p:spPr>
          <a:xfrm>
            <a:off x="6438902" y="5010533"/>
            <a:ext cx="5067299" cy="344710"/>
          </a:xfrm>
        </p:spPr>
        <p:txBody>
          <a:bodyPr anchor="ctr">
            <a:spAutoFit/>
          </a:bodyPr>
          <a:lstStyle>
            <a:lvl1pPr marL="0" indent="0" algn="ctr">
              <a:lnSpc>
                <a:spcPct val="80000"/>
              </a:lnSpc>
              <a:spcBef>
                <a:spcPts val="0"/>
              </a:spcBef>
              <a:spcAft>
                <a:spcPts val="0"/>
              </a:spcAft>
              <a:buNone/>
              <a:defRPr sz="2800" b="1" spc="-50" baseline="0">
                <a:solidFill>
                  <a:schemeClr val="tx1"/>
                </a:solidFill>
                <a:uFillTx/>
                <a:latin typeface="+mj-lt"/>
              </a:defRPr>
            </a:lvl1pPr>
            <a:lvl2pPr marL="457200" indent="0">
              <a:buNone/>
              <a:defRPr sz="2000">
                <a:solidFill>
                  <a:schemeClr val="tx1">
                    <a:tint val="75000"/>
                  </a:schemeClr>
                </a:solidFill>
                <a:uFillTx/>
              </a:defRPr>
            </a:lvl2pPr>
            <a:lvl3pPr marL="914400" indent="0">
              <a:buNone/>
              <a:defRPr sz="1800">
                <a:solidFill>
                  <a:schemeClr val="tx1">
                    <a:tint val="75000"/>
                  </a:schemeClr>
                </a:solidFill>
                <a:uFillTx/>
              </a:defRPr>
            </a:lvl3pPr>
            <a:lvl4pPr marL="1371600" indent="0">
              <a:buNone/>
              <a:defRPr sz="1600">
                <a:solidFill>
                  <a:schemeClr val="tx1">
                    <a:tint val="75000"/>
                  </a:schemeClr>
                </a:solidFill>
                <a:uFillTx/>
              </a:defRPr>
            </a:lvl4pPr>
            <a:lvl5pPr marL="1828800" indent="0">
              <a:buNone/>
              <a:defRPr sz="1600">
                <a:solidFill>
                  <a:schemeClr val="tx1">
                    <a:tint val="75000"/>
                  </a:schemeClr>
                </a:solidFill>
                <a:uFillTx/>
              </a:defRPr>
            </a:lvl5pPr>
            <a:lvl6pPr marL="2286000" indent="0">
              <a:buNone/>
              <a:defRPr sz="1600">
                <a:solidFill>
                  <a:schemeClr val="tx1">
                    <a:tint val="75000"/>
                  </a:schemeClr>
                </a:solidFill>
                <a:uFillTx/>
              </a:defRPr>
            </a:lvl6pPr>
            <a:lvl7pPr marL="2743200" indent="0">
              <a:buNone/>
              <a:defRPr sz="1600">
                <a:solidFill>
                  <a:schemeClr val="tx1">
                    <a:tint val="75000"/>
                  </a:schemeClr>
                </a:solidFill>
                <a:uFillTx/>
              </a:defRPr>
            </a:lvl7pPr>
            <a:lvl8pPr marL="3200400" indent="0">
              <a:buNone/>
              <a:defRPr sz="1600">
                <a:solidFill>
                  <a:schemeClr val="tx1">
                    <a:tint val="75000"/>
                  </a:schemeClr>
                </a:solidFill>
                <a:uFillTx/>
              </a:defRPr>
            </a:lvl8pPr>
            <a:lvl9pPr marL="3657600" indent="0">
              <a:buNone/>
              <a:defRPr sz="1600">
                <a:solidFill>
                  <a:schemeClr val="tx1">
                    <a:tint val="75000"/>
                  </a:schemeClr>
                </a:solidFill>
                <a:uFillTx/>
              </a:defRPr>
            </a:lvl9pPr>
          </a:lstStyle>
          <a:p>
            <a:pPr lvl="0"/>
            <a:r>
              <a:rPr lang="en-US" dirty="0">
                <a:uFillTx/>
              </a:rPr>
              <a:t>Name Placeholder</a:t>
            </a:r>
          </a:p>
        </p:txBody>
      </p:sp>
      <p:sp>
        <p:nvSpPr>
          <p:cNvPr id="35" name="Oval 34"/>
          <p:cNvSpPr>
            <a:spLocks/>
          </p:cNvSpPr>
          <p:nvPr/>
        </p:nvSpPr>
        <p:spPr bwMode="ltGray">
          <a:xfrm>
            <a:off x="7758148" y="2331720"/>
            <a:ext cx="2428806" cy="2428806"/>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uFillTx/>
            </a:endParaRPr>
          </a:p>
        </p:txBody>
      </p:sp>
      <p:sp>
        <p:nvSpPr>
          <p:cNvPr id="36" name="Partial Circle 35"/>
          <p:cNvSpPr>
            <a:spLocks/>
          </p:cNvSpPr>
          <p:nvPr/>
        </p:nvSpPr>
        <p:spPr bwMode="ltGray">
          <a:xfrm>
            <a:off x="7692108" y="2265680"/>
            <a:ext cx="2560886" cy="2560886"/>
          </a:xfrm>
          <a:prstGeom prst="pie">
            <a:avLst/>
          </a:prstGeom>
          <a:gradFill flip="none" rotWithShape="1">
            <a:gsLst>
              <a:gs pos="1000">
                <a:schemeClr val="accent6"/>
              </a:gs>
              <a:gs pos="76000">
                <a:srgbClr val="EC008C"/>
              </a:gs>
            </a:gsLst>
            <a:lin ang="5400000" scaled="1"/>
            <a:tileRect/>
          </a:gradFill>
        </p:spPr>
        <p:txBody>
          <a:bodyPr wrap="square" lIns="0" tIns="0" rIns="0" bIns="0" rtlCol="0" anchor="ctr">
            <a:noAutofit/>
          </a:bodyPr>
          <a:lstStyle/>
          <a:p>
            <a:pPr lvl="0"/>
            <a:endParaRPr lang="en-US" sz="800" dirty="0">
              <a:solidFill>
                <a:schemeClr val="bg1"/>
              </a:solidFill>
              <a:uFillTx/>
            </a:endParaRPr>
          </a:p>
        </p:txBody>
      </p:sp>
      <p:sp>
        <p:nvSpPr>
          <p:cNvPr id="15" name="Picture Placeholder 14"/>
          <p:cNvSpPr>
            <a:spLocks noGrp="1"/>
          </p:cNvSpPr>
          <p:nvPr>
            <p:ph type="pic" sz="quarter" idx="15"/>
          </p:nvPr>
        </p:nvSpPr>
        <p:spPr>
          <a:xfrm>
            <a:off x="2116255" y="2443480"/>
            <a:ext cx="2206388" cy="2205286"/>
          </a:xfrm>
          <a:custGeom>
            <a:avLst/>
            <a:gdLst>
              <a:gd name="connsiteX0" fmla="*/ 1103194 w 2206388"/>
              <a:gd name="connsiteY0" fmla="*/ 0 h 2205286"/>
              <a:gd name="connsiteX1" fmla="*/ 2206388 w 2206388"/>
              <a:gd name="connsiteY1" fmla="*/ 1102643 h 2205286"/>
              <a:gd name="connsiteX2" fmla="*/ 1103194 w 2206388"/>
              <a:gd name="connsiteY2" fmla="*/ 2205286 h 2205286"/>
              <a:gd name="connsiteX3" fmla="*/ 0 w 2206388"/>
              <a:gd name="connsiteY3" fmla="*/ 1102643 h 2205286"/>
              <a:gd name="connsiteX4" fmla="*/ 1103194 w 2206388"/>
              <a:gd name="connsiteY4" fmla="*/ 0 h 2205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6388" h="2205286">
                <a:moveTo>
                  <a:pt x="1103194" y="0"/>
                </a:moveTo>
                <a:cubicBezTo>
                  <a:pt x="1712471" y="0"/>
                  <a:pt x="2206388" y="493670"/>
                  <a:pt x="2206388" y="1102643"/>
                </a:cubicBezTo>
                <a:cubicBezTo>
                  <a:pt x="2206388" y="1711616"/>
                  <a:pt x="1712471" y="2205286"/>
                  <a:pt x="1103194" y="2205286"/>
                </a:cubicBezTo>
                <a:cubicBezTo>
                  <a:pt x="493917" y="2205286"/>
                  <a:pt x="0" y="1711616"/>
                  <a:pt x="0" y="1102643"/>
                </a:cubicBezTo>
                <a:cubicBezTo>
                  <a:pt x="0" y="493670"/>
                  <a:pt x="493917" y="0"/>
                  <a:pt x="1103194" y="0"/>
                </a:cubicBezTo>
                <a:close/>
              </a:path>
            </a:pathLst>
          </a:custGeom>
          <a:solidFill>
            <a:schemeClr val="bg1"/>
          </a:solidFill>
        </p:spPr>
        <p:txBody>
          <a:bodyPr wrap="square" lIns="228600" tIns="228600" rIns="228600" bIns="228600">
            <a:noAutofit/>
          </a:bodyPr>
          <a:lstStyle>
            <a:lvl1pPr algn="ctr">
              <a:defRPr>
                <a:uFillTx/>
              </a:defRPr>
            </a:lvl1pPr>
          </a:lstStyle>
          <a:p>
            <a:r>
              <a:rPr lang="en-US" dirty="0">
                <a:uFillTx/>
              </a:rPr>
              <a:t>Click icon to add picture</a:t>
            </a:r>
          </a:p>
        </p:txBody>
      </p:sp>
      <p:sp>
        <p:nvSpPr>
          <p:cNvPr id="17" name="Picture Placeholder 16"/>
          <p:cNvSpPr>
            <a:spLocks noGrp="1"/>
          </p:cNvSpPr>
          <p:nvPr>
            <p:ph type="pic" sz="quarter" idx="19"/>
          </p:nvPr>
        </p:nvSpPr>
        <p:spPr>
          <a:xfrm>
            <a:off x="7869357" y="2443480"/>
            <a:ext cx="2206388" cy="2205286"/>
          </a:xfrm>
          <a:custGeom>
            <a:avLst/>
            <a:gdLst>
              <a:gd name="connsiteX0" fmla="*/ 1103194 w 2206388"/>
              <a:gd name="connsiteY0" fmla="*/ 0 h 2205286"/>
              <a:gd name="connsiteX1" fmla="*/ 2206388 w 2206388"/>
              <a:gd name="connsiteY1" fmla="*/ 1102643 h 2205286"/>
              <a:gd name="connsiteX2" fmla="*/ 1103194 w 2206388"/>
              <a:gd name="connsiteY2" fmla="*/ 2205286 h 2205286"/>
              <a:gd name="connsiteX3" fmla="*/ 0 w 2206388"/>
              <a:gd name="connsiteY3" fmla="*/ 1102643 h 2205286"/>
              <a:gd name="connsiteX4" fmla="*/ 1103194 w 2206388"/>
              <a:gd name="connsiteY4" fmla="*/ 0 h 2205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6388" h="2205286">
                <a:moveTo>
                  <a:pt x="1103194" y="0"/>
                </a:moveTo>
                <a:cubicBezTo>
                  <a:pt x="1712471" y="0"/>
                  <a:pt x="2206388" y="493670"/>
                  <a:pt x="2206388" y="1102643"/>
                </a:cubicBezTo>
                <a:cubicBezTo>
                  <a:pt x="2206388" y="1711616"/>
                  <a:pt x="1712471" y="2205286"/>
                  <a:pt x="1103194" y="2205286"/>
                </a:cubicBezTo>
                <a:cubicBezTo>
                  <a:pt x="493917" y="2205286"/>
                  <a:pt x="0" y="1711616"/>
                  <a:pt x="0" y="1102643"/>
                </a:cubicBezTo>
                <a:cubicBezTo>
                  <a:pt x="0" y="493670"/>
                  <a:pt x="493917" y="0"/>
                  <a:pt x="1103194" y="0"/>
                </a:cubicBezTo>
                <a:close/>
              </a:path>
            </a:pathLst>
          </a:custGeom>
          <a:solidFill>
            <a:schemeClr val="bg1"/>
          </a:solidFill>
        </p:spPr>
        <p:txBody>
          <a:bodyPr wrap="square" lIns="228600" tIns="228600" rIns="228600" bIns="228600">
            <a:noAutofit/>
          </a:bodyPr>
          <a:lstStyle>
            <a:lvl1pPr algn="ctr">
              <a:defRPr>
                <a:uFillTx/>
              </a:defRPr>
            </a:lvl1pPr>
          </a:lstStyle>
          <a:p>
            <a:r>
              <a:rPr lang="en-US" dirty="0">
                <a:uFillTx/>
              </a:rPr>
              <a:t>Click icon to add picture</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6064" y="1401330"/>
            <a:ext cx="5355906" cy="673578"/>
          </a:xfrm>
          <a:prstGeom prst="rect">
            <a:avLst/>
          </a:prstGeom>
        </p:spPr>
        <p:txBody>
          <a:bodyPr anchor="b"/>
          <a:lstStyle>
            <a:lvl1pPr marL="0" indent="0">
              <a:buNone/>
              <a:defRPr sz="2400" b="1">
                <a:uFillTx/>
              </a:defRPr>
            </a:lvl1pPr>
            <a:lvl2pPr marL="457200" indent="0">
              <a:buNone/>
              <a:defRPr sz="2000" b="1">
                <a:uFillTx/>
              </a:defRPr>
            </a:lvl2pPr>
            <a:lvl3pPr marL="914400" indent="0">
              <a:buNone/>
              <a:defRPr sz="1800" b="1">
                <a:uFillTx/>
              </a:defRPr>
            </a:lvl3pPr>
            <a:lvl4pPr marL="1371600" indent="0">
              <a:buNone/>
              <a:defRPr sz="1600" b="1">
                <a:uFillTx/>
              </a:defRPr>
            </a:lvl4pPr>
            <a:lvl5pPr marL="1828800" indent="0">
              <a:buNone/>
              <a:defRPr sz="1600" b="1">
                <a:uFillTx/>
              </a:defRPr>
            </a:lvl5pPr>
            <a:lvl6pPr marL="2286000" indent="0">
              <a:buNone/>
              <a:defRPr sz="1600" b="1">
                <a:uFillTx/>
              </a:defRPr>
            </a:lvl6pPr>
            <a:lvl7pPr marL="2743200" indent="0">
              <a:buNone/>
              <a:defRPr sz="1600" b="1">
                <a:uFillTx/>
              </a:defRPr>
            </a:lvl7pPr>
            <a:lvl8pPr marL="3200400" indent="0">
              <a:buNone/>
              <a:defRPr sz="1600" b="1">
                <a:uFillTx/>
              </a:defRPr>
            </a:lvl8pPr>
            <a:lvl9pPr marL="3657600" indent="0">
              <a:buNone/>
              <a:defRPr sz="1600" b="1">
                <a:uFillTx/>
              </a:defRPr>
            </a:lvl9pPr>
          </a:lstStyle>
          <a:p>
            <a:pPr lvl="0"/>
            <a:r>
              <a:rPr lang="en-US">
                <a:uFillTx/>
              </a:rPr>
              <a:t>Click to edit Master text styles</a:t>
            </a:r>
          </a:p>
        </p:txBody>
      </p:sp>
      <p:sp>
        <p:nvSpPr>
          <p:cNvPr id="5" name="Text Placeholder 4"/>
          <p:cNvSpPr>
            <a:spLocks noGrp="1"/>
          </p:cNvSpPr>
          <p:nvPr>
            <p:ph type="body" sz="quarter" idx="3"/>
          </p:nvPr>
        </p:nvSpPr>
        <p:spPr>
          <a:xfrm>
            <a:off x="6386696" y="1401330"/>
            <a:ext cx="5349240" cy="673578"/>
          </a:xfrm>
          <a:prstGeom prst="rect">
            <a:avLst/>
          </a:prstGeom>
        </p:spPr>
        <p:txBody>
          <a:bodyPr anchor="b"/>
          <a:lstStyle>
            <a:lvl1pPr marL="0" indent="0">
              <a:buNone/>
              <a:defRPr sz="2400" b="1">
                <a:uFillTx/>
              </a:defRPr>
            </a:lvl1pPr>
            <a:lvl2pPr marL="457200" indent="0">
              <a:buNone/>
              <a:defRPr sz="2000" b="1">
                <a:uFillTx/>
              </a:defRPr>
            </a:lvl2pPr>
            <a:lvl3pPr marL="914400" indent="0">
              <a:buNone/>
              <a:defRPr sz="1800" b="1">
                <a:uFillTx/>
              </a:defRPr>
            </a:lvl3pPr>
            <a:lvl4pPr marL="1371600" indent="0">
              <a:buNone/>
              <a:defRPr sz="1600" b="1">
                <a:uFillTx/>
              </a:defRPr>
            </a:lvl4pPr>
            <a:lvl5pPr marL="1828800" indent="0">
              <a:buNone/>
              <a:defRPr sz="1600" b="1">
                <a:uFillTx/>
              </a:defRPr>
            </a:lvl5pPr>
            <a:lvl6pPr marL="2286000" indent="0">
              <a:buNone/>
              <a:defRPr sz="1600" b="1">
                <a:uFillTx/>
              </a:defRPr>
            </a:lvl6pPr>
            <a:lvl7pPr marL="2743200" indent="0">
              <a:buNone/>
              <a:defRPr sz="1600" b="1">
                <a:uFillTx/>
              </a:defRPr>
            </a:lvl7pPr>
            <a:lvl8pPr marL="3200400" indent="0">
              <a:buNone/>
              <a:defRPr sz="1600" b="1">
                <a:uFillTx/>
              </a:defRPr>
            </a:lvl8pPr>
            <a:lvl9pPr marL="3657600" indent="0">
              <a:buNone/>
              <a:defRPr sz="1600" b="1">
                <a:uFillTx/>
              </a:defRPr>
            </a:lvl9pPr>
          </a:lstStyle>
          <a:p>
            <a:pPr lvl="0"/>
            <a:r>
              <a:rPr lang="en-US">
                <a:uFillTx/>
              </a:rPr>
              <a:t>Click to edit Master text styles</a:t>
            </a:r>
          </a:p>
        </p:txBody>
      </p:sp>
      <p:sp>
        <p:nvSpPr>
          <p:cNvPr id="11" name="Content Placeholder 2"/>
          <p:cNvSpPr>
            <a:spLocks noGrp="1"/>
          </p:cNvSpPr>
          <p:nvPr>
            <p:ph sz="half" idx="10"/>
          </p:nvPr>
        </p:nvSpPr>
        <p:spPr>
          <a:xfrm>
            <a:off x="456062" y="1961304"/>
            <a:ext cx="5349240" cy="3942572"/>
          </a:xfrm>
          <a:prstGeom prst="rect">
            <a:avLst/>
          </a:prstGeom>
        </p:spPr>
        <p:txBody>
          <a:body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endParaRPr lang="en-US" dirty="0">
              <a:uFillTx/>
            </a:endParaRPr>
          </a:p>
        </p:txBody>
      </p:sp>
      <p:sp>
        <p:nvSpPr>
          <p:cNvPr id="7" name="Content Placeholder 2"/>
          <p:cNvSpPr>
            <a:spLocks noGrp="1"/>
          </p:cNvSpPr>
          <p:nvPr>
            <p:ph sz="half" idx="11"/>
          </p:nvPr>
        </p:nvSpPr>
        <p:spPr>
          <a:xfrm>
            <a:off x="6386696" y="1961304"/>
            <a:ext cx="5349240" cy="3942572"/>
          </a:xfrm>
          <a:prstGeom prst="rect">
            <a:avLst/>
          </a:prstGeom>
        </p:spPr>
        <p:txBody>
          <a:body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endParaRPr lang="en-US" dirty="0">
              <a:uFillTx/>
            </a:endParaRPr>
          </a:p>
        </p:txBody>
      </p:sp>
      <p:sp>
        <p:nvSpPr>
          <p:cNvPr id="9" name="Title 1"/>
          <p:cNvSpPr>
            <a:spLocks noGrp="1"/>
          </p:cNvSpPr>
          <p:nvPr>
            <p:ph type="title" hasCustomPrompt="1"/>
          </p:nvPr>
        </p:nvSpPr>
        <p:spPr>
          <a:xfrm>
            <a:off x="456063" y="310394"/>
            <a:ext cx="11279874" cy="443586"/>
          </a:xfrm>
        </p:spPr>
        <p:txBody>
          <a:bodyPr/>
          <a:lstStyle/>
          <a:p>
            <a:r>
              <a:rPr lang="en-US" dirty="0">
                <a:uFillTx/>
              </a:rPr>
              <a:t>Subject: Slide Title</a:t>
            </a:r>
          </a:p>
        </p:txBody>
      </p:sp>
      <p:sp>
        <p:nvSpPr>
          <p:cNvPr id="12" name="Subtitle 2"/>
          <p:cNvSpPr>
            <a:spLocks noGrp="1"/>
          </p:cNvSpPr>
          <p:nvPr>
            <p:ph type="subTitle" idx="12" hasCustomPrompt="1"/>
          </p:nvPr>
        </p:nvSpPr>
        <p:spPr>
          <a:xfrm>
            <a:off x="456063" y="880004"/>
            <a:ext cx="11279873" cy="274600"/>
          </a:xfrm>
        </p:spPr>
        <p:txBody>
          <a:bodyPr tIns="0"/>
          <a:lstStyle>
            <a:lvl1pPr marL="0" indent="0" algn="ctr">
              <a:buNone/>
              <a:defRPr sz="2400">
                <a:solidFill>
                  <a:schemeClr val="accent3"/>
                </a:solidFill>
                <a:uFillTx/>
              </a:defRPr>
            </a:lvl1pPr>
            <a:lvl2pPr marL="457200" indent="0" algn="ctr">
              <a:buNone/>
              <a:defRPr sz="2000">
                <a:uFillTx/>
              </a:defRPr>
            </a:lvl2pPr>
            <a:lvl3pPr marL="914400" indent="0" algn="ctr">
              <a:buNone/>
              <a:defRPr sz="1800">
                <a:uFillTx/>
              </a:defRPr>
            </a:lvl3pPr>
            <a:lvl4pPr marL="1371600" indent="0" algn="ctr">
              <a:buNone/>
              <a:defRPr sz="1600">
                <a:uFillTx/>
              </a:defRPr>
            </a:lvl4pPr>
            <a:lvl5pPr marL="1828800" indent="0" algn="ctr">
              <a:buNone/>
              <a:defRPr sz="1600">
                <a:uFillTx/>
              </a:defRPr>
            </a:lvl5pPr>
            <a:lvl6pPr marL="2286000" indent="0" algn="ctr">
              <a:buNone/>
              <a:defRPr sz="1600">
                <a:uFillTx/>
              </a:defRPr>
            </a:lvl6pPr>
            <a:lvl7pPr marL="2743200" indent="0" algn="ctr">
              <a:buNone/>
              <a:defRPr sz="1600">
                <a:uFillTx/>
              </a:defRPr>
            </a:lvl7pPr>
            <a:lvl8pPr marL="3200400" indent="0" algn="ctr">
              <a:buNone/>
              <a:defRPr sz="1600">
                <a:uFillTx/>
              </a:defRPr>
            </a:lvl8pPr>
            <a:lvl9pPr marL="3657600" indent="0" algn="ctr">
              <a:buNone/>
              <a:defRPr sz="1600">
                <a:uFillTx/>
              </a:defRPr>
            </a:lvl9pPr>
          </a:lstStyle>
          <a:p>
            <a:r>
              <a:rPr lang="en-US" dirty="0">
                <a:uFillTx/>
              </a:rPr>
              <a:t>A Subhead Would Help Explain Context and Topic</a:t>
            </a: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Three Speaker Intro">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a:uFillTx/>
              </a:rPr>
              <a:t>Click to edit Master title style</a:t>
            </a:r>
            <a:endParaRPr lang="en-US" dirty="0">
              <a:uFillTx/>
            </a:endParaRPr>
          </a:p>
        </p:txBody>
      </p:sp>
      <p:sp>
        <p:nvSpPr>
          <p:cNvPr id="9" name="Text Placeholder 2"/>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uFillTx/>
              </a:defRPr>
            </a:lvl1pPr>
            <a:lvl2pPr marL="457200" indent="0">
              <a:buNone/>
              <a:defRPr sz="2000" b="1">
                <a:uFillTx/>
              </a:defRPr>
            </a:lvl2pPr>
            <a:lvl3pPr marL="914400" indent="0">
              <a:buNone/>
              <a:defRPr sz="1800" b="1">
                <a:uFillTx/>
              </a:defRPr>
            </a:lvl3pPr>
            <a:lvl4pPr marL="1371600" indent="0">
              <a:buNone/>
              <a:defRPr sz="1600" b="1">
                <a:uFillTx/>
              </a:defRPr>
            </a:lvl4pPr>
            <a:lvl5pPr marL="1828800" indent="0">
              <a:buNone/>
              <a:defRPr sz="1600" b="1">
                <a:uFillTx/>
              </a:defRPr>
            </a:lvl5pPr>
            <a:lvl6pPr marL="2286000" indent="0">
              <a:buNone/>
              <a:defRPr sz="1600" b="1">
                <a:uFillTx/>
              </a:defRPr>
            </a:lvl6pPr>
            <a:lvl7pPr marL="2743200" indent="0">
              <a:buNone/>
              <a:defRPr sz="1600" b="1">
                <a:uFillTx/>
              </a:defRPr>
            </a:lvl7pPr>
            <a:lvl8pPr marL="3200400" indent="0">
              <a:buNone/>
              <a:defRPr sz="1600" b="1">
                <a:uFillTx/>
              </a:defRPr>
            </a:lvl8pPr>
            <a:lvl9pPr marL="3657600" indent="0">
              <a:buNone/>
              <a:defRPr sz="1600" b="1">
                <a:uFillTx/>
              </a:defRPr>
            </a:lvl9pPr>
          </a:lstStyle>
          <a:p>
            <a:pPr lvl="0"/>
            <a:r>
              <a:rPr lang="en-US">
                <a:uFillTx/>
              </a:rPr>
              <a:t>Click to edit Master text styles</a:t>
            </a:r>
          </a:p>
        </p:txBody>
      </p:sp>
      <p:sp>
        <p:nvSpPr>
          <p:cNvPr id="21" name="Text Placeholder 2"/>
          <p:cNvSpPr>
            <a:spLocks noGrp="1"/>
          </p:cNvSpPr>
          <p:nvPr>
            <p:ph type="body" idx="1"/>
          </p:nvPr>
        </p:nvSpPr>
        <p:spPr>
          <a:xfrm>
            <a:off x="600901" y="5813717"/>
            <a:ext cx="3018278" cy="229935"/>
          </a:xfrm>
        </p:spPr>
        <p:txBody>
          <a:bodyPr wrap="square">
            <a:spAutoFit/>
          </a:bodyPr>
          <a:lstStyle>
            <a:lvl1pPr marL="0" indent="0" algn="ctr">
              <a:lnSpc>
                <a:spcPct val="83000"/>
              </a:lnSpc>
              <a:spcBef>
                <a:spcPts val="0"/>
              </a:spcBef>
              <a:spcAft>
                <a:spcPts val="0"/>
              </a:spcAft>
              <a:buNone/>
              <a:defRPr sz="1800" baseline="0">
                <a:solidFill>
                  <a:schemeClr val="bg2">
                    <a:lumMod val="50000"/>
                  </a:schemeClr>
                </a:solidFill>
                <a:uFillTx/>
              </a:defRPr>
            </a:lvl1pPr>
            <a:lvl2pPr marL="457200" indent="0">
              <a:buNone/>
              <a:defRPr sz="2000">
                <a:solidFill>
                  <a:schemeClr val="tx1">
                    <a:tint val="75000"/>
                  </a:schemeClr>
                </a:solidFill>
                <a:uFillTx/>
              </a:defRPr>
            </a:lvl2pPr>
            <a:lvl3pPr marL="914400" indent="0">
              <a:buNone/>
              <a:defRPr sz="1800">
                <a:solidFill>
                  <a:schemeClr val="tx1">
                    <a:tint val="75000"/>
                  </a:schemeClr>
                </a:solidFill>
                <a:uFillTx/>
              </a:defRPr>
            </a:lvl3pPr>
            <a:lvl4pPr marL="1371600" indent="0">
              <a:buNone/>
              <a:defRPr sz="1600">
                <a:solidFill>
                  <a:schemeClr val="tx1">
                    <a:tint val="75000"/>
                  </a:schemeClr>
                </a:solidFill>
                <a:uFillTx/>
              </a:defRPr>
            </a:lvl4pPr>
            <a:lvl5pPr marL="1828800" indent="0">
              <a:buNone/>
              <a:defRPr sz="1600">
                <a:solidFill>
                  <a:schemeClr val="tx1">
                    <a:tint val="75000"/>
                  </a:schemeClr>
                </a:solidFill>
                <a:uFillTx/>
              </a:defRPr>
            </a:lvl5pPr>
            <a:lvl6pPr marL="2286000" indent="0">
              <a:buNone/>
              <a:defRPr sz="1600">
                <a:solidFill>
                  <a:schemeClr val="tx1">
                    <a:tint val="75000"/>
                  </a:schemeClr>
                </a:solidFill>
                <a:uFillTx/>
              </a:defRPr>
            </a:lvl6pPr>
            <a:lvl7pPr marL="2743200" indent="0">
              <a:buNone/>
              <a:defRPr sz="1600">
                <a:solidFill>
                  <a:schemeClr val="tx1">
                    <a:tint val="75000"/>
                  </a:schemeClr>
                </a:solidFill>
                <a:uFillTx/>
              </a:defRPr>
            </a:lvl7pPr>
            <a:lvl8pPr marL="3200400" indent="0">
              <a:buNone/>
              <a:defRPr sz="1600">
                <a:solidFill>
                  <a:schemeClr val="tx1">
                    <a:tint val="75000"/>
                  </a:schemeClr>
                </a:solidFill>
                <a:uFillTx/>
              </a:defRPr>
            </a:lvl8pPr>
            <a:lvl9pPr marL="3657600" indent="0">
              <a:buNone/>
              <a:defRPr sz="1600">
                <a:solidFill>
                  <a:schemeClr val="tx1">
                    <a:tint val="75000"/>
                  </a:schemeClr>
                </a:solidFill>
                <a:uFillTx/>
              </a:defRPr>
            </a:lvl9pPr>
          </a:lstStyle>
          <a:p>
            <a:pPr lvl="0"/>
            <a:r>
              <a:rPr lang="en-US">
                <a:uFillTx/>
              </a:rPr>
              <a:t>Click to edit Master text styles</a:t>
            </a:r>
          </a:p>
        </p:txBody>
      </p:sp>
      <p:sp>
        <p:nvSpPr>
          <p:cNvPr id="22" name="Text Placeholder 2"/>
          <p:cNvSpPr>
            <a:spLocks noGrp="1"/>
          </p:cNvSpPr>
          <p:nvPr>
            <p:ph type="body" idx="14" hasCustomPrompt="1"/>
          </p:nvPr>
        </p:nvSpPr>
        <p:spPr>
          <a:xfrm>
            <a:off x="600901" y="4998012"/>
            <a:ext cx="3018278" cy="689420"/>
          </a:xfrm>
        </p:spPr>
        <p:txBody>
          <a:bodyPr wrap="square" anchor="ctr">
            <a:spAutoFit/>
          </a:bodyPr>
          <a:lstStyle>
            <a:lvl1pPr marL="0" indent="0" algn="ctr">
              <a:lnSpc>
                <a:spcPct val="80000"/>
              </a:lnSpc>
              <a:spcBef>
                <a:spcPts val="0"/>
              </a:spcBef>
              <a:spcAft>
                <a:spcPts val="0"/>
              </a:spcAft>
              <a:buNone/>
              <a:defRPr sz="2800" b="1" spc="-50" baseline="0">
                <a:solidFill>
                  <a:schemeClr val="tx1"/>
                </a:solidFill>
                <a:uFillTx/>
                <a:latin typeface="+mj-lt"/>
              </a:defRPr>
            </a:lvl1pPr>
            <a:lvl2pPr marL="457200" indent="0">
              <a:buNone/>
              <a:defRPr sz="2000">
                <a:solidFill>
                  <a:schemeClr val="tx1">
                    <a:tint val="75000"/>
                  </a:schemeClr>
                </a:solidFill>
                <a:uFillTx/>
              </a:defRPr>
            </a:lvl2pPr>
            <a:lvl3pPr marL="914400" indent="0">
              <a:buNone/>
              <a:defRPr sz="1800">
                <a:solidFill>
                  <a:schemeClr val="tx1">
                    <a:tint val="75000"/>
                  </a:schemeClr>
                </a:solidFill>
                <a:uFillTx/>
              </a:defRPr>
            </a:lvl3pPr>
            <a:lvl4pPr marL="1371600" indent="0">
              <a:buNone/>
              <a:defRPr sz="1600">
                <a:solidFill>
                  <a:schemeClr val="tx1">
                    <a:tint val="75000"/>
                  </a:schemeClr>
                </a:solidFill>
                <a:uFillTx/>
              </a:defRPr>
            </a:lvl4pPr>
            <a:lvl5pPr marL="1828800" indent="0">
              <a:buNone/>
              <a:defRPr sz="1600">
                <a:solidFill>
                  <a:schemeClr val="tx1">
                    <a:tint val="75000"/>
                  </a:schemeClr>
                </a:solidFill>
                <a:uFillTx/>
              </a:defRPr>
            </a:lvl5pPr>
            <a:lvl6pPr marL="2286000" indent="0">
              <a:buNone/>
              <a:defRPr sz="1600">
                <a:solidFill>
                  <a:schemeClr val="tx1">
                    <a:tint val="75000"/>
                  </a:schemeClr>
                </a:solidFill>
                <a:uFillTx/>
              </a:defRPr>
            </a:lvl6pPr>
            <a:lvl7pPr marL="2743200" indent="0">
              <a:buNone/>
              <a:defRPr sz="1600">
                <a:solidFill>
                  <a:schemeClr val="tx1">
                    <a:tint val="75000"/>
                  </a:schemeClr>
                </a:solidFill>
                <a:uFillTx/>
              </a:defRPr>
            </a:lvl7pPr>
            <a:lvl8pPr marL="3200400" indent="0">
              <a:buNone/>
              <a:defRPr sz="1600">
                <a:solidFill>
                  <a:schemeClr val="tx1">
                    <a:tint val="75000"/>
                  </a:schemeClr>
                </a:solidFill>
                <a:uFillTx/>
              </a:defRPr>
            </a:lvl8pPr>
            <a:lvl9pPr marL="3657600" indent="0">
              <a:buNone/>
              <a:defRPr sz="1600">
                <a:solidFill>
                  <a:schemeClr val="tx1">
                    <a:tint val="75000"/>
                  </a:schemeClr>
                </a:solidFill>
                <a:uFillTx/>
              </a:defRPr>
            </a:lvl9pPr>
          </a:lstStyle>
          <a:p>
            <a:pPr lvl="0"/>
            <a:r>
              <a:rPr lang="en-US" dirty="0">
                <a:uFillTx/>
              </a:rPr>
              <a:t>Name </a:t>
            </a:r>
            <a:br>
              <a:rPr lang="en-US" dirty="0">
                <a:uFillTx/>
              </a:rPr>
            </a:br>
            <a:r>
              <a:rPr lang="en-US" dirty="0">
                <a:uFillTx/>
              </a:rPr>
              <a:t>Placeholder</a:t>
            </a:r>
          </a:p>
        </p:txBody>
      </p:sp>
      <p:sp>
        <p:nvSpPr>
          <p:cNvPr id="14" name="Oval 13"/>
          <p:cNvSpPr>
            <a:spLocks/>
          </p:cNvSpPr>
          <p:nvPr/>
        </p:nvSpPr>
        <p:spPr bwMode="ltGray">
          <a:xfrm>
            <a:off x="901852" y="2331720"/>
            <a:ext cx="2428806" cy="2428806"/>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uFillTx/>
            </a:endParaRPr>
          </a:p>
        </p:txBody>
      </p:sp>
      <p:sp>
        <p:nvSpPr>
          <p:cNvPr id="16" name="Partial Circle 3"/>
          <p:cNvSpPr>
            <a:spLocks/>
          </p:cNvSpPr>
          <p:nvPr/>
        </p:nvSpPr>
        <p:spPr bwMode="ltGray">
          <a:xfrm>
            <a:off x="835812" y="2265680"/>
            <a:ext cx="2560886" cy="2560886"/>
          </a:xfrm>
          <a:prstGeom prst="pie">
            <a:avLst/>
          </a:prstGeom>
          <a:gradFill flip="none" rotWithShape="1">
            <a:gsLst>
              <a:gs pos="1000">
                <a:schemeClr val="accent6"/>
              </a:gs>
              <a:gs pos="76000">
                <a:srgbClr val="EC008C"/>
              </a:gs>
            </a:gsLst>
            <a:lin ang="5400000" scaled="1"/>
            <a:tileRect/>
          </a:gradFill>
        </p:spPr>
        <p:txBody>
          <a:bodyPr wrap="square" lIns="0" tIns="0" rIns="0" bIns="0" rtlCol="0" anchor="ctr">
            <a:noAutofit/>
          </a:bodyPr>
          <a:lstStyle/>
          <a:p>
            <a:pPr lvl="0"/>
            <a:endParaRPr lang="en-US" sz="800" dirty="0">
              <a:solidFill>
                <a:schemeClr val="bg1"/>
              </a:solidFill>
              <a:uFillTx/>
            </a:endParaRPr>
          </a:p>
        </p:txBody>
      </p:sp>
      <p:sp>
        <p:nvSpPr>
          <p:cNvPr id="18" name="Picture Placeholder 52"/>
          <p:cNvSpPr>
            <a:spLocks noGrp="1"/>
          </p:cNvSpPr>
          <p:nvPr>
            <p:ph type="pic" sz="quarter" idx="12"/>
          </p:nvPr>
        </p:nvSpPr>
        <p:spPr bwMode="ltGray">
          <a:xfrm>
            <a:off x="1013061" y="2443480"/>
            <a:ext cx="2206388" cy="2205286"/>
          </a:xfrm>
          <a:prstGeom prst="ellipse">
            <a:avLst/>
          </a:prstGeom>
          <a:solidFill>
            <a:schemeClr val="bg1"/>
          </a:solidFill>
          <a:effectLst/>
        </p:spPr>
        <p:txBody>
          <a:bodyPr/>
          <a:lstStyle>
            <a:lvl1pPr algn="ctr">
              <a:defRPr>
                <a:solidFill>
                  <a:schemeClr val="tx1"/>
                </a:solidFill>
                <a:uFillTx/>
              </a:defRPr>
            </a:lvl1pPr>
          </a:lstStyle>
          <a:p>
            <a:r>
              <a:rPr lang="en-US" dirty="0">
                <a:uFillTx/>
              </a:rPr>
              <a:t>Click icon to add picture</a:t>
            </a:r>
          </a:p>
        </p:txBody>
      </p:sp>
      <p:sp>
        <p:nvSpPr>
          <p:cNvPr id="19" name="Oval 18"/>
          <p:cNvSpPr>
            <a:spLocks/>
          </p:cNvSpPr>
          <p:nvPr/>
        </p:nvSpPr>
        <p:spPr bwMode="ltGray">
          <a:xfrm>
            <a:off x="4881597" y="2331720"/>
            <a:ext cx="2428806" cy="2428806"/>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uFillTx/>
            </a:endParaRPr>
          </a:p>
        </p:txBody>
      </p:sp>
      <p:sp>
        <p:nvSpPr>
          <p:cNvPr id="20" name="Partial Circle 3"/>
          <p:cNvSpPr>
            <a:spLocks/>
          </p:cNvSpPr>
          <p:nvPr/>
        </p:nvSpPr>
        <p:spPr bwMode="ltGray">
          <a:xfrm>
            <a:off x="4815557" y="2265680"/>
            <a:ext cx="2560886" cy="2560886"/>
          </a:xfrm>
          <a:prstGeom prst="pie">
            <a:avLst/>
          </a:prstGeom>
          <a:gradFill flip="none" rotWithShape="1">
            <a:gsLst>
              <a:gs pos="1000">
                <a:schemeClr val="accent6"/>
              </a:gs>
              <a:gs pos="76000">
                <a:srgbClr val="EC008C"/>
              </a:gs>
            </a:gsLst>
            <a:lin ang="5400000" scaled="1"/>
            <a:tileRect/>
          </a:gradFill>
        </p:spPr>
        <p:txBody>
          <a:bodyPr wrap="square" lIns="0" tIns="0" rIns="0" bIns="0" rtlCol="0" anchor="ctr">
            <a:noAutofit/>
          </a:bodyPr>
          <a:lstStyle/>
          <a:p>
            <a:pPr lvl="0"/>
            <a:endParaRPr lang="en-US" sz="800" dirty="0">
              <a:solidFill>
                <a:schemeClr val="bg1"/>
              </a:solidFill>
              <a:uFillTx/>
            </a:endParaRPr>
          </a:p>
        </p:txBody>
      </p:sp>
      <p:sp>
        <p:nvSpPr>
          <p:cNvPr id="23" name="Picture Placeholder 52"/>
          <p:cNvSpPr>
            <a:spLocks noGrp="1"/>
          </p:cNvSpPr>
          <p:nvPr>
            <p:ph type="pic" sz="quarter" idx="18"/>
          </p:nvPr>
        </p:nvSpPr>
        <p:spPr bwMode="ltGray">
          <a:xfrm>
            <a:off x="4992806" y="2443480"/>
            <a:ext cx="2206388" cy="2205286"/>
          </a:xfrm>
          <a:prstGeom prst="ellipse">
            <a:avLst/>
          </a:prstGeom>
          <a:solidFill>
            <a:schemeClr val="bg1"/>
          </a:solidFill>
          <a:effectLst/>
        </p:spPr>
        <p:txBody>
          <a:bodyPr/>
          <a:lstStyle>
            <a:lvl1pPr algn="ctr">
              <a:defRPr>
                <a:solidFill>
                  <a:schemeClr val="tx1"/>
                </a:solidFill>
                <a:uFillTx/>
              </a:defRPr>
            </a:lvl1pPr>
          </a:lstStyle>
          <a:p>
            <a:r>
              <a:rPr lang="en-US" dirty="0">
                <a:uFillTx/>
              </a:rPr>
              <a:t>Click icon to add picture</a:t>
            </a:r>
          </a:p>
        </p:txBody>
      </p:sp>
      <p:sp>
        <p:nvSpPr>
          <p:cNvPr id="26" name="Oval 25"/>
          <p:cNvSpPr>
            <a:spLocks/>
          </p:cNvSpPr>
          <p:nvPr/>
        </p:nvSpPr>
        <p:spPr bwMode="ltGray">
          <a:xfrm>
            <a:off x="8853660" y="2331720"/>
            <a:ext cx="2428806" cy="2428806"/>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uFillTx/>
            </a:endParaRPr>
          </a:p>
        </p:txBody>
      </p:sp>
      <p:sp>
        <p:nvSpPr>
          <p:cNvPr id="27" name="Partial Circle 3"/>
          <p:cNvSpPr>
            <a:spLocks/>
          </p:cNvSpPr>
          <p:nvPr/>
        </p:nvSpPr>
        <p:spPr bwMode="ltGray">
          <a:xfrm>
            <a:off x="8787620" y="2265680"/>
            <a:ext cx="2560886" cy="2560886"/>
          </a:xfrm>
          <a:prstGeom prst="pie">
            <a:avLst/>
          </a:prstGeom>
          <a:gradFill flip="none" rotWithShape="1">
            <a:gsLst>
              <a:gs pos="1000">
                <a:schemeClr val="accent6"/>
              </a:gs>
              <a:gs pos="76000">
                <a:srgbClr val="EC008C"/>
              </a:gs>
            </a:gsLst>
            <a:lin ang="5400000" scaled="1"/>
            <a:tileRect/>
          </a:gradFill>
        </p:spPr>
        <p:txBody>
          <a:bodyPr wrap="square" lIns="0" tIns="0" rIns="0" bIns="0" rtlCol="0" anchor="ctr">
            <a:noAutofit/>
          </a:bodyPr>
          <a:lstStyle/>
          <a:p>
            <a:pPr lvl="0"/>
            <a:endParaRPr lang="en-US" sz="800" dirty="0">
              <a:solidFill>
                <a:schemeClr val="bg1"/>
              </a:solidFill>
              <a:uFillTx/>
            </a:endParaRPr>
          </a:p>
        </p:txBody>
      </p:sp>
      <p:sp>
        <p:nvSpPr>
          <p:cNvPr id="28" name="Picture Placeholder 52"/>
          <p:cNvSpPr>
            <a:spLocks noGrp="1"/>
          </p:cNvSpPr>
          <p:nvPr>
            <p:ph type="pic" sz="quarter" idx="20"/>
          </p:nvPr>
        </p:nvSpPr>
        <p:spPr bwMode="ltGray">
          <a:xfrm>
            <a:off x="8964869" y="2443480"/>
            <a:ext cx="2206388" cy="2205286"/>
          </a:xfrm>
          <a:prstGeom prst="ellipse">
            <a:avLst/>
          </a:prstGeom>
          <a:solidFill>
            <a:schemeClr val="bg1"/>
          </a:solidFill>
          <a:effectLst/>
        </p:spPr>
        <p:txBody>
          <a:bodyPr/>
          <a:lstStyle>
            <a:lvl1pPr algn="ctr">
              <a:defRPr>
                <a:solidFill>
                  <a:schemeClr val="tx1"/>
                </a:solidFill>
                <a:uFillTx/>
              </a:defRPr>
            </a:lvl1pPr>
          </a:lstStyle>
          <a:p>
            <a:r>
              <a:rPr lang="en-US" dirty="0">
                <a:uFillTx/>
              </a:rPr>
              <a:t>Click icon to add picture</a:t>
            </a:r>
          </a:p>
        </p:txBody>
      </p:sp>
      <p:sp>
        <p:nvSpPr>
          <p:cNvPr id="38" name="Text Placeholder 2"/>
          <p:cNvSpPr>
            <a:spLocks noGrp="1"/>
          </p:cNvSpPr>
          <p:nvPr>
            <p:ph type="body" idx="21"/>
          </p:nvPr>
        </p:nvSpPr>
        <p:spPr>
          <a:xfrm>
            <a:off x="4601400" y="5813717"/>
            <a:ext cx="3018278" cy="229935"/>
          </a:xfrm>
        </p:spPr>
        <p:txBody>
          <a:bodyPr wrap="square">
            <a:spAutoFit/>
          </a:bodyPr>
          <a:lstStyle>
            <a:lvl1pPr marL="0" indent="0" algn="ctr">
              <a:lnSpc>
                <a:spcPct val="83000"/>
              </a:lnSpc>
              <a:spcBef>
                <a:spcPts val="0"/>
              </a:spcBef>
              <a:spcAft>
                <a:spcPts val="0"/>
              </a:spcAft>
              <a:buNone/>
              <a:defRPr sz="1800" baseline="0">
                <a:solidFill>
                  <a:schemeClr val="bg2">
                    <a:lumMod val="50000"/>
                  </a:schemeClr>
                </a:solidFill>
                <a:uFillTx/>
              </a:defRPr>
            </a:lvl1pPr>
            <a:lvl2pPr marL="457200" indent="0">
              <a:buNone/>
              <a:defRPr sz="2000">
                <a:solidFill>
                  <a:schemeClr val="tx1">
                    <a:tint val="75000"/>
                  </a:schemeClr>
                </a:solidFill>
                <a:uFillTx/>
              </a:defRPr>
            </a:lvl2pPr>
            <a:lvl3pPr marL="914400" indent="0">
              <a:buNone/>
              <a:defRPr sz="1800">
                <a:solidFill>
                  <a:schemeClr val="tx1">
                    <a:tint val="75000"/>
                  </a:schemeClr>
                </a:solidFill>
                <a:uFillTx/>
              </a:defRPr>
            </a:lvl3pPr>
            <a:lvl4pPr marL="1371600" indent="0">
              <a:buNone/>
              <a:defRPr sz="1600">
                <a:solidFill>
                  <a:schemeClr val="tx1">
                    <a:tint val="75000"/>
                  </a:schemeClr>
                </a:solidFill>
                <a:uFillTx/>
              </a:defRPr>
            </a:lvl4pPr>
            <a:lvl5pPr marL="1828800" indent="0">
              <a:buNone/>
              <a:defRPr sz="1600">
                <a:solidFill>
                  <a:schemeClr val="tx1">
                    <a:tint val="75000"/>
                  </a:schemeClr>
                </a:solidFill>
                <a:uFillTx/>
              </a:defRPr>
            </a:lvl5pPr>
            <a:lvl6pPr marL="2286000" indent="0">
              <a:buNone/>
              <a:defRPr sz="1600">
                <a:solidFill>
                  <a:schemeClr val="tx1">
                    <a:tint val="75000"/>
                  </a:schemeClr>
                </a:solidFill>
                <a:uFillTx/>
              </a:defRPr>
            </a:lvl6pPr>
            <a:lvl7pPr marL="2743200" indent="0">
              <a:buNone/>
              <a:defRPr sz="1600">
                <a:solidFill>
                  <a:schemeClr val="tx1">
                    <a:tint val="75000"/>
                  </a:schemeClr>
                </a:solidFill>
                <a:uFillTx/>
              </a:defRPr>
            </a:lvl7pPr>
            <a:lvl8pPr marL="3200400" indent="0">
              <a:buNone/>
              <a:defRPr sz="1600">
                <a:solidFill>
                  <a:schemeClr val="tx1">
                    <a:tint val="75000"/>
                  </a:schemeClr>
                </a:solidFill>
                <a:uFillTx/>
              </a:defRPr>
            </a:lvl8pPr>
            <a:lvl9pPr marL="3657600" indent="0">
              <a:buNone/>
              <a:defRPr sz="1600">
                <a:solidFill>
                  <a:schemeClr val="tx1">
                    <a:tint val="75000"/>
                  </a:schemeClr>
                </a:solidFill>
                <a:uFillTx/>
              </a:defRPr>
            </a:lvl9pPr>
          </a:lstStyle>
          <a:p>
            <a:pPr lvl="0"/>
            <a:r>
              <a:rPr lang="en-US">
                <a:uFillTx/>
              </a:rPr>
              <a:t>Click to edit Master text styles</a:t>
            </a:r>
          </a:p>
        </p:txBody>
      </p:sp>
      <p:sp>
        <p:nvSpPr>
          <p:cNvPr id="39" name="Text Placeholder 2"/>
          <p:cNvSpPr>
            <a:spLocks noGrp="1"/>
          </p:cNvSpPr>
          <p:nvPr>
            <p:ph type="body" idx="22" hasCustomPrompt="1"/>
          </p:nvPr>
        </p:nvSpPr>
        <p:spPr>
          <a:xfrm>
            <a:off x="4601400" y="4998012"/>
            <a:ext cx="3018278" cy="689420"/>
          </a:xfrm>
        </p:spPr>
        <p:txBody>
          <a:bodyPr wrap="square" anchor="ctr">
            <a:spAutoFit/>
          </a:bodyPr>
          <a:lstStyle>
            <a:lvl1pPr marL="0" indent="0" algn="ctr">
              <a:lnSpc>
                <a:spcPct val="80000"/>
              </a:lnSpc>
              <a:spcBef>
                <a:spcPts val="0"/>
              </a:spcBef>
              <a:spcAft>
                <a:spcPts val="0"/>
              </a:spcAft>
              <a:buNone/>
              <a:defRPr sz="2800" b="1" spc="-50" baseline="0">
                <a:solidFill>
                  <a:schemeClr val="tx1"/>
                </a:solidFill>
                <a:uFillTx/>
                <a:latin typeface="+mj-lt"/>
              </a:defRPr>
            </a:lvl1pPr>
            <a:lvl2pPr marL="457200" indent="0">
              <a:buNone/>
              <a:defRPr sz="2000">
                <a:solidFill>
                  <a:schemeClr val="tx1">
                    <a:tint val="75000"/>
                  </a:schemeClr>
                </a:solidFill>
                <a:uFillTx/>
              </a:defRPr>
            </a:lvl2pPr>
            <a:lvl3pPr marL="914400" indent="0">
              <a:buNone/>
              <a:defRPr sz="1800">
                <a:solidFill>
                  <a:schemeClr val="tx1">
                    <a:tint val="75000"/>
                  </a:schemeClr>
                </a:solidFill>
                <a:uFillTx/>
              </a:defRPr>
            </a:lvl3pPr>
            <a:lvl4pPr marL="1371600" indent="0">
              <a:buNone/>
              <a:defRPr sz="1600">
                <a:solidFill>
                  <a:schemeClr val="tx1">
                    <a:tint val="75000"/>
                  </a:schemeClr>
                </a:solidFill>
                <a:uFillTx/>
              </a:defRPr>
            </a:lvl4pPr>
            <a:lvl5pPr marL="1828800" indent="0">
              <a:buNone/>
              <a:defRPr sz="1600">
                <a:solidFill>
                  <a:schemeClr val="tx1">
                    <a:tint val="75000"/>
                  </a:schemeClr>
                </a:solidFill>
                <a:uFillTx/>
              </a:defRPr>
            </a:lvl5pPr>
            <a:lvl6pPr marL="2286000" indent="0">
              <a:buNone/>
              <a:defRPr sz="1600">
                <a:solidFill>
                  <a:schemeClr val="tx1">
                    <a:tint val="75000"/>
                  </a:schemeClr>
                </a:solidFill>
                <a:uFillTx/>
              </a:defRPr>
            </a:lvl6pPr>
            <a:lvl7pPr marL="2743200" indent="0">
              <a:buNone/>
              <a:defRPr sz="1600">
                <a:solidFill>
                  <a:schemeClr val="tx1">
                    <a:tint val="75000"/>
                  </a:schemeClr>
                </a:solidFill>
                <a:uFillTx/>
              </a:defRPr>
            </a:lvl7pPr>
            <a:lvl8pPr marL="3200400" indent="0">
              <a:buNone/>
              <a:defRPr sz="1600">
                <a:solidFill>
                  <a:schemeClr val="tx1">
                    <a:tint val="75000"/>
                  </a:schemeClr>
                </a:solidFill>
                <a:uFillTx/>
              </a:defRPr>
            </a:lvl8pPr>
            <a:lvl9pPr marL="3657600" indent="0">
              <a:buNone/>
              <a:defRPr sz="1600">
                <a:solidFill>
                  <a:schemeClr val="tx1">
                    <a:tint val="75000"/>
                  </a:schemeClr>
                </a:solidFill>
                <a:uFillTx/>
              </a:defRPr>
            </a:lvl9pPr>
          </a:lstStyle>
          <a:p>
            <a:pPr lvl="0"/>
            <a:r>
              <a:rPr lang="en-US" dirty="0">
                <a:uFillTx/>
              </a:rPr>
              <a:t>Name </a:t>
            </a:r>
            <a:br>
              <a:rPr lang="en-US" dirty="0">
                <a:uFillTx/>
              </a:rPr>
            </a:br>
            <a:r>
              <a:rPr lang="en-US" dirty="0">
                <a:uFillTx/>
              </a:rPr>
              <a:t>Placeholder</a:t>
            </a:r>
          </a:p>
        </p:txBody>
      </p:sp>
      <p:sp>
        <p:nvSpPr>
          <p:cNvPr id="40" name="Text Placeholder 2"/>
          <p:cNvSpPr>
            <a:spLocks noGrp="1"/>
          </p:cNvSpPr>
          <p:nvPr>
            <p:ph type="body" idx="23"/>
          </p:nvPr>
        </p:nvSpPr>
        <p:spPr>
          <a:xfrm>
            <a:off x="8568272" y="5813717"/>
            <a:ext cx="3018278" cy="229935"/>
          </a:xfrm>
        </p:spPr>
        <p:txBody>
          <a:bodyPr wrap="square">
            <a:spAutoFit/>
          </a:bodyPr>
          <a:lstStyle>
            <a:lvl1pPr marL="0" indent="0" algn="ctr">
              <a:lnSpc>
                <a:spcPct val="83000"/>
              </a:lnSpc>
              <a:spcBef>
                <a:spcPts val="0"/>
              </a:spcBef>
              <a:spcAft>
                <a:spcPts val="0"/>
              </a:spcAft>
              <a:buNone/>
              <a:defRPr sz="1800" baseline="0">
                <a:solidFill>
                  <a:schemeClr val="bg2">
                    <a:lumMod val="50000"/>
                  </a:schemeClr>
                </a:solidFill>
                <a:uFillTx/>
              </a:defRPr>
            </a:lvl1pPr>
            <a:lvl2pPr marL="457200" indent="0">
              <a:buNone/>
              <a:defRPr sz="2000">
                <a:solidFill>
                  <a:schemeClr val="tx1">
                    <a:tint val="75000"/>
                  </a:schemeClr>
                </a:solidFill>
                <a:uFillTx/>
              </a:defRPr>
            </a:lvl2pPr>
            <a:lvl3pPr marL="914400" indent="0">
              <a:buNone/>
              <a:defRPr sz="1800">
                <a:solidFill>
                  <a:schemeClr val="tx1">
                    <a:tint val="75000"/>
                  </a:schemeClr>
                </a:solidFill>
                <a:uFillTx/>
              </a:defRPr>
            </a:lvl3pPr>
            <a:lvl4pPr marL="1371600" indent="0">
              <a:buNone/>
              <a:defRPr sz="1600">
                <a:solidFill>
                  <a:schemeClr val="tx1">
                    <a:tint val="75000"/>
                  </a:schemeClr>
                </a:solidFill>
                <a:uFillTx/>
              </a:defRPr>
            </a:lvl4pPr>
            <a:lvl5pPr marL="1828800" indent="0">
              <a:buNone/>
              <a:defRPr sz="1600">
                <a:solidFill>
                  <a:schemeClr val="tx1">
                    <a:tint val="75000"/>
                  </a:schemeClr>
                </a:solidFill>
                <a:uFillTx/>
              </a:defRPr>
            </a:lvl5pPr>
            <a:lvl6pPr marL="2286000" indent="0">
              <a:buNone/>
              <a:defRPr sz="1600">
                <a:solidFill>
                  <a:schemeClr val="tx1">
                    <a:tint val="75000"/>
                  </a:schemeClr>
                </a:solidFill>
                <a:uFillTx/>
              </a:defRPr>
            </a:lvl6pPr>
            <a:lvl7pPr marL="2743200" indent="0">
              <a:buNone/>
              <a:defRPr sz="1600">
                <a:solidFill>
                  <a:schemeClr val="tx1">
                    <a:tint val="75000"/>
                  </a:schemeClr>
                </a:solidFill>
                <a:uFillTx/>
              </a:defRPr>
            </a:lvl7pPr>
            <a:lvl8pPr marL="3200400" indent="0">
              <a:buNone/>
              <a:defRPr sz="1600">
                <a:solidFill>
                  <a:schemeClr val="tx1">
                    <a:tint val="75000"/>
                  </a:schemeClr>
                </a:solidFill>
                <a:uFillTx/>
              </a:defRPr>
            </a:lvl8pPr>
            <a:lvl9pPr marL="3657600" indent="0">
              <a:buNone/>
              <a:defRPr sz="1600">
                <a:solidFill>
                  <a:schemeClr val="tx1">
                    <a:tint val="75000"/>
                  </a:schemeClr>
                </a:solidFill>
                <a:uFillTx/>
              </a:defRPr>
            </a:lvl9pPr>
          </a:lstStyle>
          <a:p>
            <a:pPr lvl="0"/>
            <a:r>
              <a:rPr lang="en-US">
                <a:uFillTx/>
              </a:rPr>
              <a:t>Click to edit Master text styles</a:t>
            </a:r>
          </a:p>
        </p:txBody>
      </p:sp>
      <p:sp>
        <p:nvSpPr>
          <p:cNvPr id="41" name="Text Placeholder 2"/>
          <p:cNvSpPr>
            <a:spLocks noGrp="1"/>
          </p:cNvSpPr>
          <p:nvPr>
            <p:ph type="body" idx="24" hasCustomPrompt="1"/>
          </p:nvPr>
        </p:nvSpPr>
        <p:spPr>
          <a:xfrm>
            <a:off x="8568272" y="4998012"/>
            <a:ext cx="3018278" cy="689420"/>
          </a:xfrm>
        </p:spPr>
        <p:txBody>
          <a:bodyPr wrap="square" anchor="ctr">
            <a:spAutoFit/>
          </a:bodyPr>
          <a:lstStyle>
            <a:lvl1pPr marL="0" indent="0" algn="ctr">
              <a:lnSpc>
                <a:spcPct val="80000"/>
              </a:lnSpc>
              <a:spcBef>
                <a:spcPts val="0"/>
              </a:spcBef>
              <a:spcAft>
                <a:spcPts val="0"/>
              </a:spcAft>
              <a:buNone/>
              <a:defRPr sz="2800" b="1" spc="-50" baseline="0">
                <a:solidFill>
                  <a:schemeClr val="tx1"/>
                </a:solidFill>
                <a:uFillTx/>
                <a:latin typeface="+mj-lt"/>
              </a:defRPr>
            </a:lvl1pPr>
            <a:lvl2pPr marL="457200" indent="0">
              <a:buNone/>
              <a:defRPr sz="2000">
                <a:solidFill>
                  <a:schemeClr val="tx1">
                    <a:tint val="75000"/>
                  </a:schemeClr>
                </a:solidFill>
                <a:uFillTx/>
              </a:defRPr>
            </a:lvl2pPr>
            <a:lvl3pPr marL="914400" indent="0">
              <a:buNone/>
              <a:defRPr sz="1800">
                <a:solidFill>
                  <a:schemeClr val="tx1">
                    <a:tint val="75000"/>
                  </a:schemeClr>
                </a:solidFill>
                <a:uFillTx/>
              </a:defRPr>
            </a:lvl3pPr>
            <a:lvl4pPr marL="1371600" indent="0">
              <a:buNone/>
              <a:defRPr sz="1600">
                <a:solidFill>
                  <a:schemeClr val="tx1">
                    <a:tint val="75000"/>
                  </a:schemeClr>
                </a:solidFill>
                <a:uFillTx/>
              </a:defRPr>
            </a:lvl4pPr>
            <a:lvl5pPr marL="1828800" indent="0">
              <a:buNone/>
              <a:defRPr sz="1600">
                <a:solidFill>
                  <a:schemeClr val="tx1">
                    <a:tint val="75000"/>
                  </a:schemeClr>
                </a:solidFill>
                <a:uFillTx/>
              </a:defRPr>
            </a:lvl5pPr>
            <a:lvl6pPr marL="2286000" indent="0">
              <a:buNone/>
              <a:defRPr sz="1600">
                <a:solidFill>
                  <a:schemeClr val="tx1">
                    <a:tint val="75000"/>
                  </a:schemeClr>
                </a:solidFill>
                <a:uFillTx/>
              </a:defRPr>
            </a:lvl6pPr>
            <a:lvl7pPr marL="2743200" indent="0">
              <a:buNone/>
              <a:defRPr sz="1600">
                <a:solidFill>
                  <a:schemeClr val="tx1">
                    <a:tint val="75000"/>
                  </a:schemeClr>
                </a:solidFill>
                <a:uFillTx/>
              </a:defRPr>
            </a:lvl7pPr>
            <a:lvl8pPr marL="3200400" indent="0">
              <a:buNone/>
              <a:defRPr sz="1600">
                <a:solidFill>
                  <a:schemeClr val="tx1">
                    <a:tint val="75000"/>
                  </a:schemeClr>
                </a:solidFill>
                <a:uFillTx/>
              </a:defRPr>
            </a:lvl8pPr>
            <a:lvl9pPr marL="3657600" indent="0">
              <a:buNone/>
              <a:defRPr sz="1600">
                <a:solidFill>
                  <a:schemeClr val="tx1">
                    <a:tint val="75000"/>
                  </a:schemeClr>
                </a:solidFill>
                <a:uFillTx/>
              </a:defRPr>
            </a:lvl9pPr>
          </a:lstStyle>
          <a:p>
            <a:pPr lvl="0"/>
            <a:r>
              <a:rPr lang="en-US" dirty="0">
                <a:uFillTx/>
              </a:rPr>
              <a:t>Name </a:t>
            </a:r>
            <a:br>
              <a:rPr lang="en-US" dirty="0">
                <a:uFillTx/>
              </a:rPr>
            </a:br>
            <a:r>
              <a:rPr lang="en-US" dirty="0">
                <a:uFillTx/>
              </a:rPr>
              <a:t>Placeholder</a:t>
            </a: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preserve="1">
  <p:cSld name="Forward Looking Statement">
    <p:bg>
      <p:bgPr>
        <a:gradFill>
          <a:gsLst>
            <a:gs pos="1000">
              <a:srgbClr val="F67E32"/>
            </a:gs>
            <a:gs pos="76000">
              <a:srgbClr val="EC008C"/>
            </a:gs>
          </a:gsLst>
          <a:path path="circle">
            <a:fillToRect r="100000" b="100000"/>
          </a:path>
        </a:gradFill>
        <a:effectLst/>
      </p:bgPr>
    </p:bg>
    <p:spTree>
      <p:nvGrpSpPr>
        <p:cNvPr id="1" name=""/>
        <p:cNvGrpSpPr/>
        <p:nvPr/>
      </p:nvGrpSpPr>
      <p:grpSpPr>
        <a:xfrm>
          <a:off x="0" y="0"/>
          <a:ext cx="0" cy="0"/>
          <a:chOff x="0" y="0"/>
          <a:chExt cx="0" cy="0"/>
        </a:xfrm>
      </p:grpSpPr>
      <p:sp>
        <p:nvSpPr>
          <p:cNvPr id="6" name="Rectangle 5"/>
          <p:cNvSpPr>
            <a:spLocks/>
          </p:cNvSpPr>
          <p:nvPr/>
        </p:nvSpPr>
        <p:spPr>
          <a:xfrm>
            <a:off x="4521200" y="817029"/>
            <a:ext cx="6902024" cy="5359400"/>
          </a:xfrm>
          <a:prstGeom prst="rect">
            <a:avLst/>
          </a:prstGeom>
          <a:noFill/>
        </p:spPr>
        <p:txBody>
          <a:bodyPr wrap="square" lIns="0" tIns="0" rIns="0" bIns="0">
            <a:noAutofit/>
          </a:bodyPr>
          <a:lstStyle/>
          <a:p>
            <a:pPr marL="0" marR="0" lvl="0" indent="0" algn="l" defTabSz="914400" rtl="0" eaLnBrk="1" fontAlgn="auto" latinLnBrk="0" hangingPunct="1">
              <a:lnSpc>
                <a:spcPct val="120000"/>
              </a:lnSpc>
              <a:spcBef>
                <a:spcPts val="600"/>
              </a:spcBef>
              <a:spcAft>
                <a:spcPts val="1200"/>
              </a:spcAft>
              <a:buFontTx/>
              <a:buNone/>
              <a:defRPr>
                <a:uFillTx/>
              </a:defRPr>
            </a:pPr>
            <a:r>
              <a:rPr lang="en-US" sz="1400" kern="100" spc="-30" dirty="0">
                <a:solidFill>
                  <a:schemeClr val="bg1"/>
                </a:solidFill>
                <a:uFillTx/>
                <a:latin typeface="+mn-lt"/>
              </a:rPr>
              <a:t>During the course of this presentation, we may make forward‐looking statements regarding future events or plans of the company. We caution you that such statements reflect our current expectations and estimates based on factors currently known to us and that actual events or results may differ materially. The forward-looking statements made in the this presentation are being made as of the time and date of its live presentation. If reviewed after its live presentation, it may not contain current or accurate information. We do not assume any obligation to update any forward‐looking statements made herein. </a:t>
            </a:r>
          </a:p>
          <a:p>
            <a:pPr marL="0" marR="0" lvl="0" indent="0" algn="l" defTabSz="914400" rtl="0" eaLnBrk="1" fontAlgn="auto" latinLnBrk="0" hangingPunct="1">
              <a:lnSpc>
                <a:spcPct val="120000"/>
              </a:lnSpc>
              <a:spcBef>
                <a:spcPts val="600"/>
              </a:spcBef>
              <a:spcAft>
                <a:spcPts val="1200"/>
              </a:spcAft>
              <a:buFontTx/>
              <a:buNone/>
              <a:defRPr>
                <a:uFillTx/>
              </a:defRPr>
            </a:pPr>
            <a:r>
              <a:rPr lang="en-US" sz="1400" kern="100" spc="-30" dirty="0">
                <a:solidFill>
                  <a:schemeClr val="bg1"/>
                </a:solidFill>
                <a:uFillTx/>
                <a:latin typeface="+mn-lt"/>
              </a:rPr>
              <a:t>In addition, any information about our roadmap outlines our general product direction and is subject to change at any time without notice. It is for informational purposes only, and shall not be incorporated into any contract or other commitment. Splunk undertakes no obligation either to develop the features or functionalities described or to include any such feature or functionality in a future release.</a:t>
            </a:r>
          </a:p>
          <a:p>
            <a:pPr>
              <a:lnSpc>
                <a:spcPct val="120000"/>
              </a:lnSpc>
              <a:spcBef>
                <a:spcPts val="600"/>
              </a:spcBef>
              <a:spcAft>
                <a:spcPts val="1200"/>
              </a:spcAft>
            </a:pPr>
            <a:r>
              <a:rPr lang="en-US" sz="1400" kern="100" spc="-30" dirty="0">
                <a:solidFill>
                  <a:schemeClr val="bg1"/>
                </a:solidFill>
                <a:uFillTx/>
                <a:latin typeface="+mn-lt"/>
              </a:rPr>
              <a:t>Splunk, Splunk&gt;, Turn Data Into Doing, The Engine for Machine Data, Splunk Cloud, Splunk Light and SPL are trademarks and registered trademarks of Splunk Inc. in the United States and other countries. All other brand names, product names, or trademarks belong to their respective owners. © 2019 Splunk Inc. All rights reserved.</a:t>
            </a:r>
          </a:p>
        </p:txBody>
      </p:sp>
      <p:sp>
        <p:nvSpPr>
          <p:cNvPr id="43" name="Freeform: Shape 42"/>
          <p:cNvSpPr>
            <a:spLocks/>
          </p:cNvSpPr>
          <p:nvPr/>
        </p:nvSpPr>
        <p:spPr bwMode="ltGray">
          <a:xfrm rot="18900000" flipH="1">
            <a:off x="-1118550" y="3595231"/>
            <a:ext cx="2415960" cy="2163014"/>
          </a:xfrm>
          <a:custGeom>
            <a:avLst/>
            <a:gdLst>
              <a:gd name="connsiteX0" fmla="*/ 0 w 2415960"/>
              <a:gd name="connsiteY0" fmla="*/ 0 h 2163014"/>
              <a:gd name="connsiteX1" fmla="*/ 0 w 2415960"/>
              <a:gd name="connsiteY1" fmla="*/ 2163014 h 2163014"/>
              <a:gd name="connsiteX2" fmla="*/ 2415960 w 2415960"/>
              <a:gd name="connsiteY2" fmla="*/ 2163014 h 2163014"/>
              <a:gd name="connsiteX3" fmla="*/ 252946 w 2415960"/>
              <a:gd name="connsiteY3" fmla="*/ 0 h 2163014"/>
              <a:gd name="connsiteX4" fmla="*/ 0 w 2415960"/>
              <a:gd name="connsiteY4" fmla="*/ 0 h 21630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5960" h="2163014">
                <a:moveTo>
                  <a:pt x="0" y="0"/>
                </a:moveTo>
                <a:lnTo>
                  <a:pt x="0" y="2163014"/>
                </a:lnTo>
                <a:lnTo>
                  <a:pt x="2415960" y="2163014"/>
                </a:lnTo>
                <a:lnTo>
                  <a:pt x="252946" y="0"/>
                </a:lnTo>
                <a:lnTo>
                  <a:pt x="0" y="0"/>
                </a:lnTo>
                <a:close/>
              </a:path>
            </a:pathLst>
          </a:custGeom>
          <a:gradFill flip="none" rotWithShape="1">
            <a:gsLst>
              <a:gs pos="1000">
                <a:schemeClr val="accent2">
                  <a:alpha val="65000"/>
                </a:schemeClr>
              </a:gs>
              <a:gs pos="77000">
                <a:srgbClr val="ED4B5A">
                  <a:alpha val="40000"/>
                </a:srgbClr>
              </a:gs>
            </a:gsLst>
            <a:lin ang="0" scaled="0"/>
            <a:tileRect/>
          </a:gradFill>
        </p:spPr>
        <p:txBody>
          <a:bodyPr rot="0" spcFirstLastPara="0" vertOverflow="overflow" horzOverflow="overflow" vert="horz" wrap="square" lIns="0" tIns="0" rIns="0" bIns="0" numCol="1" rtlCol="0" fromWordArt="0" anchor="ctr" anchorCtr="0" forceAA="0" compatLnSpc="1">
            <a:prstTxWarp prst="textNoShape">
              <a:avLst/>
            </a:prstTxWarp>
            <a:noAutofit/>
          </a:bodyPr>
          <a:lstStyle/>
          <a:p>
            <a:endParaRPr lang="en-US" sz="800" dirty="0">
              <a:uFillTx/>
              <a:latin typeface="+mn-lt"/>
              <a:hlinkClick r:id="rId2"/>
            </a:endParaRPr>
          </a:p>
        </p:txBody>
      </p:sp>
      <p:sp>
        <p:nvSpPr>
          <p:cNvPr id="137" name="Freeform: Shape 136"/>
          <p:cNvSpPr>
            <a:spLocks/>
          </p:cNvSpPr>
          <p:nvPr/>
        </p:nvSpPr>
        <p:spPr bwMode="ltGray">
          <a:xfrm flipH="1">
            <a:off x="0" y="2724374"/>
            <a:ext cx="3817798" cy="4133627"/>
          </a:xfrm>
          <a:custGeom>
            <a:avLst/>
            <a:gdLst>
              <a:gd name="connsiteX0" fmla="*/ 1741936 w 3817798"/>
              <a:gd name="connsiteY0" fmla="*/ 0 h 4133627"/>
              <a:gd name="connsiteX1" fmla="*/ 0 w 3817798"/>
              <a:gd name="connsiteY1" fmla="*/ 1741936 h 4133627"/>
              <a:gd name="connsiteX2" fmla="*/ 2391691 w 3817798"/>
              <a:gd name="connsiteY2" fmla="*/ 4133627 h 4133627"/>
              <a:gd name="connsiteX3" fmla="*/ 3817798 w 3817798"/>
              <a:gd name="connsiteY3" fmla="*/ 4133627 h 4133627"/>
              <a:gd name="connsiteX4" fmla="*/ 3817798 w 3817798"/>
              <a:gd name="connsiteY4" fmla="*/ 2075862 h 4133627"/>
              <a:gd name="connsiteX5" fmla="*/ 1741936 w 3817798"/>
              <a:gd name="connsiteY5" fmla="*/ 0 h 4133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17798" h="4133627">
                <a:moveTo>
                  <a:pt x="1741936" y="0"/>
                </a:moveTo>
                <a:lnTo>
                  <a:pt x="0" y="1741936"/>
                </a:lnTo>
                <a:lnTo>
                  <a:pt x="2391691" y="4133627"/>
                </a:lnTo>
                <a:lnTo>
                  <a:pt x="3817798" y="4133627"/>
                </a:lnTo>
                <a:lnTo>
                  <a:pt x="3817798" y="2075862"/>
                </a:lnTo>
                <a:lnTo>
                  <a:pt x="1741936" y="0"/>
                </a:lnTo>
                <a:close/>
              </a:path>
            </a:pathLst>
          </a:custGeom>
          <a:gradFill flip="none" rotWithShape="1">
            <a:gsLst>
              <a:gs pos="6000">
                <a:srgbClr val="F99D1C">
                  <a:alpha val="20000"/>
                </a:srgbClr>
              </a:gs>
              <a:gs pos="54000">
                <a:srgbClr val="EE6747">
                  <a:alpha val="51000"/>
                </a:srgbClr>
              </a:gs>
              <a:gs pos="100000">
                <a:srgbClr val="ED3469">
                  <a:alpha val="69000"/>
                </a:srgbClr>
              </a:gs>
            </a:gsLst>
            <a:lin ang="5400000" scaled="0"/>
            <a:tileRect/>
          </a:gradFill>
        </p:spPr>
        <p:txBody>
          <a:bodyPr rot="0" spcFirstLastPara="0" vertOverflow="overflow" horzOverflow="overflow" vert="horz" wrap="square" lIns="0" tIns="0" rIns="0" bIns="0" numCol="1"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FontTx/>
              <a:buNone/>
              <a:defRPr>
                <a:uFillTx/>
              </a:defRPr>
            </a:pPr>
            <a:endParaRPr kumimoji="0" lang="en-US" sz="800" b="0" i="0" u="none" strike="noStrike" kern="0" cap="none" spc="0" normalizeH="0" baseline="0" noProof="0" dirty="0">
              <a:ln>
                <a:noFill/>
              </a:ln>
              <a:solidFill>
                <a:srgbClr val="000000"/>
              </a:solidFill>
              <a:effectLst/>
              <a:uFillTx/>
            </a:endParaRPr>
          </a:p>
        </p:txBody>
      </p:sp>
      <p:sp>
        <p:nvSpPr>
          <p:cNvPr id="138" name="TextBox 137"/>
          <p:cNvSpPr txBox="1">
            <a:spLocks/>
          </p:cNvSpPr>
          <p:nvPr/>
        </p:nvSpPr>
        <p:spPr>
          <a:xfrm>
            <a:off x="685799" y="817029"/>
            <a:ext cx="3140777" cy="1551194"/>
          </a:xfrm>
          <a:prstGeom prst="rect">
            <a:avLst/>
          </a:prstGeom>
          <a:noFill/>
        </p:spPr>
        <p:txBody>
          <a:bodyPr wrap="square" lIns="0" tIns="0" rIns="0" bIns="0" rtlCol="0">
            <a:spAutoFit/>
          </a:bodyPr>
          <a:lstStyle/>
          <a:p>
            <a:pPr>
              <a:lnSpc>
                <a:spcPct val="80000"/>
              </a:lnSpc>
            </a:pPr>
            <a:r>
              <a:rPr lang="en-US" sz="4200" b="1" kern="100" spc="-150" dirty="0">
                <a:solidFill>
                  <a:srgbClr val="FFFFFF"/>
                </a:solidFill>
                <a:uFillTx/>
                <a:latin typeface="+mj-lt"/>
              </a:rPr>
              <a:t>Forward-</a:t>
            </a:r>
          </a:p>
          <a:p>
            <a:pPr>
              <a:lnSpc>
                <a:spcPct val="80000"/>
              </a:lnSpc>
            </a:pPr>
            <a:r>
              <a:rPr lang="en-US" sz="4200" b="1" kern="100" spc="-150" dirty="0">
                <a:solidFill>
                  <a:srgbClr val="FFFFFF"/>
                </a:solidFill>
                <a:uFillTx/>
                <a:latin typeface="+mj-lt"/>
              </a:rPr>
              <a:t>Looking</a:t>
            </a:r>
          </a:p>
          <a:p>
            <a:pPr>
              <a:lnSpc>
                <a:spcPct val="80000"/>
              </a:lnSpc>
            </a:pPr>
            <a:r>
              <a:rPr lang="en-US" sz="4200" b="1" kern="100" spc="-150" dirty="0">
                <a:solidFill>
                  <a:srgbClr val="FFFFFF"/>
                </a:solidFill>
                <a:uFillTx/>
                <a:latin typeface="+mj-lt"/>
              </a:rPr>
              <a:t>Statements</a:t>
            </a:r>
          </a:p>
        </p:txBody>
      </p:sp>
      <p:sp>
        <p:nvSpPr>
          <p:cNvPr id="139" name="Freeform: Shape 138"/>
          <p:cNvSpPr>
            <a:spLocks/>
          </p:cNvSpPr>
          <p:nvPr/>
        </p:nvSpPr>
        <p:spPr bwMode="ltGray">
          <a:xfrm rot="18900000" flipH="1">
            <a:off x="-1118550" y="3595231"/>
            <a:ext cx="2415960" cy="2163014"/>
          </a:xfrm>
          <a:custGeom>
            <a:avLst/>
            <a:gdLst>
              <a:gd name="connsiteX0" fmla="*/ 0 w 2415960"/>
              <a:gd name="connsiteY0" fmla="*/ 0 h 2163014"/>
              <a:gd name="connsiteX1" fmla="*/ 0 w 2415960"/>
              <a:gd name="connsiteY1" fmla="*/ 2163014 h 2163014"/>
              <a:gd name="connsiteX2" fmla="*/ 2415960 w 2415960"/>
              <a:gd name="connsiteY2" fmla="*/ 2163014 h 2163014"/>
              <a:gd name="connsiteX3" fmla="*/ 252946 w 2415960"/>
              <a:gd name="connsiteY3" fmla="*/ 0 h 2163014"/>
              <a:gd name="connsiteX4" fmla="*/ 0 w 2415960"/>
              <a:gd name="connsiteY4" fmla="*/ 0 h 21630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5960" h="2163014">
                <a:moveTo>
                  <a:pt x="0" y="0"/>
                </a:moveTo>
                <a:lnTo>
                  <a:pt x="0" y="2163014"/>
                </a:lnTo>
                <a:lnTo>
                  <a:pt x="2415960" y="2163014"/>
                </a:lnTo>
                <a:lnTo>
                  <a:pt x="252946" y="0"/>
                </a:lnTo>
                <a:lnTo>
                  <a:pt x="0" y="0"/>
                </a:lnTo>
                <a:close/>
              </a:path>
            </a:pathLst>
          </a:custGeom>
          <a:gradFill flip="none" rotWithShape="1">
            <a:gsLst>
              <a:gs pos="1000">
                <a:srgbClr val="F99D1C">
                  <a:alpha val="46000"/>
                </a:srgbClr>
              </a:gs>
              <a:gs pos="77000">
                <a:srgbClr val="ED4B5A">
                  <a:alpha val="40000"/>
                </a:srgbClr>
              </a:gs>
            </a:gsLst>
            <a:lin ang="0" scaled="0"/>
            <a:tileRect/>
          </a:gradFill>
        </p:spPr>
        <p:txBody>
          <a:bodyPr rot="0" spcFirstLastPara="0" vertOverflow="overflow" horzOverflow="overflow" vert="horz" wrap="square" lIns="0" tIns="0" rIns="0" bIns="0" numCol="1"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FontTx/>
              <a:buNone/>
              <a:defRPr>
                <a:uFillTx/>
              </a:defRPr>
            </a:pPr>
            <a:endParaRPr kumimoji="0" lang="en-US" sz="800" b="0" i="0" u="none" strike="noStrike" kern="0" cap="none" spc="0" normalizeH="0" baseline="0" noProof="0" dirty="0">
              <a:ln>
                <a:noFill/>
              </a:ln>
              <a:solidFill>
                <a:srgbClr val="000000"/>
              </a:solidFill>
              <a:effectLst/>
              <a:uFillTx/>
              <a:latin typeface="+mn-lt"/>
              <a:hlinkClick r:id="rId2"/>
            </a:endParaRPr>
          </a:p>
        </p:txBody>
      </p:sp>
      <p:sp>
        <p:nvSpPr>
          <p:cNvPr id="140" name="Freeform: Shape 139"/>
          <p:cNvSpPr>
            <a:spLocks/>
          </p:cNvSpPr>
          <p:nvPr/>
        </p:nvSpPr>
        <p:spPr bwMode="ltGray">
          <a:xfrm rot="18900000" flipH="1">
            <a:off x="-216676" y="4543977"/>
            <a:ext cx="3367812" cy="2799699"/>
          </a:xfrm>
          <a:custGeom>
            <a:avLst/>
            <a:gdLst>
              <a:gd name="connsiteX0" fmla="*/ 0 w 3367812"/>
              <a:gd name="connsiteY0" fmla="*/ 0 h 2799699"/>
              <a:gd name="connsiteX1" fmla="*/ 0 w 3367812"/>
              <a:gd name="connsiteY1" fmla="*/ 2799699 h 2799699"/>
              <a:gd name="connsiteX2" fmla="*/ 1576892 w 3367812"/>
              <a:gd name="connsiteY2" fmla="*/ 2799699 h 2799699"/>
              <a:gd name="connsiteX3" fmla="*/ 3367812 w 3367812"/>
              <a:gd name="connsiteY3" fmla="*/ 1008779 h 2799699"/>
              <a:gd name="connsiteX4" fmla="*/ 2359033 w 3367812"/>
              <a:gd name="connsiteY4" fmla="*/ 0 h 2799699"/>
              <a:gd name="connsiteX5" fmla="*/ 0 w 3367812"/>
              <a:gd name="connsiteY5" fmla="*/ 0 h 2799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67812" h="2799699">
                <a:moveTo>
                  <a:pt x="0" y="0"/>
                </a:moveTo>
                <a:lnTo>
                  <a:pt x="0" y="2799699"/>
                </a:lnTo>
                <a:lnTo>
                  <a:pt x="1576892" y="2799699"/>
                </a:lnTo>
                <a:lnTo>
                  <a:pt x="3367812" y="1008779"/>
                </a:lnTo>
                <a:lnTo>
                  <a:pt x="2359033" y="0"/>
                </a:lnTo>
                <a:lnTo>
                  <a:pt x="0" y="0"/>
                </a:lnTo>
                <a:close/>
              </a:path>
            </a:pathLst>
          </a:custGeom>
          <a:gradFill flip="none" rotWithShape="1">
            <a:gsLst>
              <a:gs pos="1000">
                <a:srgbClr val="F99D1C">
                  <a:alpha val="45000"/>
                </a:srgbClr>
              </a:gs>
              <a:gs pos="70000">
                <a:srgbClr val="EE604B">
                  <a:alpha val="52000"/>
                </a:srgbClr>
              </a:gs>
            </a:gsLst>
            <a:lin ang="0" scaled="0"/>
            <a:tileRect/>
          </a:gradFill>
        </p:spPr>
        <p:txBody>
          <a:bodyPr rot="0" spcFirstLastPara="0" vertOverflow="overflow" horzOverflow="overflow" vert="horz" wrap="square" lIns="0" tIns="0" rIns="0" bIns="0" numCol="1"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FontTx/>
              <a:buNone/>
              <a:defRPr>
                <a:uFillTx/>
              </a:defRPr>
            </a:pPr>
            <a:endParaRPr kumimoji="0" lang="en-US" sz="800" b="0" i="0" u="none" strike="noStrike" kern="0" cap="none" spc="0" normalizeH="0" baseline="0" noProof="0" dirty="0">
              <a:ln>
                <a:noFill/>
              </a:ln>
              <a:solidFill>
                <a:srgbClr val="000000"/>
              </a:solidFill>
              <a:effectLst/>
              <a:uFillTx/>
              <a:hlinkClick r:id="rId2"/>
            </a:endParaRPr>
          </a:p>
        </p:txBody>
      </p:sp>
      <p:sp>
        <p:nvSpPr>
          <p:cNvPr id="141" name="Freeform: Shape 140"/>
          <p:cNvSpPr>
            <a:spLocks/>
          </p:cNvSpPr>
          <p:nvPr/>
        </p:nvSpPr>
        <p:spPr bwMode="ltGray">
          <a:xfrm rot="18900000" flipH="1">
            <a:off x="1043219" y="6073274"/>
            <a:ext cx="1569452" cy="1569452"/>
          </a:xfrm>
          <a:custGeom>
            <a:avLst/>
            <a:gdLst>
              <a:gd name="connsiteX0" fmla="*/ 0 w 1569452"/>
              <a:gd name="connsiteY0" fmla="*/ 1 h 1569452"/>
              <a:gd name="connsiteX1" fmla="*/ 0 w 1569452"/>
              <a:gd name="connsiteY1" fmla="*/ 1569452 h 1569452"/>
              <a:gd name="connsiteX2" fmla="*/ 1569452 w 1569452"/>
              <a:gd name="connsiteY2" fmla="*/ 0 h 1569452"/>
              <a:gd name="connsiteX3" fmla="*/ 0 w 1569452"/>
              <a:gd name="connsiteY3" fmla="*/ 1 h 1569452"/>
            </a:gdLst>
            <a:ahLst/>
            <a:cxnLst>
              <a:cxn ang="0">
                <a:pos x="connsiteX0" y="connsiteY0"/>
              </a:cxn>
              <a:cxn ang="0">
                <a:pos x="connsiteX1" y="connsiteY1"/>
              </a:cxn>
              <a:cxn ang="0">
                <a:pos x="connsiteX2" y="connsiteY2"/>
              </a:cxn>
              <a:cxn ang="0">
                <a:pos x="connsiteX3" y="connsiteY3"/>
              </a:cxn>
            </a:cxnLst>
            <a:rect l="l" t="t" r="r" b="b"/>
            <a:pathLst>
              <a:path w="1569452" h="1569452">
                <a:moveTo>
                  <a:pt x="0" y="1"/>
                </a:moveTo>
                <a:lnTo>
                  <a:pt x="0" y="1569452"/>
                </a:lnTo>
                <a:lnTo>
                  <a:pt x="1569452" y="0"/>
                </a:lnTo>
                <a:lnTo>
                  <a:pt x="0" y="1"/>
                </a:lnTo>
                <a:close/>
              </a:path>
            </a:pathLst>
          </a:custGeom>
          <a:gradFill flip="none" rotWithShape="1">
            <a:gsLst>
              <a:gs pos="1000">
                <a:srgbClr val="F99D1C">
                  <a:alpha val="31000"/>
                </a:srgbClr>
              </a:gs>
              <a:gs pos="70000">
                <a:srgbClr val="EE604B">
                  <a:alpha val="45000"/>
                </a:srgbClr>
              </a:gs>
            </a:gsLst>
            <a:lin ang="0" scaled="0"/>
            <a:tileRect/>
          </a:gradFill>
        </p:spPr>
        <p:txBody>
          <a:bodyPr rot="0" spcFirstLastPara="0" vertOverflow="overflow" horzOverflow="overflow" vert="horz" wrap="square" lIns="0" tIns="0" rIns="0" bIns="0" numCol="1"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FontTx/>
              <a:buNone/>
              <a:defRPr>
                <a:uFillTx/>
              </a:defRPr>
            </a:pPr>
            <a:endParaRPr kumimoji="0" lang="en-US" sz="800" b="0" i="0" u="none" strike="noStrike" kern="0" cap="none" spc="0" normalizeH="0" baseline="0" noProof="0" dirty="0">
              <a:ln>
                <a:noFill/>
              </a:ln>
              <a:solidFill>
                <a:srgbClr val="000000"/>
              </a:solidFill>
              <a:effectLst/>
              <a:uFillTx/>
              <a:hlinkClick r:id="rId2"/>
            </a:endParaRPr>
          </a:p>
        </p:txBody>
      </p:sp>
      <p:cxnSp>
        <p:nvCxnSpPr>
          <p:cNvPr id="142" name="Straight Connector 141"/>
          <p:cNvCxnSpPr/>
          <p:nvPr/>
        </p:nvCxnSpPr>
        <p:spPr bwMode="black">
          <a:xfrm>
            <a:off x="2803141" y="4904357"/>
            <a:ext cx="623436" cy="623436"/>
          </a:xfrm>
          <a:prstGeom prst="line">
            <a:avLst/>
          </a:prstGeom>
          <a:ln w="12700" cap="rnd">
            <a:solidFill>
              <a:srgbClr val="FFFFFF"/>
            </a:solidFill>
          </a:ln>
        </p:spPr>
      </p:cxnSp>
      <p:grpSp>
        <p:nvGrpSpPr>
          <p:cNvPr id="144" name="Group 143"/>
          <p:cNvGrpSpPr/>
          <p:nvPr/>
        </p:nvGrpSpPr>
        <p:grpSpPr>
          <a:xfrm>
            <a:off x="705078" y="2516698"/>
            <a:ext cx="2036551" cy="61913"/>
            <a:chOff x="705078" y="1785016"/>
            <a:chExt cx="2036551" cy="61913"/>
          </a:xfrm>
        </p:grpSpPr>
        <p:cxnSp>
          <p:nvCxnSpPr>
            <p:cNvPr id="145" name="Straight Connector 144"/>
            <p:cNvCxnSpPr/>
            <p:nvPr/>
          </p:nvCxnSpPr>
          <p:spPr>
            <a:xfrm flipH="1">
              <a:off x="705078" y="1785016"/>
              <a:ext cx="61913" cy="61913"/>
            </a:xfrm>
            <a:prstGeom prst="line">
              <a:avLst/>
            </a:prstGeom>
            <a:ln w="12700" cap="rnd">
              <a:solidFill>
                <a:srgbClr val="FFFFFF"/>
              </a:solidFill>
            </a:ln>
          </p:spPr>
        </p:cxnSp>
        <p:cxnSp>
          <p:nvCxnSpPr>
            <p:cNvPr id="146" name="Straight Connector 145"/>
            <p:cNvCxnSpPr/>
            <p:nvPr/>
          </p:nvCxnSpPr>
          <p:spPr>
            <a:xfrm flipH="1">
              <a:off x="768776" y="1785016"/>
              <a:ext cx="61913" cy="61913"/>
            </a:xfrm>
            <a:prstGeom prst="line">
              <a:avLst/>
            </a:prstGeom>
            <a:ln w="12700" cap="rnd">
              <a:solidFill>
                <a:srgbClr val="FFFFFF"/>
              </a:solidFill>
            </a:ln>
          </p:spPr>
        </p:cxnSp>
        <p:cxnSp>
          <p:nvCxnSpPr>
            <p:cNvPr id="147" name="Straight Connector 146"/>
            <p:cNvCxnSpPr/>
            <p:nvPr/>
          </p:nvCxnSpPr>
          <p:spPr>
            <a:xfrm flipH="1">
              <a:off x="832474" y="1785016"/>
              <a:ext cx="61913" cy="61913"/>
            </a:xfrm>
            <a:prstGeom prst="line">
              <a:avLst/>
            </a:prstGeom>
            <a:ln w="12700" cap="rnd">
              <a:solidFill>
                <a:srgbClr val="FFFFFF"/>
              </a:solidFill>
            </a:ln>
          </p:spPr>
        </p:cxnSp>
        <p:cxnSp>
          <p:nvCxnSpPr>
            <p:cNvPr id="148" name="Straight Connector 147"/>
            <p:cNvCxnSpPr/>
            <p:nvPr/>
          </p:nvCxnSpPr>
          <p:spPr>
            <a:xfrm flipH="1">
              <a:off x="896172" y="1785016"/>
              <a:ext cx="61913" cy="61913"/>
            </a:xfrm>
            <a:prstGeom prst="line">
              <a:avLst/>
            </a:prstGeom>
            <a:ln w="12700" cap="rnd">
              <a:solidFill>
                <a:srgbClr val="FFFFFF"/>
              </a:solidFill>
            </a:ln>
          </p:spPr>
        </p:cxnSp>
        <p:cxnSp>
          <p:nvCxnSpPr>
            <p:cNvPr id="149" name="Straight Connector 148"/>
            <p:cNvCxnSpPr/>
            <p:nvPr/>
          </p:nvCxnSpPr>
          <p:spPr>
            <a:xfrm flipH="1">
              <a:off x="959870" y="1785016"/>
              <a:ext cx="61913" cy="61913"/>
            </a:xfrm>
            <a:prstGeom prst="line">
              <a:avLst/>
            </a:prstGeom>
            <a:ln w="12700" cap="rnd">
              <a:solidFill>
                <a:srgbClr val="FFFFFF"/>
              </a:solidFill>
            </a:ln>
          </p:spPr>
        </p:cxnSp>
        <p:cxnSp>
          <p:nvCxnSpPr>
            <p:cNvPr id="150" name="Straight Connector 149"/>
            <p:cNvCxnSpPr/>
            <p:nvPr/>
          </p:nvCxnSpPr>
          <p:spPr>
            <a:xfrm flipH="1">
              <a:off x="1023568" y="1785016"/>
              <a:ext cx="61913" cy="61913"/>
            </a:xfrm>
            <a:prstGeom prst="line">
              <a:avLst/>
            </a:prstGeom>
            <a:ln w="12700" cap="rnd">
              <a:solidFill>
                <a:srgbClr val="FFFFFF"/>
              </a:solidFill>
            </a:ln>
          </p:spPr>
        </p:cxnSp>
        <p:cxnSp>
          <p:nvCxnSpPr>
            <p:cNvPr id="151" name="Straight Connector 150"/>
            <p:cNvCxnSpPr/>
            <p:nvPr/>
          </p:nvCxnSpPr>
          <p:spPr>
            <a:xfrm flipH="1">
              <a:off x="1087266" y="1785016"/>
              <a:ext cx="61913" cy="61913"/>
            </a:xfrm>
            <a:prstGeom prst="line">
              <a:avLst/>
            </a:prstGeom>
            <a:ln w="12700" cap="rnd">
              <a:solidFill>
                <a:srgbClr val="FFFFFF"/>
              </a:solidFill>
            </a:ln>
          </p:spPr>
        </p:cxnSp>
        <p:cxnSp>
          <p:nvCxnSpPr>
            <p:cNvPr id="152" name="Straight Connector 151"/>
            <p:cNvCxnSpPr/>
            <p:nvPr/>
          </p:nvCxnSpPr>
          <p:spPr>
            <a:xfrm flipH="1">
              <a:off x="1150964" y="1785016"/>
              <a:ext cx="61913" cy="61913"/>
            </a:xfrm>
            <a:prstGeom prst="line">
              <a:avLst/>
            </a:prstGeom>
            <a:ln w="12700" cap="rnd">
              <a:solidFill>
                <a:srgbClr val="FFFFFF"/>
              </a:solidFill>
            </a:ln>
          </p:spPr>
        </p:cxnSp>
        <p:cxnSp>
          <p:nvCxnSpPr>
            <p:cNvPr id="153" name="Straight Connector 152"/>
            <p:cNvCxnSpPr/>
            <p:nvPr/>
          </p:nvCxnSpPr>
          <p:spPr>
            <a:xfrm flipH="1">
              <a:off x="1214662" y="1785016"/>
              <a:ext cx="61913" cy="61913"/>
            </a:xfrm>
            <a:prstGeom prst="line">
              <a:avLst/>
            </a:prstGeom>
            <a:ln w="12700" cap="rnd">
              <a:solidFill>
                <a:srgbClr val="FFFFFF"/>
              </a:solidFill>
            </a:ln>
          </p:spPr>
        </p:cxnSp>
        <p:cxnSp>
          <p:nvCxnSpPr>
            <p:cNvPr id="154" name="Straight Connector 153"/>
            <p:cNvCxnSpPr/>
            <p:nvPr/>
          </p:nvCxnSpPr>
          <p:spPr>
            <a:xfrm flipH="1">
              <a:off x="1278360" y="1785016"/>
              <a:ext cx="61913" cy="61913"/>
            </a:xfrm>
            <a:prstGeom prst="line">
              <a:avLst/>
            </a:prstGeom>
            <a:ln w="12700" cap="rnd">
              <a:solidFill>
                <a:srgbClr val="FFFFFF"/>
              </a:solidFill>
            </a:ln>
          </p:spPr>
        </p:cxnSp>
        <p:cxnSp>
          <p:nvCxnSpPr>
            <p:cNvPr id="155" name="Straight Connector 154"/>
            <p:cNvCxnSpPr/>
            <p:nvPr/>
          </p:nvCxnSpPr>
          <p:spPr>
            <a:xfrm flipH="1">
              <a:off x="1342058" y="1785016"/>
              <a:ext cx="61913" cy="61913"/>
            </a:xfrm>
            <a:prstGeom prst="line">
              <a:avLst/>
            </a:prstGeom>
            <a:ln w="12700" cap="rnd">
              <a:solidFill>
                <a:srgbClr val="FFFFFF"/>
              </a:solidFill>
            </a:ln>
          </p:spPr>
        </p:cxnSp>
        <p:cxnSp>
          <p:nvCxnSpPr>
            <p:cNvPr id="156" name="Straight Connector 155"/>
            <p:cNvCxnSpPr/>
            <p:nvPr/>
          </p:nvCxnSpPr>
          <p:spPr>
            <a:xfrm flipH="1">
              <a:off x="1405756" y="1785016"/>
              <a:ext cx="61913" cy="61913"/>
            </a:xfrm>
            <a:prstGeom prst="line">
              <a:avLst/>
            </a:prstGeom>
            <a:ln w="12700" cap="rnd">
              <a:solidFill>
                <a:srgbClr val="FFFFFF"/>
              </a:solidFill>
            </a:ln>
          </p:spPr>
        </p:cxnSp>
        <p:cxnSp>
          <p:nvCxnSpPr>
            <p:cNvPr id="157" name="Straight Connector 156"/>
            <p:cNvCxnSpPr/>
            <p:nvPr/>
          </p:nvCxnSpPr>
          <p:spPr>
            <a:xfrm flipH="1">
              <a:off x="1469454" y="1785016"/>
              <a:ext cx="61913" cy="61913"/>
            </a:xfrm>
            <a:prstGeom prst="line">
              <a:avLst/>
            </a:prstGeom>
            <a:ln w="12700" cap="rnd">
              <a:solidFill>
                <a:srgbClr val="FFFFFF"/>
              </a:solidFill>
            </a:ln>
          </p:spPr>
        </p:cxnSp>
        <p:cxnSp>
          <p:nvCxnSpPr>
            <p:cNvPr id="158" name="Straight Connector 157"/>
            <p:cNvCxnSpPr/>
            <p:nvPr/>
          </p:nvCxnSpPr>
          <p:spPr>
            <a:xfrm flipH="1">
              <a:off x="1533152" y="1785016"/>
              <a:ext cx="61913" cy="61913"/>
            </a:xfrm>
            <a:prstGeom prst="line">
              <a:avLst/>
            </a:prstGeom>
            <a:ln w="12700" cap="rnd">
              <a:solidFill>
                <a:srgbClr val="FFFFFF"/>
              </a:solidFill>
            </a:ln>
          </p:spPr>
        </p:cxnSp>
        <p:cxnSp>
          <p:nvCxnSpPr>
            <p:cNvPr id="159" name="Straight Connector 158"/>
            <p:cNvCxnSpPr/>
            <p:nvPr/>
          </p:nvCxnSpPr>
          <p:spPr>
            <a:xfrm flipH="1">
              <a:off x="1596850" y="1785016"/>
              <a:ext cx="61913" cy="61913"/>
            </a:xfrm>
            <a:prstGeom prst="line">
              <a:avLst/>
            </a:prstGeom>
            <a:ln w="12700" cap="rnd">
              <a:solidFill>
                <a:srgbClr val="FFFFFF"/>
              </a:solidFill>
            </a:ln>
          </p:spPr>
        </p:cxnSp>
        <p:cxnSp>
          <p:nvCxnSpPr>
            <p:cNvPr id="160" name="Straight Connector 159"/>
            <p:cNvCxnSpPr/>
            <p:nvPr/>
          </p:nvCxnSpPr>
          <p:spPr>
            <a:xfrm flipH="1">
              <a:off x="1660548" y="1785016"/>
              <a:ext cx="61913" cy="61913"/>
            </a:xfrm>
            <a:prstGeom prst="line">
              <a:avLst/>
            </a:prstGeom>
            <a:ln w="12700" cap="rnd">
              <a:solidFill>
                <a:srgbClr val="FFFFFF"/>
              </a:solidFill>
            </a:ln>
          </p:spPr>
        </p:cxnSp>
        <p:cxnSp>
          <p:nvCxnSpPr>
            <p:cNvPr id="161" name="Straight Connector 160"/>
            <p:cNvCxnSpPr/>
            <p:nvPr/>
          </p:nvCxnSpPr>
          <p:spPr>
            <a:xfrm flipH="1">
              <a:off x="1724246" y="1785016"/>
              <a:ext cx="61913" cy="61913"/>
            </a:xfrm>
            <a:prstGeom prst="line">
              <a:avLst/>
            </a:prstGeom>
            <a:ln w="12700" cap="rnd">
              <a:solidFill>
                <a:srgbClr val="FFFFFF"/>
              </a:solidFill>
            </a:ln>
          </p:spPr>
        </p:cxnSp>
        <p:cxnSp>
          <p:nvCxnSpPr>
            <p:cNvPr id="162" name="Straight Connector 161"/>
            <p:cNvCxnSpPr/>
            <p:nvPr/>
          </p:nvCxnSpPr>
          <p:spPr>
            <a:xfrm flipH="1">
              <a:off x="1787944" y="1785016"/>
              <a:ext cx="61913" cy="61913"/>
            </a:xfrm>
            <a:prstGeom prst="line">
              <a:avLst/>
            </a:prstGeom>
            <a:ln w="12700" cap="rnd">
              <a:solidFill>
                <a:srgbClr val="FFFFFF"/>
              </a:solidFill>
            </a:ln>
          </p:spPr>
        </p:cxnSp>
        <p:cxnSp>
          <p:nvCxnSpPr>
            <p:cNvPr id="163" name="Straight Connector 162"/>
            <p:cNvCxnSpPr/>
            <p:nvPr/>
          </p:nvCxnSpPr>
          <p:spPr>
            <a:xfrm flipH="1">
              <a:off x="1851642" y="1785016"/>
              <a:ext cx="61913" cy="61913"/>
            </a:xfrm>
            <a:prstGeom prst="line">
              <a:avLst/>
            </a:prstGeom>
            <a:ln w="12700" cap="rnd">
              <a:solidFill>
                <a:srgbClr val="FFFFFF"/>
              </a:solidFill>
            </a:ln>
          </p:spPr>
        </p:cxnSp>
        <p:cxnSp>
          <p:nvCxnSpPr>
            <p:cNvPr id="164" name="Straight Connector 163"/>
            <p:cNvCxnSpPr/>
            <p:nvPr/>
          </p:nvCxnSpPr>
          <p:spPr>
            <a:xfrm flipH="1">
              <a:off x="1915340" y="1785016"/>
              <a:ext cx="61913" cy="61913"/>
            </a:xfrm>
            <a:prstGeom prst="line">
              <a:avLst/>
            </a:prstGeom>
            <a:ln w="12700" cap="rnd">
              <a:solidFill>
                <a:srgbClr val="FFFFFF"/>
              </a:solidFill>
            </a:ln>
          </p:spPr>
        </p:cxnSp>
        <p:cxnSp>
          <p:nvCxnSpPr>
            <p:cNvPr id="165" name="Straight Connector 164"/>
            <p:cNvCxnSpPr/>
            <p:nvPr/>
          </p:nvCxnSpPr>
          <p:spPr>
            <a:xfrm flipH="1">
              <a:off x="1979038" y="1785016"/>
              <a:ext cx="61913" cy="61913"/>
            </a:xfrm>
            <a:prstGeom prst="line">
              <a:avLst/>
            </a:prstGeom>
            <a:ln w="12700" cap="rnd">
              <a:solidFill>
                <a:srgbClr val="FFFFFF"/>
              </a:solidFill>
            </a:ln>
          </p:spPr>
        </p:cxnSp>
        <p:cxnSp>
          <p:nvCxnSpPr>
            <p:cNvPr id="166" name="Straight Connector 165"/>
            <p:cNvCxnSpPr/>
            <p:nvPr/>
          </p:nvCxnSpPr>
          <p:spPr>
            <a:xfrm flipH="1">
              <a:off x="2042736" y="1785016"/>
              <a:ext cx="61913" cy="61913"/>
            </a:xfrm>
            <a:prstGeom prst="line">
              <a:avLst/>
            </a:prstGeom>
            <a:ln w="12700" cap="rnd">
              <a:solidFill>
                <a:srgbClr val="FFFFFF"/>
              </a:solidFill>
            </a:ln>
          </p:spPr>
        </p:cxnSp>
        <p:cxnSp>
          <p:nvCxnSpPr>
            <p:cNvPr id="167" name="Straight Connector 166"/>
            <p:cNvCxnSpPr/>
            <p:nvPr/>
          </p:nvCxnSpPr>
          <p:spPr>
            <a:xfrm flipH="1">
              <a:off x="2106434" y="1785016"/>
              <a:ext cx="61913" cy="61913"/>
            </a:xfrm>
            <a:prstGeom prst="line">
              <a:avLst/>
            </a:prstGeom>
            <a:ln w="12700" cap="rnd">
              <a:solidFill>
                <a:srgbClr val="FFFFFF"/>
              </a:solidFill>
            </a:ln>
          </p:spPr>
        </p:cxnSp>
        <p:cxnSp>
          <p:nvCxnSpPr>
            <p:cNvPr id="168" name="Straight Connector 167"/>
            <p:cNvCxnSpPr/>
            <p:nvPr/>
          </p:nvCxnSpPr>
          <p:spPr>
            <a:xfrm flipH="1">
              <a:off x="2170132" y="1785016"/>
              <a:ext cx="61913" cy="61913"/>
            </a:xfrm>
            <a:prstGeom prst="line">
              <a:avLst/>
            </a:prstGeom>
            <a:ln w="12700" cap="rnd">
              <a:solidFill>
                <a:srgbClr val="FFFFFF"/>
              </a:solidFill>
            </a:ln>
          </p:spPr>
        </p:cxnSp>
        <p:cxnSp>
          <p:nvCxnSpPr>
            <p:cNvPr id="169" name="Straight Connector 168"/>
            <p:cNvCxnSpPr/>
            <p:nvPr/>
          </p:nvCxnSpPr>
          <p:spPr>
            <a:xfrm flipH="1">
              <a:off x="2233830" y="1785016"/>
              <a:ext cx="61913" cy="61913"/>
            </a:xfrm>
            <a:prstGeom prst="line">
              <a:avLst/>
            </a:prstGeom>
            <a:ln w="12700" cap="rnd">
              <a:solidFill>
                <a:srgbClr val="FFFFFF"/>
              </a:solidFill>
            </a:ln>
          </p:spPr>
        </p:cxnSp>
        <p:cxnSp>
          <p:nvCxnSpPr>
            <p:cNvPr id="170" name="Straight Connector 169"/>
            <p:cNvCxnSpPr/>
            <p:nvPr/>
          </p:nvCxnSpPr>
          <p:spPr>
            <a:xfrm flipH="1">
              <a:off x="2297528" y="1785016"/>
              <a:ext cx="61913" cy="61913"/>
            </a:xfrm>
            <a:prstGeom prst="line">
              <a:avLst/>
            </a:prstGeom>
            <a:ln w="12700" cap="rnd">
              <a:solidFill>
                <a:srgbClr val="FFFFFF"/>
              </a:solidFill>
            </a:ln>
          </p:spPr>
        </p:cxnSp>
        <p:cxnSp>
          <p:nvCxnSpPr>
            <p:cNvPr id="171" name="Straight Connector 170"/>
            <p:cNvCxnSpPr/>
            <p:nvPr/>
          </p:nvCxnSpPr>
          <p:spPr>
            <a:xfrm flipH="1">
              <a:off x="2361226" y="1785016"/>
              <a:ext cx="61913" cy="61913"/>
            </a:xfrm>
            <a:prstGeom prst="line">
              <a:avLst/>
            </a:prstGeom>
            <a:ln w="12700" cap="rnd">
              <a:solidFill>
                <a:srgbClr val="FFFFFF"/>
              </a:solidFill>
            </a:ln>
          </p:spPr>
        </p:cxnSp>
        <p:cxnSp>
          <p:nvCxnSpPr>
            <p:cNvPr id="172" name="Straight Connector 171"/>
            <p:cNvCxnSpPr/>
            <p:nvPr/>
          </p:nvCxnSpPr>
          <p:spPr>
            <a:xfrm flipH="1">
              <a:off x="2424924" y="1785016"/>
              <a:ext cx="61913" cy="61913"/>
            </a:xfrm>
            <a:prstGeom prst="line">
              <a:avLst/>
            </a:prstGeom>
            <a:ln w="12700" cap="rnd">
              <a:solidFill>
                <a:srgbClr val="FFFFFF"/>
              </a:solidFill>
            </a:ln>
          </p:spPr>
        </p:cxnSp>
        <p:cxnSp>
          <p:nvCxnSpPr>
            <p:cNvPr id="173" name="Straight Connector 172"/>
            <p:cNvCxnSpPr/>
            <p:nvPr/>
          </p:nvCxnSpPr>
          <p:spPr>
            <a:xfrm flipH="1">
              <a:off x="2488622" y="1785016"/>
              <a:ext cx="61913" cy="61913"/>
            </a:xfrm>
            <a:prstGeom prst="line">
              <a:avLst/>
            </a:prstGeom>
            <a:ln w="12700" cap="rnd">
              <a:solidFill>
                <a:srgbClr val="FFFFFF"/>
              </a:solidFill>
            </a:ln>
          </p:spPr>
        </p:cxnSp>
        <p:cxnSp>
          <p:nvCxnSpPr>
            <p:cNvPr id="174" name="Straight Connector 173"/>
            <p:cNvCxnSpPr/>
            <p:nvPr/>
          </p:nvCxnSpPr>
          <p:spPr>
            <a:xfrm flipH="1">
              <a:off x="2552320" y="1785016"/>
              <a:ext cx="61913" cy="61913"/>
            </a:xfrm>
            <a:prstGeom prst="line">
              <a:avLst/>
            </a:prstGeom>
            <a:ln w="12700" cap="rnd">
              <a:solidFill>
                <a:srgbClr val="FFFFFF"/>
              </a:solidFill>
            </a:ln>
          </p:spPr>
        </p:cxnSp>
        <p:cxnSp>
          <p:nvCxnSpPr>
            <p:cNvPr id="175" name="Straight Connector 174"/>
            <p:cNvCxnSpPr/>
            <p:nvPr/>
          </p:nvCxnSpPr>
          <p:spPr>
            <a:xfrm flipH="1">
              <a:off x="2616018" y="1785016"/>
              <a:ext cx="61913" cy="61913"/>
            </a:xfrm>
            <a:prstGeom prst="line">
              <a:avLst/>
            </a:prstGeom>
            <a:ln w="12700" cap="rnd">
              <a:solidFill>
                <a:srgbClr val="FFFFFF"/>
              </a:solidFill>
            </a:ln>
          </p:spPr>
        </p:cxnSp>
        <p:cxnSp>
          <p:nvCxnSpPr>
            <p:cNvPr id="176" name="Straight Connector 175"/>
            <p:cNvCxnSpPr/>
            <p:nvPr/>
          </p:nvCxnSpPr>
          <p:spPr>
            <a:xfrm flipH="1">
              <a:off x="2679716" y="1785016"/>
              <a:ext cx="61913" cy="61913"/>
            </a:xfrm>
            <a:prstGeom prst="line">
              <a:avLst/>
            </a:prstGeom>
            <a:ln w="12700" cap="rnd">
              <a:solidFill>
                <a:srgbClr val="FFFFFF"/>
              </a:solidFill>
            </a:ln>
          </p:spPr>
        </p:cxnSp>
      </p:grpSp>
      <p:grpSp>
        <p:nvGrpSpPr>
          <p:cNvPr id="177" name="Group 176"/>
          <p:cNvGrpSpPr/>
          <p:nvPr/>
        </p:nvGrpSpPr>
        <p:grpSpPr>
          <a:xfrm flipH="1">
            <a:off x="636769" y="6637976"/>
            <a:ext cx="868609" cy="245424"/>
            <a:chOff x="636769" y="6637976"/>
            <a:chExt cx="868609" cy="245424"/>
          </a:xfrm>
        </p:grpSpPr>
        <p:cxnSp>
          <p:nvCxnSpPr>
            <p:cNvPr id="178" name="Straight Connector 177"/>
            <p:cNvCxnSpPr/>
            <p:nvPr/>
          </p:nvCxnSpPr>
          <p:spPr bwMode="black">
            <a:xfrm>
              <a:off x="1052225" y="6637976"/>
              <a:ext cx="245424" cy="245424"/>
            </a:xfrm>
            <a:prstGeom prst="line">
              <a:avLst/>
            </a:prstGeom>
            <a:ln w="12700" cap="rnd">
              <a:solidFill>
                <a:srgbClr val="FFFFFF"/>
              </a:solidFill>
            </a:ln>
          </p:spPr>
        </p:cxnSp>
        <p:cxnSp>
          <p:nvCxnSpPr>
            <p:cNvPr id="179" name="Straight Connector 178"/>
            <p:cNvCxnSpPr/>
            <p:nvPr/>
          </p:nvCxnSpPr>
          <p:spPr bwMode="black">
            <a:xfrm>
              <a:off x="1259954" y="6637976"/>
              <a:ext cx="245424" cy="245424"/>
            </a:xfrm>
            <a:prstGeom prst="line">
              <a:avLst/>
            </a:prstGeom>
            <a:ln w="12700" cap="rnd">
              <a:solidFill>
                <a:srgbClr val="FFFFFF"/>
              </a:solidFill>
            </a:ln>
          </p:spPr>
        </p:cxnSp>
        <p:cxnSp>
          <p:nvCxnSpPr>
            <p:cNvPr id="180" name="Straight Connector 179"/>
            <p:cNvCxnSpPr/>
            <p:nvPr/>
          </p:nvCxnSpPr>
          <p:spPr bwMode="black">
            <a:xfrm>
              <a:off x="844497" y="6637976"/>
              <a:ext cx="245424" cy="245424"/>
            </a:xfrm>
            <a:prstGeom prst="line">
              <a:avLst/>
            </a:prstGeom>
            <a:ln w="12700" cap="rnd">
              <a:solidFill>
                <a:srgbClr val="FFFFFF"/>
              </a:solidFill>
            </a:ln>
          </p:spPr>
        </p:cxnSp>
        <p:cxnSp>
          <p:nvCxnSpPr>
            <p:cNvPr id="181" name="Straight Connector 180"/>
            <p:cNvCxnSpPr/>
            <p:nvPr/>
          </p:nvCxnSpPr>
          <p:spPr bwMode="black">
            <a:xfrm>
              <a:off x="636769" y="6637976"/>
              <a:ext cx="245424" cy="245424"/>
            </a:xfrm>
            <a:prstGeom prst="line">
              <a:avLst/>
            </a:prstGeom>
            <a:ln w="12700" cap="rnd">
              <a:solidFill>
                <a:srgbClr val="FFFFFF"/>
              </a:solidFill>
            </a:ln>
          </p:spPr>
        </p:cxnSp>
      </p:grpSp>
      <p:pic>
        <p:nvPicPr>
          <p:cNvPr id="51" name="Graphic 50"/>
          <p:cNvPicPr>
            <a:picLocks noChangeAspect="1"/>
          </p:cNvPicPr>
          <p:nvPr/>
        </p:nvPicPr>
        <p:blipFill>
          <a:blip r:embed="rId3"/>
          <a:stretch>
            <a:fillRect/>
          </a:stretch>
        </p:blipFill>
        <p:spPr>
          <a:xfrm>
            <a:off x="9768417" y="6398745"/>
            <a:ext cx="1737783" cy="232711"/>
          </a:xfrm>
          <a:prstGeom prst="rect">
            <a:avLst/>
          </a:prstGeom>
        </p:spPr>
      </p:pic>
      <p:sp>
        <p:nvSpPr>
          <p:cNvPr id="50" name="Oval 49"/>
          <p:cNvSpPr>
            <a:spLocks/>
          </p:cNvSpPr>
          <p:nvPr/>
        </p:nvSpPr>
        <p:spPr bwMode="black">
          <a:xfrm>
            <a:off x="844498" y="3730956"/>
            <a:ext cx="218426" cy="218426"/>
          </a:xfrm>
          <a:prstGeom prst="ellipse">
            <a:avLst/>
          </a:prstGeom>
          <a:ln w="12700" cap="rnd">
            <a:solidFill>
              <a:srgbClr val="FFFFFF">
                <a:alpha val="70000"/>
              </a:srgbClr>
            </a:solidFill>
          </a:ln>
        </p:spPr>
        <p:txBody>
          <a:bodyPr wrap="square" lIns="0" tIns="0" rIns="0" bIns="0" rtlCol="0" anchor="ctr">
            <a:spAutoFit/>
          </a:bodyPr>
          <a:lstStyle/>
          <a:p>
            <a:pPr marL="0" marR="0" lvl="0" indent="0" defTabSz="914400" eaLnBrk="1" fontAlgn="auto" latinLnBrk="0" hangingPunct="1">
              <a:lnSpc>
                <a:spcPct val="100000"/>
              </a:lnSpc>
              <a:spcBef>
                <a:spcPts val="0"/>
              </a:spcBef>
              <a:spcAft>
                <a:spcPts val="0"/>
              </a:spcAft>
              <a:buFontTx/>
              <a:buNone/>
              <a:defRPr>
                <a:uFillTx/>
              </a:defRPr>
            </a:pPr>
            <a:endParaRPr kumimoji="0" lang="en-US" sz="800" b="0" i="0" u="none" strike="noStrike" kern="0" cap="none" spc="0" normalizeH="0" baseline="0" noProof="0" dirty="0">
              <a:ln>
                <a:noFill/>
              </a:ln>
              <a:solidFill>
                <a:srgbClr val="000000"/>
              </a:solidFill>
              <a:effectLst/>
              <a:uFillTx/>
              <a:hlinkClick r:id="rId2"/>
            </a:endParaRPr>
          </a:p>
        </p:txBody>
      </p:sp>
      <p:sp>
        <p:nvSpPr>
          <p:cNvPr id="52" name="Rectangle 51"/>
          <p:cNvSpPr>
            <a:spLocks/>
          </p:cNvSpPr>
          <p:nvPr/>
        </p:nvSpPr>
        <p:spPr>
          <a:xfrm>
            <a:off x="10836946" y="87136"/>
            <a:ext cx="1338508" cy="181868"/>
          </a:xfrm>
          <a:prstGeom prst="rect">
            <a:avLst/>
          </a:prstGeom>
        </p:spPr>
        <p:txBody>
          <a:bodyPr wrap="none">
            <a:noAutofit/>
          </a:bodyPr>
          <a:lstStyle/>
          <a:p>
            <a:pPr lvl="0" algn="r"/>
            <a:r>
              <a:rPr lang="en-US" sz="700" b="0" i="0" kern="1200" spc="120" baseline="0" dirty="0">
                <a:solidFill>
                  <a:schemeClr val="bg1"/>
                </a:solidFill>
                <a:effectLst/>
                <a:uFillTx/>
                <a:latin typeface="+mn-lt"/>
                <a:ea typeface="+mn-ea"/>
                <a:cs typeface="+mn-cs"/>
              </a:rPr>
              <a:t>© 2019 SPLUNK INC.</a:t>
            </a:r>
            <a:endParaRPr lang="en-US" sz="700" spc="120" baseline="0" dirty="0">
              <a:solidFill>
                <a:schemeClr val="bg1"/>
              </a:solidFill>
              <a:uFillTx/>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preserve="1">
  <p:cSld name="Thank You">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1" name="TextBox 20"/>
          <p:cNvSpPr txBox="1">
            <a:spLocks/>
          </p:cNvSpPr>
          <p:nvPr/>
        </p:nvSpPr>
        <p:spPr bwMode="black">
          <a:xfrm>
            <a:off x="2650628" y="2936558"/>
            <a:ext cx="6890744" cy="984885"/>
          </a:xfrm>
          <a:prstGeom prst="rect">
            <a:avLst/>
          </a:prstGeom>
          <a:noFill/>
        </p:spPr>
        <p:txBody>
          <a:bodyPr wrap="square" lIns="0" tIns="0" rIns="0" bIns="0" rtlCol="0">
            <a:spAutoFit/>
          </a:bodyPr>
          <a:lstStyle/>
          <a:p>
            <a:pPr algn="ctr">
              <a:lnSpc>
                <a:spcPct val="80000"/>
              </a:lnSpc>
            </a:pPr>
            <a:r>
              <a:rPr lang="en-US" sz="8000" b="1" spc="-150" dirty="0">
                <a:solidFill>
                  <a:schemeClr val="bg1"/>
                </a:solidFill>
                <a:uFillTx/>
                <a:latin typeface="+mj-lt"/>
              </a:rPr>
              <a:t>Thank You</a:t>
            </a:r>
          </a:p>
        </p:txBody>
      </p:sp>
      <p:pic>
        <p:nvPicPr>
          <p:cNvPr id="14" name="Graphic 13"/>
          <p:cNvPicPr>
            <a:picLocks noChangeAspect="1"/>
          </p:cNvPicPr>
          <p:nvPr/>
        </p:nvPicPr>
        <p:blipFill>
          <a:blip r:embed="rId3"/>
          <a:stretch>
            <a:fillRect/>
          </a:stretch>
        </p:blipFill>
        <p:spPr bwMode="black">
          <a:xfrm>
            <a:off x="7492006" y="5740400"/>
            <a:ext cx="4014194" cy="537553"/>
          </a:xfrm>
          <a:prstGeom prst="rect">
            <a:avLst/>
          </a:prstGeom>
        </p:spPr>
      </p:pic>
      <p:sp>
        <p:nvSpPr>
          <p:cNvPr id="4" name="Rectangle 3"/>
          <p:cNvSpPr>
            <a:spLocks/>
          </p:cNvSpPr>
          <p:nvPr/>
        </p:nvSpPr>
        <p:spPr>
          <a:xfrm>
            <a:off x="10836946" y="87136"/>
            <a:ext cx="1338508" cy="181868"/>
          </a:xfrm>
          <a:prstGeom prst="rect">
            <a:avLst/>
          </a:prstGeom>
        </p:spPr>
        <p:txBody>
          <a:bodyPr wrap="none">
            <a:noAutofit/>
          </a:bodyPr>
          <a:lstStyle/>
          <a:p>
            <a:pPr lvl="0" algn="r"/>
            <a:r>
              <a:rPr lang="en-US" sz="700" b="0" i="0" kern="1200" spc="120" baseline="0" dirty="0">
                <a:solidFill>
                  <a:schemeClr val="bg1"/>
                </a:solidFill>
                <a:effectLst/>
                <a:uFillTx/>
                <a:latin typeface="+mn-lt"/>
                <a:ea typeface="+mn-ea"/>
                <a:cs typeface="+mn-cs"/>
              </a:rPr>
              <a:t>© 2019 SPLUNK INC.</a:t>
            </a:r>
            <a:endParaRPr lang="en-US" sz="700" spc="120" baseline="0" dirty="0">
              <a:solidFill>
                <a:schemeClr val="bg1"/>
              </a:solidFill>
              <a:uFillTx/>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cSld name="1_Title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bwMode="white">
          <a:xfrm>
            <a:off x="675282" y="316680"/>
            <a:ext cx="10778781" cy="2873153"/>
          </a:xfrm>
        </p:spPr>
        <p:txBody>
          <a:bodyPr anchor="b" anchorCtr="0">
            <a:noAutofit/>
          </a:bodyPr>
          <a:lstStyle>
            <a:lvl1pPr algn="l">
              <a:lnSpc>
                <a:spcPct val="100000"/>
              </a:lnSpc>
              <a:defRPr sz="5400" b="0" baseline="0">
                <a:uFillTx/>
              </a:defRPr>
            </a:lvl1pPr>
          </a:lstStyle>
          <a:p>
            <a:r>
              <a:rPr lang="en-US" dirty="0">
                <a:uFillTx/>
              </a:rPr>
              <a:t>Presentation Title</a:t>
            </a:r>
          </a:p>
        </p:txBody>
      </p:sp>
      <p:sp>
        <p:nvSpPr>
          <p:cNvPr id="21" name="Text Placeholder 20"/>
          <p:cNvSpPr>
            <a:spLocks noGrp="1"/>
          </p:cNvSpPr>
          <p:nvPr>
            <p:ph type="body" sz="quarter" idx="12" hasCustomPrompt="1"/>
          </p:nvPr>
        </p:nvSpPr>
        <p:spPr bwMode="white">
          <a:xfrm>
            <a:off x="675282" y="3380287"/>
            <a:ext cx="7128442" cy="988280"/>
          </a:xfrm>
        </p:spPr>
        <p:txBody>
          <a:bodyPr tIns="0" bIns="91440" anchor="t"/>
          <a:lstStyle>
            <a:lvl1pPr marL="0" indent="0" algn="l">
              <a:buFontTx/>
              <a:buNone/>
              <a:defRPr sz="2800" baseline="0">
                <a:uFillTx/>
              </a:defRPr>
            </a:lvl1pPr>
            <a:lvl2pPr marL="457200" indent="0" algn="l">
              <a:buFontTx/>
              <a:buNone/>
              <a:defRPr>
                <a:uFillTx/>
              </a:defRPr>
            </a:lvl2pPr>
            <a:lvl3pPr marL="914400" indent="0" algn="l">
              <a:buFontTx/>
              <a:buNone/>
              <a:defRPr>
                <a:uFillTx/>
              </a:defRPr>
            </a:lvl3pPr>
            <a:lvl4pPr marL="1371600" indent="0" algn="l">
              <a:buFontTx/>
              <a:buNone/>
              <a:defRPr>
                <a:uFillTx/>
              </a:defRPr>
            </a:lvl4pPr>
            <a:lvl5pPr algn="l">
              <a:buFontTx/>
              <a:buNone/>
              <a:defRPr>
                <a:uFillTx/>
              </a:defRPr>
            </a:lvl5pPr>
          </a:lstStyle>
          <a:p>
            <a:pPr lvl="0"/>
            <a:r>
              <a:rPr lang="en-US" dirty="0">
                <a:uFillTx/>
              </a:rPr>
              <a:t>Possible Sub-Head Information on One, Two, or Even Three Lines</a:t>
            </a:r>
          </a:p>
        </p:txBody>
      </p:sp>
      <p:sp>
        <p:nvSpPr>
          <p:cNvPr id="25" name="Text Placeholder 24"/>
          <p:cNvSpPr>
            <a:spLocks noGrp="1"/>
          </p:cNvSpPr>
          <p:nvPr>
            <p:ph type="body" sz="quarter" idx="14" hasCustomPrompt="1"/>
          </p:nvPr>
        </p:nvSpPr>
        <p:spPr bwMode="white">
          <a:xfrm>
            <a:off x="675283" y="4392114"/>
            <a:ext cx="7128442" cy="651886"/>
          </a:xfrm>
        </p:spPr>
        <p:txBody>
          <a:bodyPr>
            <a:noAutofit/>
          </a:bodyPr>
          <a:lstStyle>
            <a:lvl1pPr marL="0" indent="0">
              <a:buFontTx/>
              <a:buNone/>
              <a:defRPr sz="2000" b="0" baseline="0">
                <a:uFillTx/>
              </a:defRPr>
            </a:lvl1pPr>
          </a:lstStyle>
          <a:p>
            <a:pPr marL="346075" marR="0" lvl="0" indent="-346075" algn="l" defTabSz="914400" rtl="0" eaLnBrk="1" fontAlgn="auto" latinLnBrk="0" hangingPunct="1">
              <a:lnSpc>
                <a:spcPct val="90000"/>
              </a:lnSpc>
              <a:spcBef>
                <a:spcPts val="1000"/>
              </a:spcBef>
              <a:spcAft>
                <a:spcPts val="0"/>
              </a:spcAft>
              <a:buClr>
                <a:srgbClr val="63A70A"/>
              </a:buClr>
              <a:buSzPct val="70000"/>
              <a:buFont typeface=".LucidaGrandeUI" charset="0"/>
              <a:buNone/>
              <a:defRPr>
                <a:uFillTx/>
              </a:defRPr>
            </a:pPr>
            <a:r>
              <a:rPr lang="en-US" dirty="0">
                <a:uFillTx/>
              </a:rPr>
              <a:t>Presenter’s Name  |  Title &amp; Specialization</a:t>
            </a:r>
          </a:p>
        </p:txBody>
      </p:sp>
      <p:sp>
        <p:nvSpPr>
          <p:cNvPr id="56" name="Text Placeholder 24"/>
          <p:cNvSpPr>
            <a:spLocks noGrp="1"/>
          </p:cNvSpPr>
          <p:nvPr>
            <p:ph type="body" sz="quarter" idx="15" hasCustomPrompt="1"/>
          </p:nvPr>
        </p:nvSpPr>
        <p:spPr bwMode="white">
          <a:xfrm>
            <a:off x="675283" y="5067547"/>
            <a:ext cx="7128442" cy="651886"/>
          </a:xfrm>
        </p:spPr>
        <p:txBody>
          <a:bodyPr>
            <a:noAutofit/>
          </a:bodyPr>
          <a:lstStyle>
            <a:lvl1pPr marL="346075" marR="0" indent="-346075" algn="l" defTabSz="914400" rtl="0" eaLnBrk="1" fontAlgn="auto" latinLnBrk="0" hangingPunct="1">
              <a:lnSpc>
                <a:spcPct val="90000"/>
              </a:lnSpc>
              <a:spcBef>
                <a:spcPts val="1000"/>
              </a:spcBef>
              <a:spcAft>
                <a:spcPts val="0"/>
              </a:spcAft>
              <a:buClr>
                <a:srgbClr val="63A70A"/>
              </a:buClr>
              <a:buSzPct val="70000"/>
              <a:buFont typeface=".LucidaGrandeUI" charset="0"/>
              <a:buNone/>
              <a:defRPr sz="1800" b="0" baseline="0">
                <a:uFillTx/>
              </a:defRPr>
            </a:lvl1pPr>
          </a:lstStyle>
          <a:p>
            <a:pPr marL="346075" marR="0" lvl="0" indent="-346075" algn="l" defTabSz="914400" rtl="0" eaLnBrk="1" fontAlgn="auto" latinLnBrk="0" hangingPunct="1">
              <a:lnSpc>
                <a:spcPct val="90000"/>
              </a:lnSpc>
              <a:spcBef>
                <a:spcPts val="1000"/>
              </a:spcBef>
              <a:spcAft>
                <a:spcPts val="0"/>
              </a:spcAft>
              <a:buClr>
                <a:srgbClr val="63A70A"/>
              </a:buClr>
              <a:buSzPct val="70000"/>
              <a:buFont typeface=".LucidaGrandeUI" charset="0"/>
              <a:buNone/>
              <a:defRPr>
                <a:uFillTx/>
              </a:defRPr>
            </a:pPr>
            <a:r>
              <a:rPr lang="en-US" dirty="0">
                <a:uFillTx/>
              </a:rPr>
              <a:t>Date  |  Version</a:t>
            </a:r>
          </a:p>
        </p:txBody>
      </p:sp>
    </p:spTree>
  </p:cSld>
  <p:clrMapOvr>
    <a:overrideClrMapping bg1="lt1" tx1="dk1" bg2="lt2" tx2="dk2" accent1="accent1" accent2="accent2" accent3="accent3" accent4="accent4" accent5="accent5" accent6="accent6" hlink="hlink" folHlink="folHlink"/>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2" name="Content Placeholder 21"/>
          <p:cNvSpPr>
            <a:spLocks noGrp="1"/>
          </p:cNvSpPr>
          <p:nvPr>
            <p:ph sz="quarter" idx="10"/>
          </p:nvPr>
        </p:nvSpPr>
        <p:spPr>
          <a:xfrm>
            <a:off x="456063" y="1280629"/>
            <a:ext cx="11279872" cy="4623248"/>
          </a:xfrm>
        </p:spPr>
        <p:txBody>
          <a:body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endParaRPr lang="en-US" dirty="0">
              <a:uFillTx/>
            </a:endParaRPr>
          </a:p>
        </p:txBody>
      </p:sp>
      <p:sp>
        <p:nvSpPr>
          <p:cNvPr id="2" name="Title 1"/>
          <p:cNvSpPr>
            <a:spLocks noGrp="1"/>
          </p:cNvSpPr>
          <p:nvPr>
            <p:ph type="title" hasCustomPrompt="1"/>
          </p:nvPr>
        </p:nvSpPr>
        <p:spPr>
          <a:xfrm>
            <a:off x="456063" y="310394"/>
            <a:ext cx="11279874" cy="443586"/>
          </a:xfrm>
        </p:spPr>
        <p:txBody>
          <a:bodyPr/>
          <a:lstStyle/>
          <a:p>
            <a:r>
              <a:rPr lang="en-US" dirty="0">
                <a:uFillTx/>
              </a:rPr>
              <a:t>Subject: Slide Title</a:t>
            </a:r>
          </a:p>
        </p:txBody>
      </p:sp>
      <p:sp>
        <p:nvSpPr>
          <p:cNvPr id="6" name="Subtitle 2"/>
          <p:cNvSpPr>
            <a:spLocks noGrp="1"/>
          </p:cNvSpPr>
          <p:nvPr>
            <p:ph type="subTitle" idx="12" hasCustomPrompt="1"/>
          </p:nvPr>
        </p:nvSpPr>
        <p:spPr>
          <a:xfrm>
            <a:off x="456063" y="880004"/>
            <a:ext cx="11279873" cy="274600"/>
          </a:xfrm>
        </p:spPr>
        <p:txBody>
          <a:bodyPr tIns="0"/>
          <a:lstStyle>
            <a:lvl1pPr marL="0" indent="0" algn="ctr">
              <a:buNone/>
              <a:defRPr sz="2400">
                <a:solidFill>
                  <a:schemeClr val="accent3"/>
                </a:solidFill>
                <a:uFillTx/>
              </a:defRPr>
            </a:lvl1pPr>
            <a:lvl2pPr marL="457200" indent="0" algn="ctr">
              <a:buNone/>
              <a:defRPr sz="2000">
                <a:uFillTx/>
              </a:defRPr>
            </a:lvl2pPr>
            <a:lvl3pPr marL="914400" indent="0" algn="ctr">
              <a:buNone/>
              <a:defRPr sz="1800">
                <a:uFillTx/>
              </a:defRPr>
            </a:lvl3pPr>
            <a:lvl4pPr marL="1371600" indent="0" algn="ctr">
              <a:buNone/>
              <a:defRPr sz="1600">
                <a:uFillTx/>
              </a:defRPr>
            </a:lvl4pPr>
            <a:lvl5pPr marL="1828800" indent="0" algn="ctr">
              <a:buNone/>
              <a:defRPr sz="1600">
                <a:uFillTx/>
              </a:defRPr>
            </a:lvl5pPr>
            <a:lvl6pPr marL="2286000" indent="0" algn="ctr">
              <a:buNone/>
              <a:defRPr sz="1600">
                <a:uFillTx/>
              </a:defRPr>
            </a:lvl6pPr>
            <a:lvl7pPr marL="2743200" indent="0" algn="ctr">
              <a:buNone/>
              <a:defRPr sz="1600">
                <a:uFillTx/>
              </a:defRPr>
            </a:lvl7pPr>
            <a:lvl8pPr marL="3200400" indent="0" algn="ctr">
              <a:buNone/>
              <a:defRPr sz="1600">
                <a:uFillTx/>
              </a:defRPr>
            </a:lvl8pPr>
            <a:lvl9pPr marL="3657600" indent="0" algn="ctr">
              <a:buNone/>
              <a:defRPr sz="1600">
                <a:uFillTx/>
              </a:defRPr>
            </a:lvl9pPr>
          </a:lstStyle>
          <a:p>
            <a:r>
              <a:rPr lang="en-US" dirty="0">
                <a:uFillTx/>
              </a:rPr>
              <a:t>A Subhead Would Help Explain Context and Topic</a:t>
            </a: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p:cSld name="1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4"/>
          <p:cNvSpPr>
            <a:spLocks noGrp="1"/>
          </p:cNvSpPr>
          <p:nvPr>
            <p:ph type="title" hasCustomPrompt="1"/>
          </p:nvPr>
        </p:nvSpPr>
        <p:spPr>
          <a:xfrm>
            <a:off x="4274417" y="976690"/>
            <a:ext cx="6500147" cy="2832714"/>
          </a:xfrm>
          <a:prstGeom prst="rect">
            <a:avLst/>
          </a:prstGeom>
        </p:spPr>
        <p:txBody>
          <a:bodyPr anchor="b" anchorCtr="0">
            <a:noAutofit/>
          </a:bodyPr>
          <a:lstStyle>
            <a:lvl1pPr algn="r">
              <a:defRPr sz="4800">
                <a:uFillTx/>
              </a:defRPr>
            </a:lvl1pPr>
          </a:lstStyle>
          <a:p>
            <a:r>
              <a:rPr lang="en-US" dirty="0">
                <a:uFillTx/>
              </a:rPr>
              <a:t>Subject: Section Title</a:t>
            </a:r>
          </a:p>
        </p:txBody>
      </p:sp>
      <p:sp>
        <p:nvSpPr>
          <p:cNvPr id="7" name="Subtitle 2"/>
          <p:cNvSpPr>
            <a:spLocks noGrp="1"/>
          </p:cNvSpPr>
          <p:nvPr>
            <p:ph type="subTitle" idx="1" hasCustomPrompt="1"/>
          </p:nvPr>
        </p:nvSpPr>
        <p:spPr>
          <a:xfrm>
            <a:off x="4274418" y="4152391"/>
            <a:ext cx="6500147" cy="1197592"/>
          </a:xfrm>
          <a:prstGeom prst="rect">
            <a:avLst/>
          </a:prstGeom>
        </p:spPr>
        <p:txBody>
          <a:bodyPr/>
          <a:lstStyle>
            <a:lvl1pPr marL="0" indent="0" algn="r">
              <a:buNone/>
              <a:defRPr sz="2000" b="0">
                <a:solidFill>
                  <a:schemeClr val="accent2"/>
                </a:solidFill>
                <a:uFillTx/>
              </a:defRPr>
            </a:lvl1pPr>
            <a:lvl2pPr marL="457200" indent="0" algn="ctr">
              <a:buNone/>
              <a:defRPr sz="2000">
                <a:uFillTx/>
              </a:defRPr>
            </a:lvl2pPr>
            <a:lvl3pPr marL="914400" indent="0" algn="ctr">
              <a:buNone/>
              <a:defRPr sz="1800">
                <a:uFillTx/>
              </a:defRPr>
            </a:lvl3pPr>
            <a:lvl4pPr marL="1371600" indent="0" algn="ctr">
              <a:buNone/>
              <a:defRPr sz="1600">
                <a:uFillTx/>
              </a:defRPr>
            </a:lvl4pPr>
            <a:lvl5pPr marL="1828800" indent="0" algn="ctr">
              <a:buNone/>
              <a:defRPr sz="1600">
                <a:uFillTx/>
              </a:defRPr>
            </a:lvl5pPr>
            <a:lvl6pPr marL="2286000" indent="0" algn="ctr">
              <a:buNone/>
              <a:defRPr sz="1600">
                <a:uFillTx/>
              </a:defRPr>
            </a:lvl6pPr>
            <a:lvl7pPr marL="2743200" indent="0" algn="ctr">
              <a:buNone/>
              <a:defRPr sz="1600">
                <a:uFillTx/>
              </a:defRPr>
            </a:lvl7pPr>
            <a:lvl8pPr marL="3200400" indent="0" algn="ctr">
              <a:buNone/>
              <a:defRPr sz="1600">
                <a:uFillTx/>
              </a:defRPr>
            </a:lvl8pPr>
            <a:lvl9pPr marL="3657600" indent="0" algn="ctr">
              <a:buNone/>
              <a:defRPr sz="1600">
                <a:uFillTx/>
              </a:defRPr>
            </a:lvl9pPr>
          </a:lstStyle>
          <a:p>
            <a:r>
              <a:rPr lang="en-US" dirty="0">
                <a:uFillTx/>
              </a:rPr>
              <a:t>A Subhead Would Help Explain </a:t>
            </a:r>
            <a:br>
              <a:rPr lang="en-US" dirty="0">
                <a:uFillTx/>
              </a:rPr>
            </a:br>
            <a:r>
              <a:rPr lang="en-US" dirty="0">
                <a:uFillTx/>
              </a:rPr>
              <a:t>Context and Topic</a:t>
            </a:r>
          </a:p>
        </p:txBody>
      </p:sp>
    </p:spTree>
  </p:cSld>
  <p:clrMapOvr>
    <a:overrideClrMapping bg1="lt1" tx1="dk1" bg2="lt2" tx2="dk2" accent1="accent1" accent2="accent2" accent3="accent3" accent4="accent4" accent5="accent5" accent6="accent6" hlink="hlink" folHlink="folHlink"/>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cSld name="1_Three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6062" y="1377387"/>
            <a:ext cx="3641007" cy="4526489"/>
          </a:xfrm>
          <a:prstGeom prst="rect">
            <a:avLst/>
          </a:prstGeom>
        </p:spPr>
        <p:txBody>
          <a:bodyPr lIns="365760" rIns="365760"/>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endParaRPr lang="en-US" dirty="0">
              <a:uFillTx/>
            </a:endParaRPr>
          </a:p>
        </p:txBody>
      </p:sp>
      <p:sp>
        <p:nvSpPr>
          <p:cNvPr id="7" name="Content Placeholder 2"/>
          <p:cNvSpPr>
            <a:spLocks noGrp="1"/>
          </p:cNvSpPr>
          <p:nvPr>
            <p:ph sz="half" idx="12"/>
          </p:nvPr>
        </p:nvSpPr>
        <p:spPr>
          <a:xfrm>
            <a:off x="4274418" y="1377387"/>
            <a:ext cx="3641006" cy="4526489"/>
          </a:xfrm>
          <a:prstGeom prst="rect">
            <a:avLst/>
          </a:prstGeom>
        </p:spPr>
        <p:txBody>
          <a:bodyPr lIns="365760" rIns="365760"/>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endParaRPr lang="en-US" dirty="0">
              <a:uFillTx/>
            </a:endParaRPr>
          </a:p>
        </p:txBody>
      </p:sp>
      <p:sp>
        <p:nvSpPr>
          <p:cNvPr id="4" name="Content Placeholder 3"/>
          <p:cNvSpPr>
            <a:spLocks noGrp="1"/>
          </p:cNvSpPr>
          <p:nvPr>
            <p:ph sz="quarter" idx="13"/>
          </p:nvPr>
        </p:nvSpPr>
        <p:spPr>
          <a:xfrm>
            <a:off x="8093075" y="1377386"/>
            <a:ext cx="3642862" cy="4526492"/>
          </a:xfrm>
        </p:spPr>
        <p:txBody>
          <a:bodyPr lIns="365760" rIns="365760"/>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endParaRPr lang="en-US" dirty="0">
              <a:uFillTx/>
            </a:endParaRPr>
          </a:p>
        </p:txBody>
      </p:sp>
      <p:sp>
        <p:nvSpPr>
          <p:cNvPr id="9" name="Title 1"/>
          <p:cNvSpPr>
            <a:spLocks noGrp="1"/>
          </p:cNvSpPr>
          <p:nvPr>
            <p:ph type="title" hasCustomPrompt="1"/>
          </p:nvPr>
        </p:nvSpPr>
        <p:spPr>
          <a:xfrm>
            <a:off x="456063" y="310394"/>
            <a:ext cx="11279874" cy="443586"/>
          </a:xfrm>
        </p:spPr>
        <p:txBody>
          <a:bodyPr/>
          <a:lstStyle/>
          <a:p>
            <a:r>
              <a:rPr lang="en-US" dirty="0">
                <a:uFillTx/>
              </a:rPr>
              <a:t>Subject: Slide Title</a:t>
            </a:r>
          </a:p>
        </p:txBody>
      </p:sp>
      <p:sp>
        <p:nvSpPr>
          <p:cNvPr id="10"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3"/>
                </a:solidFill>
                <a:uFillTx/>
              </a:defRPr>
            </a:lvl1pPr>
            <a:lvl2pPr marL="457200" indent="0" algn="ctr">
              <a:buNone/>
              <a:defRPr sz="2000">
                <a:uFillTx/>
              </a:defRPr>
            </a:lvl2pPr>
            <a:lvl3pPr marL="914400" indent="0" algn="ctr">
              <a:buNone/>
              <a:defRPr sz="1800">
                <a:uFillTx/>
              </a:defRPr>
            </a:lvl3pPr>
            <a:lvl4pPr marL="1371600" indent="0" algn="ctr">
              <a:buNone/>
              <a:defRPr sz="1600">
                <a:uFillTx/>
              </a:defRPr>
            </a:lvl4pPr>
            <a:lvl5pPr marL="1828800" indent="0" algn="ctr">
              <a:buNone/>
              <a:defRPr sz="1600">
                <a:uFillTx/>
              </a:defRPr>
            </a:lvl5pPr>
            <a:lvl6pPr marL="2286000" indent="0" algn="ctr">
              <a:buNone/>
              <a:defRPr sz="1600">
                <a:uFillTx/>
              </a:defRPr>
            </a:lvl6pPr>
            <a:lvl7pPr marL="2743200" indent="0" algn="ctr">
              <a:buNone/>
              <a:defRPr sz="1600">
                <a:uFillTx/>
              </a:defRPr>
            </a:lvl7pPr>
            <a:lvl8pPr marL="3200400" indent="0" algn="ctr">
              <a:buNone/>
              <a:defRPr sz="1600">
                <a:uFillTx/>
              </a:defRPr>
            </a:lvl8pPr>
            <a:lvl9pPr marL="3657600" indent="0" algn="ctr">
              <a:buNone/>
              <a:defRPr sz="1600">
                <a:uFillTx/>
              </a:defRPr>
            </a:lvl9pPr>
          </a:lstStyle>
          <a:p>
            <a:r>
              <a:rPr lang="en-US" dirty="0">
                <a:uFillTx/>
              </a:rPr>
              <a:t>A Subhead Would Help Explain Context and Topic</a:t>
            </a: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cSld name="1_Title Only">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456063" y="310394"/>
            <a:ext cx="11279874" cy="443586"/>
          </a:xfrm>
        </p:spPr>
        <p:txBody>
          <a:bodyPr/>
          <a:lstStyle/>
          <a:p>
            <a:r>
              <a:rPr lang="en-US" dirty="0">
                <a:uFillTx/>
              </a:rPr>
              <a:t>Subject: Slide Title</a:t>
            </a:r>
          </a:p>
        </p:txBody>
      </p:sp>
      <p:sp>
        <p:nvSpPr>
          <p:cNvPr id="9"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3"/>
                </a:solidFill>
                <a:uFillTx/>
              </a:defRPr>
            </a:lvl1pPr>
            <a:lvl2pPr marL="457200" indent="0" algn="ctr">
              <a:buNone/>
              <a:defRPr sz="2000">
                <a:uFillTx/>
              </a:defRPr>
            </a:lvl2pPr>
            <a:lvl3pPr marL="914400" indent="0" algn="ctr">
              <a:buNone/>
              <a:defRPr sz="1800">
                <a:uFillTx/>
              </a:defRPr>
            </a:lvl3pPr>
            <a:lvl4pPr marL="1371600" indent="0" algn="ctr">
              <a:buNone/>
              <a:defRPr sz="1600">
                <a:uFillTx/>
              </a:defRPr>
            </a:lvl4pPr>
            <a:lvl5pPr marL="1828800" indent="0" algn="ctr">
              <a:buNone/>
              <a:defRPr sz="1600">
                <a:uFillTx/>
              </a:defRPr>
            </a:lvl5pPr>
            <a:lvl6pPr marL="2286000" indent="0" algn="ctr">
              <a:buNone/>
              <a:defRPr sz="1600">
                <a:uFillTx/>
              </a:defRPr>
            </a:lvl6pPr>
            <a:lvl7pPr marL="2743200" indent="0" algn="ctr">
              <a:buNone/>
              <a:defRPr sz="1600">
                <a:uFillTx/>
              </a:defRPr>
            </a:lvl7pPr>
            <a:lvl8pPr marL="3200400" indent="0" algn="ctr">
              <a:buNone/>
              <a:defRPr sz="1600">
                <a:uFillTx/>
              </a:defRPr>
            </a:lvl8pPr>
            <a:lvl9pPr marL="3657600" indent="0" algn="ctr">
              <a:buNone/>
              <a:defRPr sz="1600">
                <a:uFillTx/>
              </a:defRPr>
            </a:lvl9pPr>
          </a:lstStyle>
          <a:p>
            <a:r>
              <a:rPr lang="en-US" dirty="0">
                <a:uFillTx/>
              </a:rPr>
              <a:t>A Subhead Would Help Explain Context and Topic</a:t>
            </a: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cSld name="1_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6062" y="1379621"/>
            <a:ext cx="5349240" cy="4524256"/>
          </a:xfrm>
          <a:prstGeom prst="rect">
            <a:avLst/>
          </a:prstGeom>
        </p:spPr>
        <p:txBody>
          <a:body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endParaRPr lang="en-US" dirty="0">
              <a:uFillTx/>
            </a:endParaRPr>
          </a:p>
        </p:txBody>
      </p:sp>
      <p:sp>
        <p:nvSpPr>
          <p:cNvPr id="7" name="Content Placeholder 2"/>
          <p:cNvSpPr>
            <a:spLocks noGrp="1"/>
          </p:cNvSpPr>
          <p:nvPr>
            <p:ph sz="half" idx="12"/>
          </p:nvPr>
        </p:nvSpPr>
        <p:spPr>
          <a:xfrm>
            <a:off x="6386697" y="1379621"/>
            <a:ext cx="5349240" cy="4524256"/>
          </a:xfrm>
          <a:prstGeom prst="rect">
            <a:avLst/>
          </a:prstGeom>
        </p:spPr>
        <p:txBody>
          <a:body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endParaRPr lang="en-US" dirty="0">
              <a:uFillTx/>
            </a:endParaRPr>
          </a:p>
        </p:txBody>
      </p:sp>
      <p:sp>
        <p:nvSpPr>
          <p:cNvPr id="11" name="Title 1"/>
          <p:cNvSpPr>
            <a:spLocks noGrp="1"/>
          </p:cNvSpPr>
          <p:nvPr>
            <p:ph type="title" hasCustomPrompt="1"/>
          </p:nvPr>
        </p:nvSpPr>
        <p:spPr>
          <a:xfrm>
            <a:off x="456063" y="310394"/>
            <a:ext cx="11279874" cy="443586"/>
          </a:xfrm>
        </p:spPr>
        <p:txBody>
          <a:bodyPr/>
          <a:lstStyle/>
          <a:p>
            <a:r>
              <a:rPr lang="en-US" dirty="0">
                <a:uFillTx/>
              </a:rPr>
              <a:t>Subject: Slide Title</a:t>
            </a:r>
          </a:p>
        </p:txBody>
      </p:sp>
      <p:sp>
        <p:nvSpPr>
          <p:cNvPr id="12" name="Subtitle 2"/>
          <p:cNvSpPr>
            <a:spLocks noGrp="1"/>
          </p:cNvSpPr>
          <p:nvPr>
            <p:ph type="subTitle" idx="13" hasCustomPrompt="1"/>
          </p:nvPr>
        </p:nvSpPr>
        <p:spPr>
          <a:xfrm>
            <a:off x="456063" y="880004"/>
            <a:ext cx="11279873" cy="274600"/>
          </a:xfrm>
        </p:spPr>
        <p:txBody>
          <a:bodyPr tIns="0"/>
          <a:lstStyle>
            <a:lvl1pPr marL="0" indent="0" algn="ctr">
              <a:buNone/>
              <a:defRPr sz="2400">
                <a:solidFill>
                  <a:schemeClr val="accent3"/>
                </a:solidFill>
                <a:uFillTx/>
              </a:defRPr>
            </a:lvl1pPr>
            <a:lvl2pPr marL="457200" indent="0" algn="ctr">
              <a:buNone/>
              <a:defRPr sz="2000">
                <a:uFillTx/>
              </a:defRPr>
            </a:lvl2pPr>
            <a:lvl3pPr marL="914400" indent="0" algn="ctr">
              <a:buNone/>
              <a:defRPr sz="1800">
                <a:uFillTx/>
              </a:defRPr>
            </a:lvl3pPr>
            <a:lvl4pPr marL="1371600" indent="0" algn="ctr">
              <a:buNone/>
              <a:defRPr sz="1600">
                <a:uFillTx/>
              </a:defRPr>
            </a:lvl4pPr>
            <a:lvl5pPr marL="1828800" indent="0" algn="ctr">
              <a:buNone/>
              <a:defRPr sz="1600">
                <a:uFillTx/>
              </a:defRPr>
            </a:lvl5pPr>
            <a:lvl6pPr marL="2286000" indent="0" algn="ctr">
              <a:buNone/>
              <a:defRPr sz="1600">
                <a:uFillTx/>
              </a:defRPr>
            </a:lvl6pPr>
            <a:lvl7pPr marL="2743200" indent="0" algn="ctr">
              <a:buNone/>
              <a:defRPr sz="1600">
                <a:uFillTx/>
              </a:defRPr>
            </a:lvl7pPr>
            <a:lvl8pPr marL="3200400" indent="0" algn="ctr">
              <a:buNone/>
              <a:defRPr sz="1600">
                <a:uFillTx/>
              </a:defRPr>
            </a:lvl8pPr>
            <a:lvl9pPr marL="3657600" indent="0" algn="ctr">
              <a:buNone/>
              <a:defRPr sz="1600">
                <a:uFillTx/>
              </a:defRPr>
            </a:lvl9pPr>
          </a:lstStyle>
          <a:p>
            <a:r>
              <a:rPr lang="en-US" dirty="0">
                <a:uFillTx/>
              </a:rPr>
              <a:t>A Subhead Would Help Explain Context and Topic</a:t>
            </a: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cSld name="Title and Content – Dark">
    <p:bg>
      <p:bgRef idx="1001">
        <a:schemeClr val="bg1"/>
      </p:bgRef>
    </p:bg>
    <p:spTree>
      <p:nvGrpSpPr>
        <p:cNvPr id="1" name=""/>
        <p:cNvGrpSpPr/>
        <p:nvPr/>
      </p:nvGrpSpPr>
      <p:grpSpPr>
        <a:xfrm>
          <a:off x="0" y="0"/>
          <a:ext cx="0" cy="0"/>
          <a:chOff x="0" y="0"/>
          <a:chExt cx="0" cy="0"/>
        </a:xfrm>
      </p:grpSpPr>
      <p:sp>
        <p:nvSpPr>
          <p:cNvPr id="18" name="Content Placeholder 21"/>
          <p:cNvSpPr>
            <a:spLocks noGrp="1"/>
          </p:cNvSpPr>
          <p:nvPr>
            <p:ph sz="quarter" idx="10"/>
          </p:nvPr>
        </p:nvSpPr>
        <p:spPr>
          <a:xfrm>
            <a:off x="456063" y="1379621"/>
            <a:ext cx="11279872" cy="4524256"/>
          </a:xfrm>
        </p:spPr>
        <p:txBody>
          <a:body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endParaRPr lang="en-US" dirty="0">
              <a:uFillTx/>
            </a:endParaRPr>
          </a:p>
        </p:txBody>
      </p:sp>
      <p:sp>
        <p:nvSpPr>
          <p:cNvPr id="19" name="Title 1"/>
          <p:cNvSpPr>
            <a:spLocks noGrp="1"/>
          </p:cNvSpPr>
          <p:nvPr>
            <p:ph type="title" hasCustomPrompt="1"/>
          </p:nvPr>
        </p:nvSpPr>
        <p:spPr>
          <a:xfrm>
            <a:off x="456063" y="310394"/>
            <a:ext cx="11279874" cy="443586"/>
          </a:xfrm>
        </p:spPr>
        <p:txBody>
          <a:bodyPr/>
          <a:lstStyle/>
          <a:p>
            <a:r>
              <a:rPr lang="en-US" dirty="0">
                <a:uFillTx/>
              </a:rPr>
              <a:t>Subject: Slide Title</a:t>
            </a:r>
          </a:p>
        </p:txBody>
      </p:sp>
      <p:sp>
        <p:nvSpPr>
          <p:cNvPr id="20" name="Subtitle 2"/>
          <p:cNvSpPr>
            <a:spLocks noGrp="1"/>
          </p:cNvSpPr>
          <p:nvPr>
            <p:ph type="subTitle" idx="12" hasCustomPrompt="1"/>
          </p:nvPr>
        </p:nvSpPr>
        <p:spPr>
          <a:xfrm>
            <a:off x="456063" y="880004"/>
            <a:ext cx="11279873" cy="274600"/>
          </a:xfrm>
        </p:spPr>
        <p:txBody>
          <a:bodyPr tIns="0"/>
          <a:lstStyle>
            <a:lvl1pPr marL="0" indent="0" algn="ctr">
              <a:buNone/>
              <a:defRPr sz="2400">
                <a:solidFill>
                  <a:schemeClr val="accent2"/>
                </a:solidFill>
                <a:uFillTx/>
              </a:defRPr>
            </a:lvl1pPr>
            <a:lvl2pPr marL="457200" indent="0" algn="ctr">
              <a:buNone/>
              <a:defRPr sz="2000">
                <a:uFillTx/>
              </a:defRPr>
            </a:lvl2pPr>
            <a:lvl3pPr marL="914400" indent="0" algn="ctr">
              <a:buNone/>
              <a:defRPr sz="1800">
                <a:uFillTx/>
              </a:defRPr>
            </a:lvl3pPr>
            <a:lvl4pPr marL="1371600" indent="0" algn="ctr">
              <a:buNone/>
              <a:defRPr sz="1600">
                <a:uFillTx/>
              </a:defRPr>
            </a:lvl4pPr>
            <a:lvl5pPr marL="1828800" indent="0" algn="ctr">
              <a:buNone/>
              <a:defRPr sz="1600">
                <a:uFillTx/>
              </a:defRPr>
            </a:lvl5pPr>
            <a:lvl6pPr marL="2286000" indent="0" algn="ctr">
              <a:buNone/>
              <a:defRPr sz="1600">
                <a:uFillTx/>
              </a:defRPr>
            </a:lvl6pPr>
            <a:lvl7pPr marL="2743200" indent="0" algn="ctr">
              <a:buNone/>
              <a:defRPr sz="1600">
                <a:uFillTx/>
              </a:defRPr>
            </a:lvl7pPr>
            <a:lvl8pPr marL="3200400" indent="0" algn="ctr">
              <a:buNone/>
              <a:defRPr sz="1600">
                <a:uFillTx/>
              </a:defRPr>
            </a:lvl8pPr>
            <a:lvl9pPr marL="3657600" indent="0" algn="ctr">
              <a:buNone/>
              <a:defRPr sz="1600">
                <a:uFillTx/>
              </a:defRPr>
            </a:lvl9pPr>
          </a:lstStyle>
          <a:p>
            <a:r>
              <a:rPr lang="en-US" dirty="0">
                <a:uFillTx/>
              </a:rPr>
              <a:t>A Subhead Would Help Explain Context and Topic</a:t>
            </a:r>
          </a:p>
        </p:txBody>
      </p:sp>
    </p:spTree>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image" Target="../media/image2.png"/><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theme" Target="../theme/theme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63.xml"/><Relationship Id="rId18" Type="http://schemas.openxmlformats.org/officeDocument/2006/relationships/slideLayout" Target="../slideLayouts/slideLayout68.xml"/><Relationship Id="rId26" Type="http://schemas.openxmlformats.org/officeDocument/2006/relationships/slideLayout" Target="../slideLayouts/slideLayout76.xml"/><Relationship Id="rId39" Type="http://schemas.openxmlformats.org/officeDocument/2006/relationships/slideLayout" Target="../slideLayouts/slideLayout89.xml"/><Relationship Id="rId21" Type="http://schemas.openxmlformats.org/officeDocument/2006/relationships/slideLayout" Target="../slideLayouts/slideLayout71.xml"/><Relationship Id="rId34" Type="http://schemas.openxmlformats.org/officeDocument/2006/relationships/slideLayout" Target="../slideLayouts/slideLayout84.xml"/><Relationship Id="rId42" Type="http://schemas.openxmlformats.org/officeDocument/2006/relationships/slideLayout" Target="../slideLayouts/slideLayout92.xml"/><Relationship Id="rId47" Type="http://schemas.openxmlformats.org/officeDocument/2006/relationships/slideLayout" Target="../slideLayouts/slideLayout97.xml"/><Relationship Id="rId50" Type="http://schemas.openxmlformats.org/officeDocument/2006/relationships/theme" Target="../theme/theme2.xml"/><Relationship Id="rId7" Type="http://schemas.openxmlformats.org/officeDocument/2006/relationships/slideLayout" Target="../slideLayouts/slideLayout57.xml"/><Relationship Id="rId2" Type="http://schemas.openxmlformats.org/officeDocument/2006/relationships/slideLayout" Target="../slideLayouts/slideLayout52.xml"/><Relationship Id="rId16" Type="http://schemas.openxmlformats.org/officeDocument/2006/relationships/slideLayout" Target="../slideLayouts/slideLayout66.xml"/><Relationship Id="rId29" Type="http://schemas.openxmlformats.org/officeDocument/2006/relationships/slideLayout" Target="../slideLayouts/slideLayout79.xml"/><Relationship Id="rId11" Type="http://schemas.openxmlformats.org/officeDocument/2006/relationships/slideLayout" Target="../slideLayouts/slideLayout61.xml"/><Relationship Id="rId24" Type="http://schemas.openxmlformats.org/officeDocument/2006/relationships/slideLayout" Target="../slideLayouts/slideLayout74.xml"/><Relationship Id="rId32" Type="http://schemas.openxmlformats.org/officeDocument/2006/relationships/slideLayout" Target="../slideLayouts/slideLayout82.xml"/><Relationship Id="rId37" Type="http://schemas.openxmlformats.org/officeDocument/2006/relationships/slideLayout" Target="../slideLayouts/slideLayout87.xml"/><Relationship Id="rId40" Type="http://schemas.openxmlformats.org/officeDocument/2006/relationships/slideLayout" Target="../slideLayouts/slideLayout90.xml"/><Relationship Id="rId45" Type="http://schemas.openxmlformats.org/officeDocument/2006/relationships/slideLayout" Target="../slideLayouts/slideLayout95.xml"/><Relationship Id="rId5" Type="http://schemas.openxmlformats.org/officeDocument/2006/relationships/slideLayout" Target="../slideLayouts/slideLayout55.xml"/><Relationship Id="rId15" Type="http://schemas.openxmlformats.org/officeDocument/2006/relationships/slideLayout" Target="../slideLayouts/slideLayout65.xml"/><Relationship Id="rId23" Type="http://schemas.openxmlformats.org/officeDocument/2006/relationships/slideLayout" Target="../slideLayouts/slideLayout73.xml"/><Relationship Id="rId28" Type="http://schemas.openxmlformats.org/officeDocument/2006/relationships/slideLayout" Target="../slideLayouts/slideLayout78.xml"/><Relationship Id="rId36" Type="http://schemas.openxmlformats.org/officeDocument/2006/relationships/slideLayout" Target="../slideLayouts/slideLayout86.xml"/><Relationship Id="rId49" Type="http://schemas.openxmlformats.org/officeDocument/2006/relationships/slideLayout" Target="../slideLayouts/slideLayout99.xml"/><Relationship Id="rId10" Type="http://schemas.openxmlformats.org/officeDocument/2006/relationships/slideLayout" Target="../slideLayouts/slideLayout60.xml"/><Relationship Id="rId19" Type="http://schemas.openxmlformats.org/officeDocument/2006/relationships/slideLayout" Target="../slideLayouts/slideLayout69.xml"/><Relationship Id="rId31" Type="http://schemas.openxmlformats.org/officeDocument/2006/relationships/slideLayout" Target="../slideLayouts/slideLayout81.xml"/><Relationship Id="rId44" Type="http://schemas.openxmlformats.org/officeDocument/2006/relationships/slideLayout" Target="../slideLayouts/slideLayout94.xml"/><Relationship Id="rId52" Type="http://schemas.openxmlformats.org/officeDocument/2006/relationships/image" Target="../media/image14.png"/><Relationship Id="rId4" Type="http://schemas.openxmlformats.org/officeDocument/2006/relationships/slideLayout" Target="../slideLayouts/slideLayout54.xml"/><Relationship Id="rId9" Type="http://schemas.openxmlformats.org/officeDocument/2006/relationships/slideLayout" Target="../slideLayouts/slideLayout59.xml"/><Relationship Id="rId14" Type="http://schemas.openxmlformats.org/officeDocument/2006/relationships/slideLayout" Target="../slideLayouts/slideLayout64.xml"/><Relationship Id="rId22" Type="http://schemas.openxmlformats.org/officeDocument/2006/relationships/slideLayout" Target="../slideLayouts/slideLayout72.xml"/><Relationship Id="rId27" Type="http://schemas.openxmlformats.org/officeDocument/2006/relationships/slideLayout" Target="../slideLayouts/slideLayout77.xml"/><Relationship Id="rId30" Type="http://schemas.openxmlformats.org/officeDocument/2006/relationships/slideLayout" Target="../slideLayouts/slideLayout80.xml"/><Relationship Id="rId35" Type="http://schemas.openxmlformats.org/officeDocument/2006/relationships/slideLayout" Target="../slideLayouts/slideLayout85.xml"/><Relationship Id="rId43" Type="http://schemas.openxmlformats.org/officeDocument/2006/relationships/slideLayout" Target="../slideLayouts/slideLayout93.xml"/><Relationship Id="rId48" Type="http://schemas.openxmlformats.org/officeDocument/2006/relationships/slideLayout" Target="../slideLayouts/slideLayout98.xml"/><Relationship Id="rId8" Type="http://schemas.openxmlformats.org/officeDocument/2006/relationships/slideLayout" Target="../slideLayouts/slideLayout58.xml"/><Relationship Id="rId51" Type="http://schemas.openxmlformats.org/officeDocument/2006/relationships/image" Target="../media/image13.jpg"/><Relationship Id="rId3" Type="http://schemas.openxmlformats.org/officeDocument/2006/relationships/slideLayout" Target="../slideLayouts/slideLayout53.xml"/><Relationship Id="rId12" Type="http://schemas.openxmlformats.org/officeDocument/2006/relationships/slideLayout" Target="../slideLayouts/slideLayout62.xml"/><Relationship Id="rId17" Type="http://schemas.openxmlformats.org/officeDocument/2006/relationships/slideLayout" Target="../slideLayouts/slideLayout67.xml"/><Relationship Id="rId25" Type="http://schemas.openxmlformats.org/officeDocument/2006/relationships/slideLayout" Target="../slideLayouts/slideLayout75.xml"/><Relationship Id="rId33" Type="http://schemas.openxmlformats.org/officeDocument/2006/relationships/slideLayout" Target="../slideLayouts/slideLayout83.xml"/><Relationship Id="rId38" Type="http://schemas.openxmlformats.org/officeDocument/2006/relationships/slideLayout" Target="../slideLayouts/slideLayout88.xml"/><Relationship Id="rId46" Type="http://schemas.openxmlformats.org/officeDocument/2006/relationships/slideLayout" Target="../slideLayouts/slideLayout96.xml"/><Relationship Id="rId20" Type="http://schemas.openxmlformats.org/officeDocument/2006/relationships/slideLayout" Target="../slideLayouts/slideLayout70.xml"/><Relationship Id="rId41" Type="http://schemas.openxmlformats.org/officeDocument/2006/relationships/slideLayout" Target="../slideLayouts/slideLayout91.xml"/><Relationship Id="rId1" Type="http://schemas.openxmlformats.org/officeDocument/2006/relationships/slideLayout" Target="../slideLayouts/slideLayout51.xml"/><Relationship Id="rId6" Type="http://schemas.openxmlformats.org/officeDocument/2006/relationships/slideLayout" Target="../slideLayouts/slideLayout5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p:nvPicPr>
        <p:blipFill>
          <a:blip r:embed="rId52"/>
          <a:stretch>
            <a:fillRect/>
          </a:stretch>
        </p:blipFill>
        <p:spPr>
          <a:xfrm>
            <a:off x="9745665" y="6368577"/>
            <a:ext cx="2140265" cy="297553"/>
          </a:xfrm>
          <a:prstGeom prst="rect">
            <a:avLst/>
          </a:prstGeom>
        </p:spPr>
      </p:pic>
      <p:pic>
        <p:nvPicPr>
          <p:cNvPr id="109" name="Picture 108"/>
          <p:cNvPicPr>
            <a:picLocks noChangeAspect="1"/>
          </p:cNvPicPr>
          <p:nvPr/>
        </p:nvPicPr>
        <p:blipFill>
          <a:blip r:embed="rId53"/>
          <a:stretch>
            <a:fillRect/>
          </a:stretch>
        </p:blipFill>
        <p:spPr>
          <a:xfrm>
            <a:off x="0" y="0"/>
            <a:ext cx="12192000" cy="6858000"/>
          </a:xfrm>
          <a:prstGeom prst="rect">
            <a:avLst/>
          </a:prstGeom>
        </p:spPr>
      </p:pic>
      <p:sp>
        <p:nvSpPr>
          <p:cNvPr id="15" name="Title Placeholder 14"/>
          <p:cNvSpPr>
            <a:spLocks noGrp="1"/>
          </p:cNvSpPr>
          <p:nvPr>
            <p:ph type="title"/>
          </p:nvPr>
        </p:nvSpPr>
        <p:spPr>
          <a:xfrm>
            <a:off x="456063" y="310393"/>
            <a:ext cx="11279874" cy="899929"/>
          </a:xfrm>
          <a:prstGeom prst="rect">
            <a:avLst/>
          </a:prstGeom>
        </p:spPr>
        <p:txBody>
          <a:bodyPr vert="horz" lIns="0" tIns="82296" rIns="0" bIns="0" rtlCol="0" anchor="t" anchorCtr="0">
            <a:noAutofit/>
          </a:bodyPr>
          <a:lstStyle/>
          <a:p>
            <a:r>
              <a:rPr lang="en-US">
                <a:uFillTx/>
              </a:rPr>
              <a:t>Click to edit Master title style</a:t>
            </a:r>
            <a:endParaRPr lang="en-US" dirty="0">
              <a:uFillTx/>
            </a:endParaRPr>
          </a:p>
        </p:txBody>
      </p:sp>
      <p:sp>
        <p:nvSpPr>
          <p:cNvPr id="16" name="Text Placeholder 15"/>
          <p:cNvSpPr>
            <a:spLocks noGrp="1"/>
          </p:cNvSpPr>
          <p:nvPr>
            <p:ph type="body" idx="1"/>
          </p:nvPr>
        </p:nvSpPr>
        <p:spPr>
          <a:xfrm>
            <a:off x="456063" y="1270405"/>
            <a:ext cx="11279872" cy="4633471"/>
          </a:xfrm>
          <a:prstGeom prst="rect">
            <a:avLst/>
          </a:prstGeom>
        </p:spPr>
        <p:txBody>
          <a:bodyPr vert="horz" lIns="0" tIns="182880" rIns="0" bIns="45720" rtlCol="0">
            <a:noAutofit/>
          </a:body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endParaRPr lang="en-US" dirty="0">
              <a:uFillTx/>
            </a:endParaRPr>
          </a:p>
        </p:txBody>
      </p:sp>
      <p:sp>
        <p:nvSpPr>
          <p:cNvPr id="7" name="TextBox 6"/>
          <p:cNvSpPr txBox="1">
            <a:spLocks/>
          </p:cNvSpPr>
          <p:nvPr/>
        </p:nvSpPr>
        <p:spPr>
          <a:xfrm>
            <a:off x="7153835" y="34865"/>
            <a:ext cx="5033862" cy="215444"/>
          </a:xfrm>
          <a:prstGeom prst="rect">
            <a:avLst/>
          </a:prstGeom>
          <a:noFill/>
        </p:spPr>
        <p:txBody>
          <a:bodyPr wrap="square" rtlCol="0">
            <a:spAutoFit/>
          </a:bodyPr>
          <a:lstStyle/>
          <a:p>
            <a:pPr algn="r"/>
            <a:r>
              <a:rPr lang="en-US" sz="800" cap="all" spc="100" dirty="0">
                <a:solidFill>
                  <a:schemeClr val="accent2">
                    <a:lumMod val="75000"/>
                  </a:schemeClr>
                </a:solidFill>
                <a:uFillTx/>
              </a:rPr>
              <a:t>© 2019 Splunk Inc.</a:t>
            </a:r>
          </a:p>
        </p:txBody>
      </p:sp>
      <p:sp>
        <p:nvSpPr>
          <p:cNvPr id="9" name="TextBox 8"/>
          <p:cNvSpPr txBox="1">
            <a:spLocks/>
          </p:cNvSpPr>
          <p:nvPr/>
        </p:nvSpPr>
        <p:spPr>
          <a:xfrm>
            <a:off x="6696635" y="-4847862"/>
            <a:ext cx="5491061" cy="215444"/>
          </a:xfrm>
          <a:prstGeom prst="rect">
            <a:avLst/>
          </a:prstGeom>
          <a:noFill/>
        </p:spPr>
        <p:txBody>
          <a:bodyPr wrap="square" rtlCol="0">
            <a:spAutoFit/>
          </a:bodyPr>
          <a:lstStyle/>
          <a:p>
            <a:pPr algn="r"/>
            <a:r>
              <a:rPr lang="en-US" sz="800" cap="all" spc="100" dirty="0">
                <a:solidFill>
                  <a:srgbClr val="515151"/>
                </a:solidFill>
                <a:uFillTx/>
              </a:rPr>
              <a:t>© 2017 Splunk Inc. Confidential information. Do not distribute.</a:t>
            </a:r>
          </a:p>
        </p:txBody>
      </p:sp>
    </p:spTree>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 id="2147483707" r:id="rId47"/>
    <p:sldLayoutId id="2147483708" r:id="rId48"/>
    <p:sldLayoutId id="2147483709" r:id="rId49"/>
    <p:sldLayoutId id="2147483710" r:id="rId50"/>
  </p:sldLayoutIdLst>
  <p:txStyles>
    <p:titleStyle>
      <a:lvl1pPr algn="ctr" defTabSz="914400" rtl="0" eaLnBrk="1" latinLnBrk="0" hangingPunct="1">
        <a:lnSpc>
          <a:spcPct val="86000"/>
        </a:lnSpc>
        <a:spcBef>
          <a:spcPct val="0"/>
        </a:spcBef>
        <a:buNone/>
        <a:defRPr sz="3600" b="1" kern="1200">
          <a:solidFill>
            <a:schemeClr val="tx1"/>
          </a:solidFill>
          <a:uFillTx/>
          <a:latin typeface="+mj-lt"/>
          <a:ea typeface="+mj-ea"/>
          <a:cs typeface="+mj-cs"/>
        </a:defRPr>
      </a:lvl1pPr>
    </p:titleStyle>
    <p:bodyStyle>
      <a:lvl1pPr marL="288925" marR="0" indent="-288925" algn="l" defTabSz="914400" rtl="0" eaLnBrk="1" fontAlgn="auto" latinLnBrk="0" hangingPunct="1">
        <a:lnSpc>
          <a:spcPct val="92000"/>
        </a:lnSpc>
        <a:spcBef>
          <a:spcPts val="600"/>
        </a:spcBef>
        <a:spcAft>
          <a:spcPts val="300"/>
        </a:spcAft>
        <a:buClr>
          <a:schemeClr val="accent1"/>
        </a:buClr>
        <a:buSzPct val="70000"/>
        <a:buFont typeface=".LucidaGrandeUI" charset="0"/>
        <a:buChar char="▶"/>
        <a:defRPr sz="2400" kern="1200">
          <a:solidFill>
            <a:schemeClr val="tx1"/>
          </a:solidFill>
          <a:uFillTx/>
          <a:latin typeface="+mn-lt"/>
          <a:ea typeface="+mn-ea"/>
          <a:cs typeface="+mn-cs"/>
        </a:defRPr>
      </a:lvl1pPr>
      <a:lvl2pPr marL="509588" marR="0" indent="-231775" algn="l" defTabSz="914400" rtl="0" eaLnBrk="1" fontAlgn="auto" latinLnBrk="0" hangingPunct="1">
        <a:lnSpc>
          <a:spcPct val="95000"/>
        </a:lnSpc>
        <a:spcBef>
          <a:spcPts val="600"/>
        </a:spcBef>
        <a:spcAft>
          <a:spcPts val="300"/>
        </a:spcAft>
        <a:buClr>
          <a:schemeClr val="accent1"/>
        </a:buClr>
        <a:buSzPct val="115000"/>
        <a:buFont typeface="Arial"/>
        <a:buChar char="•"/>
        <a:defRPr sz="2000" kern="1200">
          <a:solidFill>
            <a:schemeClr val="tx2"/>
          </a:solidFill>
          <a:uFillTx/>
          <a:latin typeface="+mn-lt"/>
          <a:ea typeface="+mn-ea"/>
          <a:cs typeface="+mn-cs"/>
        </a:defRPr>
      </a:lvl2pPr>
      <a:lvl3pPr marL="741363" marR="0" indent="-231775" algn="l" defTabSz="914400" rtl="0" eaLnBrk="1" fontAlgn="auto" latinLnBrk="0" hangingPunct="1">
        <a:lnSpc>
          <a:spcPct val="95000"/>
        </a:lnSpc>
        <a:spcBef>
          <a:spcPts val="600"/>
        </a:spcBef>
        <a:spcAft>
          <a:spcPts val="300"/>
        </a:spcAft>
        <a:buClr>
          <a:schemeClr val="accent1"/>
        </a:buClr>
        <a:buSzPct val="115000"/>
        <a:buFont typeface="Arial"/>
        <a:buChar char="•"/>
        <a:defRPr sz="2000" kern="1200">
          <a:solidFill>
            <a:schemeClr val="tx2"/>
          </a:solidFill>
          <a:uFillTx/>
          <a:latin typeface="+mn-lt"/>
          <a:ea typeface="+mn-ea"/>
          <a:cs typeface="+mn-cs"/>
        </a:defRPr>
      </a:lvl3pPr>
      <a:lvl4pPr marL="971550" marR="0" indent="-230188" algn="l" defTabSz="914400" rtl="0" eaLnBrk="1" fontAlgn="auto" latinLnBrk="0" hangingPunct="1">
        <a:lnSpc>
          <a:spcPct val="95000"/>
        </a:lnSpc>
        <a:spcBef>
          <a:spcPts val="600"/>
        </a:spcBef>
        <a:spcAft>
          <a:spcPts val="300"/>
        </a:spcAft>
        <a:buClr>
          <a:schemeClr val="accent1"/>
        </a:buClr>
        <a:buFont typeface="Arial" panose="020B0604020202020204" pitchFamily="34" charset="0"/>
        <a:buChar char="−"/>
        <a:defRPr sz="1600" kern="1200">
          <a:solidFill>
            <a:schemeClr val="tx2"/>
          </a:solidFill>
          <a:uFillTx/>
          <a:latin typeface="+mn-lt"/>
          <a:ea typeface="+mn-ea"/>
          <a:cs typeface="+mn-cs"/>
        </a:defRPr>
      </a:lvl4pPr>
      <a:lvl5pPr marL="0" marR="0" indent="0" algn="l" defTabSz="914400" rtl="0" eaLnBrk="1" fontAlgn="auto" latinLnBrk="0" hangingPunct="1">
        <a:lnSpc>
          <a:spcPct val="95000"/>
        </a:lnSpc>
        <a:spcBef>
          <a:spcPts val="600"/>
        </a:spcBef>
        <a:spcAft>
          <a:spcPts val="300"/>
        </a:spcAft>
        <a:buClr>
          <a:schemeClr val="accent1"/>
        </a:buClr>
        <a:buFont typeface="Arial" panose="020B0604020202020204" pitchFamily="34" charset="0"/>
        <a:buChar char="​"/>
        <a:defRPr sz="2000" kern="1200" baseline="0">
          <a:solidFill>
            <a:schemeClr val="accent1"/>
          </a:solidFill>
          <a:uFillTx/>
          <a:latin typeface="+mn-lt"/>
          <a:ea typeface="+mn-ea"/>
          <a:cs typeface="+mn-cs"/>
        </a:defRPr>
      </a:lvl5pPr>
      <a:lvl6pPr marL="3175" indent="-3175" algn="l" defTabSz="914400" rtl="0" eaLnBrk="1" latinLnBrk="0" hangingPunct="1">
        <a:lnSpc>
          <a:spcPct val="95000"/>
        </a:lnSpc>
        <a:spcBef>
          <a:spcPts val="600"/>
        </a:spcBef>
        <a:spcAft>
          <a:spcPts val="300"/>
        </a:spcAft>
        <a:buFont typeface="Arial" panose="020B0604020202020204" pitchFamily="34" charset="0"/>
        <a:buChar char="​"/>
        <a:defRPr sz="2800" b="1" kern="1200">
          <a:solidFill>
            <a:schemeClr val="accent1"/>
          </a:solidFill>
          <a:uFillTx/>
          <a:latin typeface="+mn-lt"/>
          <a:ea typeface="+mn-ea"/>
          <a:cs typeface="+mn-cs"/>
        </a:defRPr>
      </a:lvl6pPr>
      <a:lvl7pPr marL="0" indent="3175" algn="l" defTabSz="914400" rtl="0" eaLnBrk="1" latinLnBrk="0" hangingPunct="1">
        <a:lnSpc>
          <a:spcPct val="95000"/>
        </a:lnSpc>
        <a:spcBef>
          <a:spcPts val="600"/>
        </a:spcBef>
        <a:spcAft>
          <a:spcPts val="300"/>
        </a:spcAft>
        <a:buFont typeface="Arial" panose="020B0604020202020204" pitchFamily="34" charset="0"/>
        <a:buChar char="​"/>
        <a:defRPr sz="2400" kern="1200">
          <a:solidFill>
            <a:schemeClr val="tx1"/>
          </a:solidFill>
          <a:uFillTx/>
          <a:latin typeface="+mn-lt"/>
          <a:ea typeface="+mn-ea"/>
          <a:cs typeface="+mn-cs"/>
        </a:defRPr>
      </a:lvl7pPr>
      <a:lvl8pPr marL="3175" indent="-3175" algn="l" defTabSz="914400" rtl="0" eaLnBrk="1" latinLnBrk="0" hangingPunct="1">
        <a:lnSpc>
          <a:spcPct val="95000"/>
        </a:lnSpc>
        <a:spcBef>
          <a:spcPts val="600"/>
        </a:spcBef>
        <a:spcAft>
          <a:spcPts val="300"/>
        </a:spcAft>
        <a:buFont typeface="Arial" panose="020B0604020202020204" pitchFamily="34" charset="0"/>
        <a:buChar char="​"/>
        <a:defRPr sz="2000" kern="1200">
          <a:solidFill>
            <a:schemeClr val="tx1"/>
          </a:solidFill>
          <a:uFillTx/>
          <a:latin typeface="+mn-lt"/>
          <a:ea typeface="+mn-ea"/>
          <a:cs typeface="+mn-cs"/>
        </a:defRPr>
      </a:lvl8pPr>
      <a:lvl9pPr marL="0" indent="0" algn="l" defTabSz="914400" rtl="0" eaLnBrk="1" latinLnBrk="0" hangingPunct="1">
        <a:lnSpc>
          <a:spcPct val="95000"/>
        </a:lnSpc>
        <a:spcBef>
          <a:spcPts val="600"/>
        </a:spcBef>
        <a:spcAft>
          <a:spcPts val="300"/>
        </a:spcAft>
        <a:buFont typeface="Arial" panose="020B0604020202020204" pitchFamily="34" charset="0"/>
        <a:buNone/>
        <a:defRPr sz="1600" kern="1200">
          <a:solidFill>
            <a:schemeClr val="tx1"/>
          </a:solidFill>
          <a:uFillTx/>
          <a:latin typeface="+mn-lt"/>
          <a:ea typeface="+mn-ea"/>
          <a:cs typeface="+mn-cs"/>
        </a:defRPr>
      </a:lvl9pPr>
    </p:bodyStyle>
    <p:otherStyle>
      <a:defPPr>
        <a:defRPr lang="en-US">
          <a:uFillTx/>
        </a:defRPr>
      </a:defPPr>
      <a:lvl1pPr marL="0" algn="l" defTabSz="914400" rtl="0" eaLnBrk="1" latinLnBrk="0" hangingPunct="1">
        <a:defRPr sz="1800" kern="1200">
          <a:solidFill>
            <a:schemeClr val="tx1"/>
          </a:solidFill>
          <a:uFillTx/>
          <a:latin typeface="+mn-lt"/>
          <a:ea typeface="+mn-ea"/>
          <a:cs typeface="+mn-cs"/>
        </a:defRPr>
      </a:lvl1pPr>
      <a:lvl2pPr marL="457200" algn="l" defTabSz="914400" rtl="0" eaLnBrk="1" latinLnBrk="0" hangingPunct="1">
        <a:defRPr sz="1800" kern="1200">
          <a:solidFill>
            <a:schemeClr val="tx1"/>
          </a:solidFill>
          <a:uFillTx/>
          <a:latin typeface="+mn-lt"/>
          <a:ea typeface="+mn-ea"/>
          <a:cs typeface="+mn-cs"/>
        </a:defRPr>
      </a:lvl2pPr>
      <a:lvl3pPr marL="914400" algn="l" defTabSz="914400" rtl="0" eaLnBrk="1" latinLnBrk="0" hangingPunct="1">
        <a:defRPr sz="1800" kern="1200">
          <a:solidFill>
            <a:schemeClr val="tx1"/>
          </a:solidFill>
          <a:uFillTx/>
          <a:latin typeface="+mn-lt"/>
          <a:ea typeface="+mn-ea"/>
          <a:cs typeface="+mn-cs"/>
        </a:defRPr>
      </a:lvl3pPr>
      <a:lvl4pPr marL="1371600" algn="l" defTabSz="914400" rtl="0" eaLnBrk="1" latinLnBrk="0" hangingPunct="1">
        <a:defRPr sz="1800" kern="1200">
          <a:solidFill>
            <a:schemeClr val="tx1"/>
          </a:solidFill>
          <a:uFillTx/>
          <a:latin typeface="+mn-lt"/>
          <a:ea typeface="+mn-ea"/>
          <a:cs typeface="+mn-cs"/>
        </a:defRPr>
      </a:lvl4pPr>
      <a:lvl5pPr marL="1828800" algn="l" defTabSz="914400" rtl="0" eaLnBrk="1" latinLnBrk="0" hangingPunct="1">
        <a:defRPr sz="1800" kern="1200">
          <a:solidFill>
            <a:schemeClr val="tx1"/>
          </a:solidFill>
          <a:uFillTx/>
          <a:latin typeface="+mn-lt"/>
          <a:ea typeface="+mn-ea"/>
          <a:cs typeface="+mn-cs"/>
        </a:defRPr>
      </a:lvl5pPr>
      <a:lvl6pPr marL="2286000" algn="l" defTabSz="914400" rtl="0" eaLnBrk="1" latinLnBrk="0" hangingPunct="1">
        <a:defRPr sz="1800" kern="1200">
          <a:solidFill>
            <a:schemeClr val="tx1"/>
          </a:solidFill>
          <a:uFillTx/>
          <a:latin typeface="+mn-lt"/>
          <a:ea typeface="+mn-ea"/>
          <a:cs typeface="+mn-cs"/>
        </a:defRPr>
      </a:lvl6pPr>
      <a:lvl7pPr marL="2743200" algn="l" defTabSz="914400" rtl="0" eaLnBrk="1" latinLnBrk="0" hangingPunct="1">
        <a:defRPr sz="1800" kern="1200">
          <a:solidFill>
            <a:schemeClr val="tx1"/>
          </a:solidFill>
          <a:uFillTx/>
          <a:latin typeface="+mn-lt"/>
          <a:ea typeface="+mn-ea"/>
          <a:cs typeface="+mn-cs"/>
        </a:defRPr>
      </a:lvl7pPr>
      <a:lvl8pPr marL="3200400" algn="l" defTabSz="914400" rtl="0" eaLnBrk="1" latinLnBrk="0" hangingPunct="1">
        <a:defRPr sz="1800" kern="1200">
          <a:solidFill>
            <a:schemeClr val="tx1"/>
          </a:solidFill>
          <a:uFillTx/>
          <a:latin typeface="+mn-lt"/>
          <a:ea typeface="+mn-ea"/>
          <a:cs typeface="+mn-cs"/>
        </a:defRPr>
      </a:lvl8pPr>
      <a:lvl9pPr marL="3657600" algn="l" defTabSz="914400" rtl="0" eaLnBrk="1" latinLnBrk="0" hangingPunct="1">
        <a:defRPr sz="1800" kern="1200">
          <a:solidFill>
            <a:schemeClr val="tx1"/>
          </a:solidFill>
          <a:uFillTx/>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8" name="Picture 17"/>
          <p:cNvPicPr>
            <a:picLocks noChangeAspect="1"/>
          </p:cNvPicPr>
          <p:nvPr/>
        </p:nvPicPr>
        <p:blipFill rotWithShape="1">
          <a:blip r:embed="rId51"/>
          <a:srcRect b="96667"/>
          <a:stretch/>
        </p:blipFill>
        <p:spPr bwMode="hidden">
          <a:xfrm>
            <a:off x="0" y="0"/>
            <a:ext cx="12192000" cy="228600"/>
          </a:xfrm>
          <a:prstGeom prst="rect">
            <a:avLst/>
          </a:prstGeom>
        </p:spPr>
      </p:pic>
      <p:sp>
        <p:nvSpPr>
          <p:cNvPr id="2" name="Title Placeholder 1"/>
          <p:cNvSpPr>
            <a:spLocks noGrp="1"/>
          </p:cNvSpPr>
          <p:nvPr>
            <p:ph type="title"/>
          </p:nvPr>
        </p:nvSpPr>
        <p:spPr>
          <a:xfrm>
            <a:off x="685800" y="521208"/>
            <a:ext cx="10817352" cy="1033272"/>
          </a:xfrm>
          <a:prstGeom prst="rect">
            <a:avLst/>
          </a:prstGeom>
        </p:spPr>
        <p:txBody>
          <a:bodyPr vert="horz" lIns="0" tIns="0" rIns="0" bIns="0" rtlCol="0" anchor="b">
            <a:noAutofit/>
          </a:bodyPr>
          <a:lstStyle/>
          <a:p>
            <a:r>
              <a:rPr lang="en-US">
                <a:uFillTx/>
              </a:rPr>
              <a:t>Click to edit Master title style</a:t>
            </a:r>
            <a:endParaRPr lang="en-US" dirty="0">
              <a:uFillTx/>
            </a:endParaRPr>
          </a:p>
        </p:txBody>
      </p:sp>
      <p:sp>
        <p:nvSpPr>
          <p:cNvPr id="3" name="Text Placeholder 2"/>
          <p:cNvSpPr>
            <a:spLocks noGrp="1"/>
          </p:cNvSpPr>
          <p:nvPr>
            <p:ph type="body" idx="1"/>
          </p:nvPr>
        </p:nvSpPr>
        <p:spPr>
          <a:xfrm>
            <a:off x="685800" y="2368296"/>
            <a:ext cx="10817352" cy="3803904"/>
          </a:xfrm>
          <a:prstGeom prst="rect">
            <a:avLst/>
          </a:prstGeom>
        </p:spPr>
        <p:txBody>
          <a:bodyPr vert="horz" lIns="0" tIns="0" rIns="0" bIns="0" rtlCol="0">
            <a:noAutofit/>
          </a:body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endParaRPr lang="en-US" dirty="0">
              <a:uFillTx/>
            </a:endParaRPr>
          </a:p>
        </p:txBody>
      </p:sp>
      <p:pic>
        <p:nvPicPr>
          <p:cNvPr id="17" name="Graphic 16"/>
          <p:cNvPicPr>
            <a:picLocks noChangeAspect="1"/>
          </p:cNvPicPr>
          <p:nvPr/>
        </p:nvPicPr>
        <p:blipFill>
          <a:blip r:embed="rId52"/>
          <a:stretch>
            <a:fillRect/>
          </a:stretch>
        </p:blipFill>
        <p:spPr>
          <a:xfrm>
            <a:off x="9768417" y="6398745"/>
            <a:ext cx="1737783" cy="232711"/>
          </a:xfrm>
          <a:prstGeom prst="rect">
            <a:avLst/>
          </a:prstGeom>
        </p:spPr>
      </p:pic>
      <p:sp>
        <p:nvSpPr>
          <p:cNvPr id="4" name="Rectangle 3"/>
          <p:cNvSpPr>
            <a:spLocks/>
          </p:cNvSpPr>
          <p:nvPr/>
        </p:nvSpPr>
        <p:spPr>
          <a:xfrm>
            <a:off x="10863754" y="267363"/>
            <a:ext cx="1338508" cy="181868"/>
          </a:xfrm>
          <a:prstGeom prst="rect">
            <a:avLst/>
          </a:prstGeom>
        </p:spPr>
        <p:txBody>
          <a:bodyPr wrap="none">
            <a:noAutofit/>
          </a:bodyPr>
          <a:lstStyle/>
          <a:p>
            <a:pPr lvl="0" algn="r"/>
            <a:r>
              <a:rPr lang="en-US" sz="700" b="0" i="0" kern="1200" spc="120" baseline="0" dirty="0">
                <a:solidFill>
                  <a:schemeClr val="tx2"/>
                </a:solidFill>
                <a:effectLst/>
                <a:uFillTx/>
                <a:latin typeface="+mn-lt"/>
                <a:ea typeface="+mn-ea"/>
                <a:cs typeface="+mn-cs"/>
              </a:rPr>
              <a:t>© 2019 SPLUNK INC.</a:t>
            </a:r>
            <a:endParaRPr lang="en-US" sz="700" spc="120" baseline="0" dirty="0">
              <a:solidFill>
                <a:schemeClr val="tx2"/>
              </a:solidFill>
              <a:uFillTx/>
            </a:endParaRPr>
          </a:p>
        </p:txBody>
      </p:sp>
    </p:spTree>
  </p:cSld>
  <p:clrMap bg1="lt1" tx1="dk1" bg2="lt2" tx2="dk2" accent1="accent1" accent2="accent2" accent3="accent3" accent4="accent4" accent5="accent5" accent6="accent6" hlink="hlink" folHlink="folHlink"/>
  <p:sldLayoutIdLst>
    <p:sldLayoutId id="2147483712" r:id="rId1"/>
    <p:sldLayoutId id="2147483713" r:id="rId2"/>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 id="2147483723" r:id="rId12"/>
    <p:sldLayoutId id="2147483724" r:id="rId13"/>
    <p:sldLayoutId id="2147483725" r:id="rId14"/>
    <p:sldLayoutId id="2147483726" r:id="rId15"/>
    <p:sldLayoutId id="2147483727" r:id="rId16"/>
    <p:sldLayoutId id="2147483728" r:id="rId17"/>
    <p:sldLayoutId id="2147483729" r:id="rId18"/>
    <p:sldLayoutId id="2147483730" r:id="rId19"/>
    <p:sldLayoutId id="2147483731" r:id="rId20"/>
    <p:sldLayoutId id="2147483732" r:id="rId21"/>
    <p:sldLayoutId id="2147483733" r:id="rId22"/>
    <p:sldLayoutId id="2147483734" r:id="rId23"/>
    <p:sldLayoutId id="2147483735" r:id="rId24"/>
    <p:sldLayoutId id="2147483736" r:id="rId25"/>
    <p:sldLayoutId id="2147483737" r:id="rId26"/>
    <p:sldLayoutId id="2147483738" r:id="rId27"/>
    <p:sldLayoutId id="2147483739" r:id="rId28"/>
    <p:sldLayoutId id="2147483740" r:id="rId29"/>
    <p:sldLayoutId id="2147483741" r:id="rId30"/>
    <p:sldLayoutId id="2147483742" r:id="rId31"/>
    <p:sldLayoutId id="2147483743" r:id="rId32"/>
    <p:sldLayoutId id="2147483744" r:id="rId33"/>
    <p:sldLayoutId id="2147483745" r:id="rId34"/>
    <p:sldLayoutId id="2147483746" r:id="rId35"/>
    <p:sldLayoutId id="2147483747" r:id="rId36"/>
    <p:sldLayoutId id="2147483748" r:id="rId37"/>
    <p:sldLayoutId id="2147483749" r:id="rId38"/>
    <p:sldLayoutId id="2147483750" r:id="rId39"/>
    <p:sldLayoutId id="2147483751" r:id="rId40"/>
    <p:sldLayoutId id="2147483752" r:id="rId41"/>
    <p:sldLayoutId id="2147483753" r:id="rId42"/>
    <p:sldLayoutId id="2147483754" r:id="rId43"/>
    <p:sldLayoutId id="2147483755" r:id="rId44"/>
    <p:sldLayoutId id="2147483756" r:id="rId45"/>
    <p:sldLayoutId id="2147483757" r:id="rId46"/>
    <p:sldLayoutId id="2147483758" r:id="rId47"/>
    <p:sldLayoutId id="2147483759" r:id="rId48"/>
    <p:sldLayoutId id="2147483760" r:id="rId49"/>
  </p:sldLayoutIdLst>
  <p:txStyles>
    <p:titleStyle>
      <a:lvl1pPr algn="l" defTabSz="914400" rtl="0" eaLnBrk="1" latinLnBrk="0" hangingPunct="1">
        <a:lnSpc>
          <a:spcPct val="80000"/>
        </a:lnSpc>
        <a:spcBef>
          <a:spcPct val="0"/>
        </a:spcBef>
        <a:buNone/>
        <a:defRPr sz="4200" b="1" kern="100" spc="-150" baseline="0">
          <a:solidFill>
            <a:schemeClr val="tx1"/>
          </a:solidFill>
          <a:uFillTx/>
          <a:latin typeface="+mj-lt"/>
          <a:ea typeface="+mj-ea"/>
          <a:cs typeface="+mj-cs"/>
        </a:defRPr>
      </a:lvl1pPr>
    </p:titleStyle>
    <p:bodyStyle>
      <a:lvl1pPr marL="0" indent="0" algn="l" defTabSz="914400" rtl="0" eaLnBrk="1" latinLnBrk="0" hangingPunct="1">
        <a:lnSpc>
          <a:spcPct val="95000"/>
        </a:lnSpc>
        <a:spcBef>
          <a:spcPts val="1200"/>
        </a:spcBef>
        <a:spcAft>
          <a:spcPts val="200"/>
        </a:spcAft>
        <a:buFont typeface="Arial" panose="020B0604020202020204" pitchFamily="34" charset="0"/>
        <a:buChar char="​"/>
        <a:defRPr sz="2200" kern="100" spc="-30" baseline="0">
          <a:solidFill>
            <a:schemeClr val="tx1"/>
          </a:solidFill>
          <a:uFillTx/>
          <a:latin typeface="+mn-lt"/>
          <a:ea typeface="+mn-ea"/>
          <a:cs typeface="+mn-cs"/>
        </a:defRPr>
      </a:lvl1pPr>
      <a:lvl2pPr marL="171450" indent="-171450" algn="l" defTabSz="914400" rtl="0" eaLnBrk="1" latinLnBrk="0" hangingPunct="1">
        <a:lnSpc>
          <a:spcPct val="90000"/>
        </a:lnSpc>
        <a:spcBef>
          <a:spcPts val="400"/>
        </a:spcBef>
        <a:spcAft>
          <a:spcPts val="400"/>
        </a:spcAft>
        <a:buClr>
          <a:schemeClr val="accent1"/>
        </a:buClr>
        <a:buFont typeface="Arial" panose="020B0604020202020204" pitchFamily="34" charset="0"/>
        <a:buChar char="•"/>
        <a:defRPr sz="1800" kern="100" spc="-30" baseline="0">
          <a:solidFill>
            <a:schemeClr val="tx1"/>
          </a:solidFill>
          <a:uFillTx/>
          <a:latin typeface="+mn-lt"/>
          <a:ea typeface="+mn-ea"/>
          <a:cs typeface="+mn-cs"/>
        </a:defRPr>
      </a:lvl2pPr>
      <a:lvl3pPr marL="342900" indent="-171450" algn="l" defTabSz="914400" rtl="0" eaLnBrk="1" latinLnBrk="0" hangingPunct="1">
        <a:lnSpc>
          <a:spcPct val="85000"/>
        </a:lnSpc>
        <a:spcBef>
          <a:spcPts val="200"/>
        </a:spcBef>
        <a:spcAft>
          <a:spcPts val="200"/>
        </a:spcAft>
        <a:buFont typeface="Arial" panose="020B0604020202020204" pitchFamily="34" charset="0"/>
        <a:buChar char="–"/>
        <a:defRPr sz="1400" kern="100" spc="-30" baseline="0">
          <a:solidFill>
            <a:schemeClr val="tx1"/>
          </a:solidFill>
          <a:uFillTx/>
          <a:latin typeface="+mn-lt"/>
          <a:ea typeface="+mn-ea"/>
          <a:cs typeface="+mn-cs"/>
        </a:defRPr>
      </a:lvl3pPr>
      <a:lvl4pPr marL="0" indent="0" algn="l" defTabSz="914400" rtl="0" eaLnBrk="1" latinLnBrk="0" hangingPunct="1">
        <a:lnSpc>
          <a:spcPct val="90000"/>
        </a:lnSpc>
        <a:spcBef>
          <a:spcPts val="1200"/>
        </a:spcBef>
        <a:buFont typeface="Arial" panose="020B0604020202020204" pitchFamily="34" charset="0"/>
        <a:buChar char="​"/>
        <a:defRPr sz="2000" b="1" kern="100" spc="-50" baseline="0">
          <a:solidFill>
            <a:schemeClr val="tx1"/>
          </a:solidFill>
          <a:uFillTx/>
          <a:latin typeface="+mn-lt"/>
          <a:ea typeface="+mn-ea"/>
          <a:cs typeface="+mn-cs"/>
        </a:defRPr>
      </a:lvl4pPr>
      <a:lvl5pPr marL="0" indent="0" algn="l" defTabSz="914400" rtl="0" eaLnBrk="1" latinLnBrk="0" hangingPunct="1">
        <a:lnSpc>
          <a:spcPct val="90000"/>
        </a:lnSpc>
        <a:spcBef>
          <a:spcPts val="0"/>
        </a:spcBef>
        <a:spcAft>
          <a:spcPts val="600"/>
        </a:spcAft>
        <a:buFont typeface="Arial" panose="020B0604020202020204" pitchFamily="34" charset="0"/>
        <a:buChar char="​"/>
        <a:defRPr sz="1400" kern="100" spc="-30" baseline="0">
          <a:solidFill>
            <a:schemeClr val="accent1"/>
          </a:solidFill>
          <a:uFillTx/>
          <a:latin typeface="+mn-lt"/>
          <a:ea typeface="+mn-ea"/>
          <a:cs typeface="+mn-cs"/>
        </a:defRPr>
      </a:lvl5pPr>
      <a:lvl6pPr marL="0" indent="0" algn="l" defTabSz="914400" rtl="0" eaLnBrk="1" latinLnBrk="0" hangingPunct="1">
        <a:lnSpc>
          <a:spcPct val="120000"/>
        </a:lnSpc>
        <a:spcBef>
          <a:spcPts val="800"/>
        </a:spcBef>
        <a:spcAft>
          <a:spcPts val="400"/>
        </a:spcAft>
        <a:buFont typeface="Arial" panose="020B0604020202020204" pitchFamily="34" charset="0"/>
        <a:buChar char="​"/>
        <a:defRPr sz="1400" kern="100" spc="-30" baseline="0">
          <a:solidFill>
            <a:schemeClr val="tx1"/>
          </a:solidFill>
          <a:uFillTx/>
          <a:latin typeface="+mn-lt"/>
          <a:ea typeface="+mn-ea"/>
          <a:cs typeface="+mn-cs"/>
        </a:defRPr>
      </a:lvl6pPr>
      <a:lvl7pPr marL="114300" indent="-114300" algn="l" defTabSz="914400" rtl="0" eaLnBrk="1" latinLnBrk="0" hangingPunct="1">
        <a:lnSpc>
          <a:spcPct val="85000"/>
        </a:lnSpc>
        <a:spcBef>
          <a:spcPts val="600"/>
        </a:spcBef>
        <a:spcAft>
          <a:spcPts val="200"/>
        </a:spcAft>
        <a:buClr>
          <a:schemeClr val="accent4"/>
        </a:buClr>
        <a:buFont typeface="Arial" panose="020B0604020202020204" pitchFamily="34" charset="0"/>
        <a:buChar char="•"/>
        <a:defRPr sz="1200" kern="100" spc="-30" baseline="0">
          <a:solidFill>
            <a:schemeClr val="tx1"/>
          </a:solidFill>
          <a:uFillTx/>
          <a:latin typeface="+mn-lt"/>
          <a:ea typeface="+mn-ea"/>
          <a:cs typeface="+mn-cs"/>
        </a:defRPr>
      </a:lvl7pPr>
      <a:lvl8pPr marL="115888" indent="-115888" algn="l" defTabSz="914400" rtl="0" eaLnBrk="1" latinLnBrk="0" hangingPunct="1">
        <a:lnSpc>
          <a:spcPct val="100000"/>
        </a:lnSpc>
        <a:spcBef>
          <a:spcPts val="1200"/>
        </a:spcBef>
        <a:buFont typeface="Arial" panose="020B0604020202020204" pitchFamily="34" charset="0"/>
        <a:buChar char="“"/>
        <a:defRPr sz="2200" kern="100" spc="-30" baseline="0">
          <a:solidFill>
            <a:schemeClr val="tx1"/>
          </a:solidFill>
          <a:uFillTx/>
          <a:latin typeface="+mn-lt"/>
          <a:ea typeface="+mn-ea"/>
          <a:cs typeface="+mn-cs"/>
        </a:defRPr>
      </a:lvl8pPr>
      <a:lvl9pPr marL="114300" indent="-114300" algn="l" defTabSz="914400" rtl="0" eaLnBrk="1" latinLnBrk="0" hangingPunct="1">
        <a:lnSpc>
          <a:spcPct val="85000"/>
        </a:lnSpc>
        <a:spcBef>
          <a:spcPts val="600"/>
        </a:spcBef>
        <a:spcAft>
          <a:spcPts val="1200"/>
        </a:spcAft>
        <a:buFont typeface="Arial" panose="020B0604020202020204" pitchFamily="34" charset="0"/>
        <a:buChar char="​"/>
        <a:defRPr sz="1400" b="1" kern="100" spc="-50" baseline="0">
          <a:solidFill>
            <a:schemeClr val="tx1"/>
          </a:solidFill>
          <a:uFillTx/>
          <a:latin typeface="+mj-lt"/>
          <a:ea typeface="+mn-ea"/>
          <a:cs typeface="+mn-cs"/>
        </a:defRPr>
      </a:lvl9pPr>
    </p:bodyStyle>
    <p:otherStyle>
      <a:defPPr>
        <a:defRPr lang="en-US">
          <a:uFillTx/>
        </a:defRPr>
      </a:defPPr>
      <a:lvl1pPr marL="0" algn="l" defTabSz="914400" rtl="0" eaLnBrk="1" latinLnBrk="0" hangingPunct="1">
        <a:defRPr sz="1800" kern="1200">
          <a:solidFill>
            <a:schemeClr val="tx1"/>
          </a:solidFill>
          <a:uFillTx/>
          <a:latin typeface="+mn-lt"/>
          <a:ea typeface="+mn-ea"/>
          <a:cs typeface="+mn-cs"/>
        </a:defRPr>
      </a:lvl1pPr>
      <a:lvl2pPr marL="457200" algn="l" defTabSz="914400" rtl="0" eaLnBrk="1" latinLnBrk="0" hangingPunct="1">
        <a:defRPr sz="1800" kern="1200">
          <a:solidFill>
            <a:schemeClr val="tx1"/>
          </a:solidFill>
          <a:uFillTx/>
          <a:latin typeface="+mn-lt"/>
          <a:ea typeface="+mn-ea"/>
          <a:cs typeface="+mn-cs"/>
        </a:defRPr>
      </a:lvl2pPr>
      <a:lvl3pPr marL="914400" algn="l" defTabSz="914400" rtl="0" eaLnBrk="1" latinLnBrk="0" hangingPunct="1">
        <a:defRPr sz="1800" kern="1200">
          <a:solidFill>
            <a:schemeClr val="tx1"/>
          </a:solidFill>
          <a:uFillTx/>
          <a:latin typeface="+mn-lt"/>
          <a:ea typeface="+mn-ea"/>
          <a:cs typeface="+mn-cs"/>
        </a:defRPr>
      </a:lvl3pPr>
      <a:lvl4pPr marL="1371600" algn="l" defTabSz="914400" rtl="0" eaLnBrk="1" latinLnBrk="0" hangingPunct="1">
        <a:defRPr sz="1800" kern="1200">
          <a:solidFill>
            <a:schemeClr val="tx1"/>
          </a:solidFill>
          <a:uFillTx/>
          <a:latin typeface="+mn-lt"/>
          <a:ea typeface="+mn-ea"/>
          <a:cs typeface="+mn-cs"/>
        </a:defRPr>
      </a:lvl4pPr>
      <a:lvl5pPr marL="1828800" algn="l" defTabSz="914400" rtl="0" eaLnBrk="1" latinLnBrk="0" hangingPunct="1">
        <a:defRPr sz="1800" kern="1200">
          <a:solidFill>
            <a:schemeClr val="tx1"/>
          </a:solidFill>
          <a:uFillTx/>
          <a:latin typeface="+mn-lt"/>
          <a:ea typeface="+mn-ea"/>
          <a:cs typeface="+mn-cs"/>
        </a:defRPr>
      </a:lvl5pPr>
      <a:lvl6pPr marL="2286000" algn="l" defTabSz="914400" rtl="0" eaLnBrk="1" latinLnBrk="0" hangingPunct="1">
        <a:defRPr sz="1800" kern="1200">
          <a:solidFill>
            <a:schemeClr val="tx1"/>
          </a:solidFill>
          <a:uFillTx/>
          <a:latin typeface="+mn-lt"/>
          <a:ea typeface="+mn-ea"/>
          <a:cs typeface="+mn-cs"/>
        </a:defRPr>
      </a:lvl6pPr>
      <a:lvl7pPr marL="2743200" algn="l" defTabSz="914400" rtl="0" eaLnBrk="1" latinLnBrk="0" hangingPunct="1">
        <a:defRPr sz="1800" kern="1200">
          <a:solidFill>
            <a:schemeClr val="tx1"/>
          </a:solidFill>
          <a:uFillTx/>
          <a:latin typeface="+mn-lt"/>
          <a:ea typeface="+mn-ea"/>
          <a:cs typeface="+mn-cs"/>
        </a:defRPr>
      </a:lvl7pPr>
      <a:lvl8pPr marL="3200400" algn="l" defTabSz="914400" rtl="0" eaLnBrk="1" latinLnBrk="0" hangingPunct="1">
        <a:defRPr sz="1800" kern="1200">
          <a:solidFill>
            <a:schemeClr val="tx1"/>
          </a:solidFill>
          <a:uFillTx/>
          <a:latin typeface="+mn-lt"/>
          <a:ea typeface="+mn-ea"/>
          <a:cs typeface="+mn-cs"/>
        </a:defRPr>
      </a:lvl8pPr>
      <a:lvl9pPr marL="3657600" algn="l" defTabSz="914400" rtl="0" eaLnBrk="1" latinLnBrk="0" hangingPunct="1">
        <a:defRPr sz="1800" kern="1200">
          <a:solidFill>
            <a:schemeClr val="tx1"/>
          </a:solidFill>
          <a:uFillTx/>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10.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38.png"/><Relationship Id="rId3" Type="http://schemas.openxmlformats.org/officeDocument/2006/relationships/hyperlink" Target="https://github.com/splunk/splunk-aws-project-trumpet" TargetMode="External"/><Relationship Id="rId7" Type="http://schemas.openxmlformats.org/officeDocument/2006/relationships/image" Target="../media/image32.png"/><Relationship Id="rId12" Type="http://schemas.openxmlformats.org/officeDocument/2006/relationships/image" Target="../media/image37.png"/><Relationship Id="rId2" Type="http://schemas.openxmlformats.org/officeDocument/2006/relationships/hyperlink" Target="https://www.splunk.com/blog/2018/09/17/automating-aws-data-ingestion-into-splunk.html" TargetMode="External"/><Relationship Id="rId1" Type="http://schemas.openxmlformats.org/officeDocument/2006/relationships/slideLayout" Target="../slideLayouts/slideLayout98.xml"/><Relationship Id="rId6" Type="http://schemas.openxmlformats.org/officeDocument/2006/relationships/image" Target="../media/image31.png"/><Relationship Id="rId11" Type="http://schemas.openxmlformats.org/officeDocument/2006/relationships/image" Target="../media/image36.png"/><Relationship Id="rId5" Type="http://schemas.openxmlformats.org/officeDocument/2006/relationships/image" Target="../media/image30.png"/><Relationship Id="rId10" Type="http://schemas.openxmlformats.org/officeDocument/2006/relationships/image" Target="../media/image35.png"/><Relationship Id="rId4" Type="http://schemas.openxmlformats.org/officeDocument/2006/relationships/image" Target="../media/image29.png"/><Relationship Id="rId9" Type="http://schemas.openxmlformats.org/officeDocument/2006/relationships/image" Target="../media/image3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1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59.xml"/></Relationships>
</file>

<file path=ppt/slides/_rels/slide1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59.xml"/></Relationships>
</file>

<file path=ppt/slides/_rels/slide1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59.xml"/></Relationships>
</file>

<file path=ppt/slides/_rels/slide1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9.png"/><Relationship Id="rId1" Type="http://schemas.openxmlformats.org/officeDocument/2006/relationships/slideLayout" Target="../slideLayouts/slideLayout59.xml"/></Relationships>
</file>

<file path=ppt/slides/_rels/slide1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59.xml"/></Relationships>
</file>

<file path=ppt/slides/_rels/slide1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59.xml"/></Relationships>
</file>

<file path=ppt/slides/_rels/slide1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59.xml"/></Relationships>
</file>

<file path=ppt/slides/_rels/slide1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5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2.xml"/></Relationships>
</file>

<file path=ppt/slides/_rels/slide2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59.xml"/></Relationships>
</file>

<file path=ppt/slides/_rels/slide2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59.xml"/></Relationships>
</file>

<file path=ppt/slides/_rels/slide2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hyperlink" Target="https://github.com/amiracle/grand_central" TargetMode="External"/><Relationship Id="rId1" Type="http://schemas.openxmlformats.org/officeDocument/2006/relationships/slideLayout" Target="../slideLayouts/slideLayout5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24.xml.rels><?xml version="1.0" encoding="UTF-8" standalone="yes"?>
<Relationships xmlns="http://schemas.openxmlformats.org/package/2006/relationships"><Relationship Id="rId3" Type="http://schemas.openxmlformats.org/officeDocument/2006/relationships/image" Target="../media/image51.tiff"/><Relationship Id="rId2" Type="http://schemas.openxmlformats.org/officeDocument/2006/relationships/image" Target="../media/image50.tiff"/><Relationship Id="rId1" Type="http://schemas.openxmlformats.org/officeDocument/2006/relationships/slideLayout" Target="../slideLayouts/slideLayout59.xml"/><Relationship Id="rId5" Type="http://schemas.openxmlformats.org/officeDocument/2006/relationships/image" Target="../media/image53.tiff"/><Relationship Id="rId4" Type="http://schemas.openxmlformats.org/officeDocument/2006/relationships/image" Target="../media/image52.png"/></Relationships>
</file>

<file path=ppt/slides/_rels/slide25.xml.rels><?xml version="1.0" encoding="UTF-8" standalone="yes"?>
<Relationships xmlns="http://schemas.openxmlformats.org/package/2006/relationships"><Relationship Id="rId3" Type="http://schemas.openxmlformats.org/officeDocument/2006/relationships/image" Target="../media/image50.tiff"/><Relationship Id="rId2" Type="http://schemas.openxmlformats.org/officeDocument/2006/relationships/notesSlide" Target="../notesSlides/notesSlide2.xml"/><Relationship Id="rId1" Type="http://schemas.openxmlformats.org/officeDocument/2006/relationships/slideLayout" Target="../slideLayouts/slideLayout59.xml"/><Relationship Id="rId6" Type="http://schemas.openxmlformats.org/officeDocument/2006/relationships/image" Target="../media/image52.png"/><Relationship Id="rId5" Type="http://schemas.openxmlformats.org/officeDocument/2006/relationships/image" Target="../media/image53.tiff"/><Relationship Id="rId4" Type="http://schemas.openxmlformats.org/officeDocument/2006/relationships/image" Target="../media/image51.tiff"/></Relationships>
</file>

<file path=ppt/slides/_rels/slide26.xml.rels><?xml version="1.0" encoding="UTF-8" standalone="yes"?>
<Relationships xmlns="http://schemas.openxmlformats.org/package/2006/relationships"><Relationship Id="rId3" Type="http://schemas.openxmlformats.org/officeDocument/2006/relationships/image" Target="../media/image50.tiff"/><Relationship Id="rId2" Type="http://schemas.openxmlformats.org/officeDocument/2006/relationships/notesSlide" Target="../notesSlides/notesSlide3.xml"/><Relationship Id="rId1" Type="http://schemas.openxmlformats.org/officeDocument/2006/relationships/slideLayout" Target="../slideLayouts/slideLayout59.xml"/><Relationship Id="rId6" Type="http://schemas.openxmlformats.org/officeDocument/2006/relationships/image" Target="../media/image52.png"/><Relationship Id="rId5" Type="http://schemas.openxmlformats.org/officeDocument/2006/relationships/image" Target="../media/image53.tiff"/><Relationship Id="rId4" Type="http://schemas.openxmlformats.org/officeDocument/2006/relationships/image" Target="../media/image51.tif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28.xml.rels><?xml version="1.0" encoding="UTF-8" standalone="yes"?>
<Relationships xmlns="http://schemas.openxmlformats.org/package/2006/relationships"><Relationship Id="rId3" Type="http://schemas.openxmlformats.org/officeDocument/2006/relationships/image" Target="../media/image51.tiff"/><Relationship Id="rId2" Type="http://schemas.openxmlformats.org/officeDocument/2006/relationships/image" Target="../media/image50.tiff"/><Relationship Id="rId1" Type="http://schemas.openxmlformats.org/officeDocument/2006/relationships/slideLayout" Target="../slideLayouts/slideLayout59.xml"/><Relationship Id="rId6" Type="http://schemas.openxmlformats.org/officeDocument/2006/relationships/image" Target="../media/image31.png"/><Relationship Id="rId5" Type="http://schemas.openxmlformats.org/officeDocument/2006/relationships/image" Target="../media/image52.png"/><Relationship Id="rId4" Type="http://schemas.openxmlformats.org/officeDocument/2006/relationships/image" Target="../media/image53.tif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31.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image" Target="../media/image34.png"/><Relationship Id="rId1" Type="http://schemas.openxmlformats.org/officeDocument/2006/relationships/slideLayout" Target="../slideLayouts/slideLayout99.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9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3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xml"/><Relationship Id="rId1" Type="http://schemas.openxmlformats.org/officeDocument/2006/relationships/slideLayout" Target="../slideLayouts/slideLayout99.xml"/><Relationship Id="rId6" Type="http://schemas.openxmlformats.org/officeDocument/2006/relationships/image" Target="../media/image62.tiff"/><Relationship Id="rId5" Type="http://schemas.openxmlformats.org/officeDocument/2006/relationships/image" Target="../media/image61.tiff"/><Relationship Id="rId4" Type="http://schemas.openxmlformats.org/officeDocument/2006/relationships/image" Target="../media/image6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3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99.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9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55.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9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US" dirty="0">
                <a:uFillTx/>
              </a:rPr>
              <a:t>Grand Central</a:t>
            </a:r>
          </a:p>
        </p:txBody>
      </p:sp>
      <p:sp>
        <p:nvSpPr>
          <p:cNvPr id="2" name="Subtitle 1"/>
          <p:cNvSpPr>
            <a:spLocks noGrp="1"/>
          </p:cNvSpPr>
          <p:nvPr>
            <p:ph type="subTitle" idx="1"/>
          </p:nvPr>
        </p:nvSpPr>
        <p:spPr>
          <a:xfrm>
            <a:off x="2678872" y="1233890"/>
            <a:ext cx="7943850" cy="350865"/>
          </a:xfrm>
        </p:spPr>
        <p:txBody>
          <a:bodyPr/>
          <a:lstStyle/>
          <a:p>
            <a:r>
              <a:rPr lang="en-US" dirty="0">
                <a:uFillTx/>
              </a:rPr>
              <a:t>Kam Amir </a:t>
            </a:r>
          </a:p>
        </p:txBody>
      </p:sp>
      <p:sp>
        <p:nvSpPr>
          <p:cNvPr id="7" name="Subtitle 6"/>
          <p:cNvSpPr>
            <a:spLocks noGrp="1"/>
          </p:cNvSpPr>
          <p:nvPr>
            <p:ph type="body" idx="14"/>
          </p:nvPr>
        </p:nvSpPr>
        <p:spPr/>
        <p:txBody>
          <a:bodyPr/>
          <a:lstStyle/>
          <a:p>
            <a:r>
              <a:rPr lang="en-US" dirty="0">
                <a:uFillTx/>
              </a:rPr>
              <a:t>Getting Cloud Data into Splunk</a:t>
            </a:r>
          </a:p>
        </p:txBody>
      </p:sp>
      <p:sp>
        <p:nvSpPr>
          <p:cNvPr id="5" name="Text Placeholder 4"/>
          <p:cNvSpPr>
            <a:spLocks noGrp="1"/>
          </p:cNvSpPr>
          <p:nvPr>
            <p:ph type="body" idx="15"/>
          </p:nvPr>
        </p:nvSpPr>
        <p:spPr/>
        <p:txBody>
          <a:bodyPr/>
          <a:lstStyle/>
          <a:p>
            <a:endParaRPr lang="en-US">
              <a:uFillTx/>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sz="half" idx="1"/>
          </p:nvPr>
        </p:nvSpPr>
        <p:spPr>
          <a:xfrm>
            <a:off x="10370785" y="5804984"/>
            <a:ext cx="1765300" cy="695598"/>
          </a:xfrm>
        </p:spPr>
        <p:txBody>
          <a:bodyPr/>
          <a:lstStyle/>
          <a:p>
            <a:r>
              <a:rPr lang="en-US" sz="800" dirty="0">
                <a:uFillTx/>
                <a:hlinkClick r:id="rId2"/>
              </a:rPr>
              <a:t>Splunk Blog Project Trumpet</a:t>
            </a:r>
            <a:endParaRPr lang="en-US" sz="800" dirty="0">
              <a:uFillTx/>
            </a:endParaRPr>
          </a:p>
          <a:p>
            <a:r>
              <a:rPr lang="en-US" sz="800" dirty="0">
                <a:uFillTx/>
                <a:hlinkClick r:id="rId3"/>
              </a:rPr>
              <a:t>GitHub Repo</a:t>
            </a:r>
            <a:endParaRPr lang="en-US" sz="800" dirty="0">
              <a:uFillTx/>
            </a:endParaRPr>
          </a:p>
          <a:p>
            <a:endParaRPr lang="en-US" sz="800" dirty="0">
              <a:uFillTx/>
            </a:endParaRPr>
          </a:p>
        </p:txBody>
      </p:sp>
      <p:sp>
        <p:nvSpPr>
          <p:cNvPr id="4" name="Title 3"/>
          <p:cNvSpPr>
            <a:spLocks noGrp="1"/>
          </p:cNvSpPr>
          <p:nvPr>
            <p:ph type="title"/>
          </p:nvPr>
        </p:nvSpPr>
        <p:spPr/>
        <p:txBody>
          <a:bodyPr/>
          <a:lstStyle/>
          <a:p>
            <a:r>
              <a:rPr lang="en-US" dirty="0">
                <a:uFillTx/>
              </a:rPr>
              <a:t>Grand Central Workflow</a:t>
            </a:r>
          </a:p>
        </p:txBody>
      </p:sp>
      <p:grpSp>
        <p:nvGrpSpPr>
          <p:cNvPr id="5" name="Group 4"/>
          <p:cNvGrpSpPr/>
          <p:nvPr/>
        </p:nvGrpSpPr>
        <p:grpSpPr>
          <a:xfrm>
            <a:off x="456062" y="1506036"/>
            <a:ext cx="3124046" cy="5133748"/>
            <a:chOff x="456062" y="1506036"/>
            <a:chExt cx="3124046" cy="5133748"/>
          </a:xfrm>
        </p:grpSpPr>
        <p:pic>
          <p:nvPicPr>
            <p:cNvPr id="9" name="Graphic 8"/>
            <p:cNvPicPr>
              <a:picLocks noChangeAspect="1"/>
            </p:cNvPicPr>
            <p:nvPr/>
          </p:nvPicPr>
          <p:blipFill>
            <a:blip r:embed="rId4"/>
            <a:stretch>
              <a:fillRect/>
            </a:stretch>
          </p:blipFill>
          <p:spPr>
            <a:xfrm>
              <a:off x="456062" y="1506037"/>
              <a:ext cx="342900" cy="342900"/>
            </a:xfrm>
            <a:prstGeom prst="rect">
              <a:avLst/>
            </a:prstGeom>
          </p:spPr>
        </p:pic>
        <p:sp>
          <p:nvSpPr>
            <p:cNvPr id="10" name="Rectangle 9"/>
            <p:cNvSpPr>
              <a:spLocks/>
            </p:cNvSpPr>
            <p:nvPr/>
          </p:nvSpPr>
          <p:spPr>
            <a:xfrm>
              <a:off x="456062" y="1506036"/>
              <a:ext cx="3124046" cy="5133748"/>
            </a:xfrm>
            <a:prstGeom prst="rect">
              <a:avLst/>
            </a:prstGeom>
            <a:noFill/>
            <a:ln w="12700">
              <a:solidFill>
                <a:srgbClr val="AAB7B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rtlCol="0" fromWordArt="0" anchor="t" anchorCtr="0" forceAA="0" compatLnSpc="1">
              <a:prstTxWarp prst="textNoShape">
                <a:avLst/>
              </a:prstTxWarp>
              <a:noAutofit/>
            </a:bodyPr>
            <a:lstStyle/>
            <a:p>
              <a:pPr algn="l"/>
              <a:r>
                <a:rPr lang="en-US" sz="1200" dirty="0">
                  <a:solidFill>
                    <a:srgbClr val="AAB7B8"/>
                  </a:solidFill>
                  <a:uFillTx/>
                </a:rPr>
                <a:t>Master Account</a:t>
              </a:r>
            </a:p>
          </p:txBody>
        </p:sp>
      </p:grpSp>
      <p:pic>
        <p:nvPicPr>
          <p:cNvPr id="24" name="Graphic 23"/>
          <p:cNvPicPr>
            <a:picLocks noChangeAspect="1"/>
          </p:cNvPicPr>
          <p:nvPr/>
        </p:nvPicPr>
        <p:blipFill>
          <a:blip r:embed="rId5"/>
          <a:stretch>
            <a:fillRect/>
          </a:stretch>
        </p:blipFill>
        <p:spPr>
          <a:xfrm>
            <a:off x="575043" y="1984443"/>
            <a:ext cx="487101" cy="698177"/>
          </a:xfrm>
          <a:prstGeom prst="rect">
            <a:avLst/>
          </a:prstGeom>
        </p:spPr>
      </p:pic>
      <p:grpSp>
        <p:nvGrpSpPr>
          <p:cNvPr id="25" name="Group 24"/>
          <p:cNvGrpSpPr/>
          <p:nvPr/>
        </p:nvGrpSpPr>
        <p:grpSpPr>
          <a:xfrm>
            <a:off x="1070838" y="1984443"/>
            <a:ext cx="812656" cy="753932"/>
            <a:chOff x="3391596" y="4643017"/>
            <a:chExt cx="1072750" cy="888944"/>
          </a:xfrm>
        </p:grpSpPr>
        <p:pic>
          <p:nvPicPr>
            <p:cNvPr id="26" name="Graphic 25"/>
            <p:cNvPicPr>
              <a:picLocks noChangeAspect="1"/>
            </p:cNvPicPr>
            <p:nvPr/>
          </p:nvPicPr>
          <p:blipFill>
            <a:blip r:embed="rId6"/>
            <a:stretch>
              <a:fillRect/>
            </a:stretch>
          </p:blipFill>
          <p:spPr>
            <a:xfrm>
              <a:off x="3642221" y="4643017"/>
              <a:ext cx="571500" cy="571500"/>
            </a:xfrm>
            <a:prstGeom prst="rect">
              <a:avLst/>
            </a:prstGeom>
          </p:spPr>
        </p:pic>
        <p:sp>
          <p:nvSpPr>
            <p:cNvPr id="27" name="TextBox 26"/>
            <p:cNvSpPr txBox="1">
              <a:spLocks/>
            </p:cNvSpPr>
            <p:nvPr/>
          </p:nvSpPr>
          <p:spPr>
            <a:xfrm>
              <a:off x="3391596" y="5259488"/>
              <a:ext cx="1072750" cy="272473"/>
            </a:xfrm>
            <a:prstGeom prst="rect">
              <a:avLst/>
            </a:prstGeom>
            <a:noFill/>
          </p:spPr>
          <p:txBody>
            <a:bodyPr wrap="square" rtlCol="0">
              <a:spAutoFit/>
            </a:bodyPr>
            <a:lstStyle/>
            <a:p>
              <a:pPr algn="ctr"/>
              <a:r>
                <a:rPr lang="en-US" sz="800" dirty="0">
                  <a:solidFill>
                    <a:srgbClr val="232F3E"/>
                  </a:solidFill>
                  <a:uFillTx/>
                </a:rPr>
                <a:t>Template</a:t>
              </a:r>
            </a:p>
          </p:txBody>
        </p:sp>
      </p:grpSp>
      <p:pic>
        <p:nvPicPr>
          <p:cNvPr id="28" name="Graphic 27"/>
          <p:cNvPicPr>
            <a:picLocks noChangeAspect="1"/>
          </p:cNvPicPr>
          <p:nvPr/>
        </p:nvPicPr>
        <p:blipFill>
          <a:blip r:embed="rId7"/>
          <a:stretch>
            <a:fillRect/>
          </a:stretch>
        </p:blipFill>
        <p:spPr>
          <a:xfrm>
            <a:off x="1416612" y="2921077"/>
            <a:ext cx="485301" cy="695598"/>
          </a:xfrm>
          <a:prstGeom prst="rect">
            <a:avLst/>
          </a:prstGeom>
        </p:spPr>
      </p:pic>
      <p:pic>
        <p:nvPicPr>
          <p:cNvPr id="29" name="Graphic 28"/>
          <p:cNvPicPr>
            <a:picLocks noChangeAspect="1"/>
          </p:cNvPicPr>
          <p:nvPr/>
        </p:nvPicPr>
        <p:blipFill>
          <a:blip r:embed="rId8"/>
          <a:stretch>
            <a:fillRect/>
          </a:stretch>
        </p:blipFill>
        <p:spPr>
          <a:xfrm>
            <a:off x="1965774" y="3717054"/>
            <a:ext cx="485301" cy="695598"/>
          </a:xfrm>
          <a:prstGeom prst="rect">
            <a:avLst/>
          </a:prstGeom>
        </p:spPr>
      </p:pic>
      <p:pic>
        <p:nvPicPr>
          <p:cNvPr id="30" name="Graphic 29"/>
          <p:cNvPicPr>
            <a:picLocks noChangeAspect="1"/>
          </p:cNvPicPr>
          <p:nvPr/>
        </p:nvPicPr>
        <p:blipFill>
          <a:blip r:embed="rId9"/>
          <a:stretch>
            <a:fillRect/>
          </a:stretch>
        </p:blipFill>
        <p:spPr>
          <a:xfrm>
            <a:off x="1967420" y="4500397"/>
            <a:ext cx="485301" cy="606626"/>
          </a:xfrm>
          <a:prstGeom prst="rect">
            <a:avLst/>
          </a:prstGeom>
        </p:spPr>
      </p:pic>
      <p:pic>
        <p:nvPicPr>
          <p:cNvPr id="31" name="Graphic 30"/>
          <p:cNvPicPr>
            <a:picLocks noChangeAspect="1"/>
          </p:cNvPicPr>
          <p:nvPr/>
        </p:nvPicPr>
        <p:blipFill>
          <a:blip r:embed="rId10"/>
          <a:stretch>
            <a:fillRect/>
          </a:stretch>
        </p:blipFill>
        <p:spPr>
          <a:xfrm>
            <a:off x="1965773" y="5901874"/>
            <a:ext cx="485301" cy="695598"/>
          </a:xfrm>
          <a:prstGeom prst="rect">
            <a:avLst/>
          </a:prstGeom>
        </p:spPr>
      </p:pic>
      <p:pic>
        <p:nvPicPr>
          <p:cNvPr id="32" name="Graphic 31"/>
          <p:cNvPicPr>
            <a:picLocks noChangeAspect="1"/>
          </p:cNvPicPr>
          <p:nvPr/>
        </p:nvPicPr>
        <p:blipFill>
          <a:blip r:embed="rId11"/>
          <a:stretch>
            <a:fillRect/>
          </a:stretch>
        </p:blipFill>
        <p:spPr>
          <a:xfrm>
            <a:off x="1965774" y="5191498"/>
            <a:ext cx="485301" cy="695598"/>
          </a:xfrm>
          <a:prstGeom prst="rect">
            <a:avLst/>
          </a:prstGeom>
        </p:spPr>
      </p:pic>
      <p:cxnSp>
        <p:nvCxnSpPr>
          <p:cNvPr id="37" name="Elbow Connector 36"/>
          <p:cNvCxnSpPr>
            <a:endCxn id="28" idx="1"/>
          </p:cNvCxnSpPr>
          <p:nvPr/>
        </p:nvCxnSpPr>
        <p:spPr>
          <a:xfrm rot="16200000" flipH="1">
            <a:off x="1107309" y="2959573"/>
            <a:ext cx="513164" cy="105441"/>
          </a:xfrm>
          <a:prstGeom prst="bentConnector2">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9" name="Elbow Connector 38"/>
          <p:cNvCxnSpPr>
            <a:stCxn id="28" idx="2"/>
            <a:endCxn id="29" idx="1"/>
          </p:cNvCxnSpPr>
          <p:nvPr/>
        </p:nvCxnSpPr>
        <p:spPr>
          <a:xfrm rot="16200000" flipH="1">
            <a:off x="1588429" y="3687508"/>
            <a:ext cx="448178" cy="306511"/>
          </a:xfrm>
          <a:prstGeom prst="bentConnector2">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2" name="Elbow Connector 41"/>
          <p:cNvCxnSpPr>
            <a:stCxn id="28" idx="2"/>
            <a:endCxn id="30" idx="1"/>
          </p:cNvCxnSpPr>
          <p:nvPr/>
        </p:nvCxnSpPr>
        <p:spPr>
          <a:xfrm rot="16200000" flipH="1">
            <a:off x="1219824" y="4056113"/>
            <a:ext cx="1187035" cy="308157"/>
          </a:xfrm>
          <a:prstGeom prst="bentConnector2">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5" name="Elbow Connector 44"/>
          <p:cNvCxnSpPr>
            <a:stCxn id="28" idx="2"/>
            <a:endCxn id="32" idx="1"/>
          </p:cNvCxnSpPr>
          <p:nvPr/>
        </p:nvCxnSpPr>
        <p:spPr>
          <a:xfrm rot="16200000" flipH="1">
            <a:off x="851207" y="4424730"/>
            <a:ext cx="1922622" cy="306511"/>
          </a:xfrm>
          <a:prstGeom prst="bentConnector2">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7" name="Elbow Connector 56"/>
          <p:cNvCxnSpPr>
            <a:stCxn id="28" idx="2"/>
            <a:endCxn id="31" idx="1"/>
          </p:cNvCxnSpPr>
          <p:nvPr/>
        </p:nvCxnSpPr>
        <p:spPr>
          <a:xfrm rot="16200000" flipH="1">
            <a:off x="496019" y="4779919"/>
            <a:ext cx="2632998" cy="306510"/>
          </a:xfrm>
          <a:prstGeom prst="bentConnector2">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7" name="Group 6"/>
          <p:cNvGrpSpPr/>
          <p:nvPr/>
        </p:nvGrpSpPr>
        <p:grpSpPr>
          <a:xfrm>
            <a:off x="1896009" y="3096456"/>
            <a:ext cx="859911" cy="3283040"/>
            <a:chOff x="1896009" y="3096456"/>
            <a:chExt cx="859911" cy="3283040"/>
          </a:xfrm>
        </p:grpSpPr>
        <p:grpSp>
          <p:nvGrpSpPr>
            <p:cNvPr id="86" name="Group 85"/>
            <p:cNvGrpSpPr/>
            <p:nvPr/>
          </p:nvGrpSpPr>
          <p:grpSpPr>
            <a:xfrm>
              <a:off x="1896009" y="3096456"/>
              <a:ext cx="304188" cy="322223"/>
              <a:chOff x="4157495" y="2921676"/>
              <a:chExt cx="421745" cy="421746"/>
            </a:xfrm>
          </p:grpSpPr>
          <p:sp>
            <p:nvSpPr>
              <p:cNvPr id="83" name="Freeform 352"/>
              <p:cNvSpPr>
                <a:spLocks noEditPoints="1"/>
              </p:cNvSpPr>
              <p:nvPr/>
            </p:nvSpPr>
            <p:spPr bwMode="auto">
              <a:xfrm>
                <a:off x="4157495" y="2921676"/>
                <a:ext cx="421745" cy="421746"/>
              </a:xfrm>
              <a:custGeom>
                <a:avLst/>
                <a:gdLst>
                  <a:gd name="T0" fmla="*/ 416 w 832"/>
                  <a:gd name="T1" fmla="*/ 0 h 832"/>
                  <a:gd name="T2" fmla="*/ 0 w 832"/>
                  <a:gd name="T3" fmla="*/ 416 h 832"/>
                  <a:gd name="T4" fmla="*/ 416 w 832"/>
                  <a:gd name="T5" fmla="*/ 832 h 832"/>
                  <a:gd name="T6" fmla="*/ 832 w 832"/>
                  <a:gd name="T7" fmla="*/ 416 h 832"/>
                  <a:gd name="T8" fmla="*/ 416 w 832"/>
                  <a:gd name="T9" fmla="*/ 0 h 832"/>
                  <a:gd name="T10" fmla="*/ 416 w 832"/>
                  <a:gd name="T11" fmla="*/ 800 h 832"/>
                  <a:gd name="T12" fmla="*/ 32 w 832"/>
                  <a:gd name="T13" fmla="*/ 416 h 832"/>
                  <a:gd name="T14" fmla="*/ 416 w 832"/>
                  <a:gd name="T15" fmla="*/ 32 h 832"/>
                  <a:gd name="T16" fmla="*/ 800 w 832"/>
                  <a:gd name="T17" fmla="*/ 416 h 832"/>
                  <a:gd name="T18" fmla="*/ 416 w 832"/>
                  <a:gd name="T19" fmla="*/ 800 h 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2" h="832">
                    <a:moveTo>
                      <a:pt x="416" y="0"/>
                    </a:moveTo>
                    <a:cubicBezTo>
                      <a:pt x="186" y="0"/>
                      <a:pt x="0" y="186"/>
                      <a:pt x="0" y="416"/>
                    </a:cubicBezTo>
                    <a:cubicBezTo>
                      <a:pt x="0" y="645"/>
                      <a:pt x="186" y="832"/>
                      <a:pt x="416" y="832"/>
                    </a:cubicBezTo>
                    <a:cubicBezTo>
                      <a:pt x="646" y="832"/>
                      <a:pt x="832" y="645"/>
                      <a:pt x="832" y="416"/>
                    </a:cubicBezTo>
                    <a:cubicBezTo>
                      <a:pt x="832" y="186"/>
                      <a:pt x="646" y="0"/>
                      <a:pt x="416" y="0"/>
                    </a:cubicBezTo>
                    <a:close/>
                    <a:moveTo>
                      <a:pt x="416" y="800"/>
                    </a:moveTo>
                    <a:cubicBezTo>
                      <a:pt x="204" y="800"/>
                      <a:pt x="32" y="627"/>
                      <a:pt x="32" y="416"/>
                    </a:cubicBezTo>
                    <a:cubicBezTo>
                      <a:pt x="32" y="204"/>
                      <a:pt x="204" y="32"/>
                      <a:pt x="416" y="32"/>
                    </a:cubicBezTo>
                    <a:cubicBezTo>
                      <a:pt x="628" y="32"/>
                      <a:pt x="800" y="204"/>
                      <a:pt x="800" y="416"/>
                    </a:cubicBezTo>
                    <a:cubicBezTo>
                      <a:pt x="800" y="627"/>
                      <a:pt x="628" y="800"/>
                      <a:pt x="416" y="800"/>
                    </a:cubicBez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endParaRPr lang="en-US" sz="1100" dirty="0">
                  <a:solidFill>
                    <a:srgbClr val="000000"/>
                  </a:solidFill>
                  <a:uFillTx/>
                </a:endParaRPr>
              </a:p>
            </p:txBody>
          </p:sp>
          <p:sp>
            <p:nvSpPr>
              <p:cNvPr id="84" name="Freeform 353"/>
              <p:cNvSpPr>
                <a:spLocks noEditPoints="1"/>
              </p:cNvSpPr>
              <p:nvPr/>
            </p:nvSpPr>
            <p:spPr bwMode="auto">
              <a:xfrm>
                <a:off x="4217346" y="3008342"/>
                <a:ext cx="305047" cy="247985"/>
              </a:xfrm>
              <a:custGeom>
                <a:avLst/>
                <a:gdLst>
                  <a:gd name="T0" fmla="*/ 583 w 602"/>
                  <a:gd name="T1" fmla="*/ 57 h 489"/>
                  <a:gd name="T2" fmla="*/ 545 w 602"/>
                  <a:gd name="T3" fmla="*/ 19 h 489"/>
                  <a:gd name="T4" fmla="*/ 500 w 602"/>
                  <a:gd name="T5" fmla="*/ 0 h 489"/>
                  <a:gd name="T6" fmla="*/ 455 w 602"/>
                  <a:gd name="T7" fmla="*/ 19 h 489"/>
                  <a:gd name="T8" fmla="*/ 215 w 602"/>
                  <a:gd name="T9" fmla="*/ 259 h 489"/>
                  <a:gd name="T10" fmla="*/ 153 w 602"/>
                  <a:gd name="T11" fmla="*/ 197 h 489"/>
                  <a:gd name="T12" fmla="*/ 108 w 602"/>
                  <a:gd name="T13" fmla="*/ 178 h 489"/>
                  <a:gd name="T14" fmla="*/ 63 w 602"/>
                  <a:gd name="T15" fmla="*/ 197 h 489"/>
                  <a:gd name="T16" fmla="*/ 25 w 602"/>
                  <a:gd name="T17" fmla="*/ 235 h 489"/>
                  <a:gd name="T18" fmla="*/ 25 w 602"/>
                  <a:gd name="T19" fmla="*/ 326 h 489"/>
                  <a:gd name="T20" fmla="*/ 170 w 602"/>
                  <a:gd name="T21" fmla="*/ 470 h 489"/>
                  <a:gd name="T22" fmla="*/ 215 w 602"/>
                  <a:gd name="T23" fmla="*/ 489 h 489"/>
                  <a:gd name="T24" fmla="*/ 260 w 602"/>
                  <a:gd name="T25" fmla="*/ 470 h 489"/>
                  <a:gd name="T26" fmla="*/ 583 w 602"/>
                  <a:gd name="T27" fmla="*/ 147 h 489"/>
                  <a:gd name="T28" fmla="*/ 602 w 602"/>
                  <a:gd name="T29" fmla="*/ 102 h 489"/>
                  <a:gd name="T30" fmla="*/ 583 w 602"/>
                  <a:gd name="T31" fmla="*/ 57 h 489"/>
                  <a:gd name="T32" fmla="*/ 561 w 602"/>
                  <a:gd name="T33" fmla="*/ 125 h 489"/>
                  <a:gd name="T34" fmla="*/ 238 w 602"/>
                  <a:gd name="T35" fmla="*/ 448 h 489"/>
                  <a:gd name="T36" fmla="*/ 192 w 602"/>
                  <a:gd name="T37" fmla="*/ 448 h 489"/>
                  <a:gd name="T38" fmla="*/ 47 w 602"/>
                  <a:gd name="T39" fmla="*/ 303 h 489"/>
                  <a:gd name="T40" fmla="*/ 47 w 602"/>
                  <a:gd name="T41" fmla="*/ 258 h 489"/>
                  <a:gd name="T42" fmla="*/ 85 w 602"/>
                  <a:gd name="T43" fmla="*/ 220 h 489"/>
                  <a:gd name="T44" fmla="*/ 131 w 602"/>
                  <a:gd name="T45" fmla="*/ 220 h 489"/>
                  <a:gd name="T46" fmla="*/ 215 w 602"/>
                  <a:gd name="T47" fmla="*/ 304 h 489"/>
                  <a:gd name="T48" fmla="*/ 478 w 602"/>
                  <a:gd name="T49" fmla="*/ 41 h 489"/>
                  <a:gd name="T50" fmla="*/ 523 w 602"/>
                  <a:gd name="T51" fmla="*/ 41 h 489"/>
                  <a:gd name="T52" fmla="*/ 561 w 602"/>
                  <a:gd name="T53" fmla="*/ 79 h 489"/>
                  <a:gd name="T54" fmla="*/ 561 w 602"/>
                  <a:gd name="T55" fmla="*/ 125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02" h="489">
                    <a:moveTo>
                      <a:pt x="583" y="57"/>
                    </a:moveTo>
                    <a:cubicBezTo>
                      <a:pt x="545" y="19"/>
                      <a:pt x="545" y="19"/>
                      <a:pt x="545" y="19"/>
                    </a:cubicBezTo>
                    <a:cubicBezTo>
                      <a:pt x="533" y="7"/>
                      <a:pt x="517" y="0"/>
                      <a:pt x="500" y="0"/>
                    </a:cubicBezTo>
                    <a:cubicBezTo>
                      <a:pt x="483" y="0"/>
                      <a:pt x="467" y="7"/>
                      <a:pt x="455" y="19"/>
                    </a:cubicBezTo>
                    <a:cubicBezTo>
                      <a:pt x="215" y="259"/>
                      <a:pt x="215" y="259"/>
                      <a:pt x="215" y="259"/>
                    </a:cubicBezTo>
                    <a:cubicBezTo>
                      <a:pt x="153" y="197"/>
                      <a:pt x="153" y="197"/>
                      <a:pt x="153" y="197"/>
                    </a:cubicBezTo>
                    <a:cubicBezTo>
                      <a:pt x="141" y="185"/>
                      <a:pt x="125" y="178"/>
                      <a:pt x="108" y="178"/>
                    </a:cubicBezTo>
                    <a:cubicBezTo>
                      <a:pt x="91" y="178"/>
                      <a:pt x="75" y="185"/>
                      <a:pt x="63" y="197"/>
                    </a:cubicBezTo>
                    <a:cubicBezTo>
                      <a:pt x="25" y="235"/>
                      <a:pt x="25" y="235"/>
                      <a:pt x="25" y="235"/>
                    </a:cubicBezTo>
                    <a:cubicBezTo>
                      <a:pt x="0" y="260"/>
                      <a:pt x="0" y="301"/>
                      <a:pt x="25" y="326"/>
                    </a:cubicBezTo>
                    <a:cubicBezTo>
                      <a:pt x="170" y="470"/>
                      <a:pt x="170" y="470"/>
                      <a:pt x="170" y="470"/>
                    </a:cubicBezTo>
                    <a:cubicBezTo>
                      <a:pt x="182" y="483"/>
                      <a:pt x="198" y="489"/>
                      <a:pt x="215" y="489"/>
                    </a:cubicBezTo>
                    <a:cubicBezTo>
                      <a:pt x="232" y="489"/>
                      <a:pt x="248" y="483"/>
                      <a:pt x="260" y="470"/>
                    </a:cubicBezTo>
                    <a:cubicBezTo>
                      <a:pt x="583" y="147"/>
                      <a:pt x="583" y="147"/>
                      <a:pt x="583" y="147"/>
                    </a:cubicBezTo>
                    <a:cubicBezTo>
                      <a:pt x="595" y="135"/>
                      <a:pt x="602" y="119"/>
                      <a:pt x="602" y="102"/>
                    </a:cubicBezTo>
                    <a:cubicBezTo>
                      <a:pt x="602" y="85"/>
                      <a:pt x="595" y="69"/>
                      <a:pt x="583" y="57"/>
                    </a:cubicBezTo>
                    <a:close/>
                    <a:moveTo>
                      <a:pt x="561" y="125"/>
                    </a:moveTo>
                    <a:cubicBezTo>
                      <a:pt x="238" y="448"/>
                      <a:pt x="238" y="448"/>
                      <a:pt x="238" y="448"/>
                    </a:cubicBezTo>
                    <a:cubicBezTo>
                      <a:pt x="225" y="460"/>
                      <a:pt x="205" y="460"/>
                      <a:pt x="192" y="448"/>
                    </a:cubicBezTo>
                    <a:cubicBezTo>
                      <a:pt x="47" y="303"/>
                      <a:pt x="47" y="303"/>
                      <a:pt x="47" y="303"/>
                    </a:cubicBezTo>
                    <a:cubicBezTo>
                      <a:pt x="35" y="290"/>
                      <a:pt x="35" y="270"/>
                      <a:pt x="47" y="258"/>
                    </a:cubicBezTo>
                    <a:cubicBezTo>
                      <a:pt x="85" y="220"/>
                      <a:pt x="85" y="220"/>
                      <a:pt x="85" y="220"/>
                    </a:cubicBezTo>
                    <a:cubicBezTo>
                      <a:pt x="98" y="207"/>
                      <a:pt x="118" y="207"/>
                      <a:pt x="131" y="220"/>
                    </a:cubicBezTo>
                    <a:cubicBezTo>
                      <a:pt x="215" y="304"/>
                      <a:pt x="215" y="304"/>
                      <a:pt x="215" y="304"/>
                    </a:cubicBezTo>
                    <a:cubicBezTo>
                      <a:pt x="478" y="41"/>
                      <a:pt x="478" y="41"/>
                      <a:pt x="478" y="41"/>
                    </a:cubicBezTo>
                    <a:cubicBezTo>
                      <a:pt x="490" y="29"/>
                      <a:pt x="510" y="29"/>
                      <a:pt x="523" y="41"/>
                    </a:cubicBezTo>
                    <a:cubicBezTo>
                      <a:pt x="561" y="79"/>
                      <a:pt x="561" y="79"/>
                      <a:pt x="561" y="79"/>
                    </a:cubicBezTo>
                    <a:cubicBezTo>
                      <a:pt x="573" y="92"/>
                      <a:pt x="573" y="112"/>
                      <a:pt x="561" y="125"/>
                    </a:cubicBezTo>
                    <a:close/>
                  </a:path>
                </a:pathLst>
              </a:custGeom>
              <a:solidFill>
                <a:schemeClr val="accent1"/>
              </a:solidFill>
              <a:ln>
                <a:solidFill>
                  <a:schemeClr val="accent1"/>
                </a:solidFill>
              </a:ln>
            </p:spPr>
            <p:txBody>
              <a:bodyPr vert="horz" wrap="square" lIns="91440" tIns="45720" rIns="91440" bIns="45720" numCol="1" anchor="t" anchorCtr="0" compatLnSpc="1">
                <a:prstTxWarp prst="textNoShape">
                  <a:avLst/>
                </a:prstTxWarp>
              </a:bodyPr>
              <a:lstStyle/>
              <a:p>
                <a:endParaRPr lang="en-US" sz="1100" dirty="0">
                  <a:solidFill>
                    <a:srgbClr val="000000"/>
                  </a:solidFill>
                  <a:uFillTx/>
                </a:endParaRPr>
              </a:p>
            </p:txBody>
          </p:sp>
        </p:grpSp>
        <p:grpSp>
          <p:nvGrpSpPr>
            <p:cNvPr id="172" name="Group 171"/>
            <p:cNvGrpSpPr/>
            <p:nvPr/>
          </p:nvGrpSpPr>
          <p:grpSpPr>
            <a:xfrm>
              <a:off x="2443983" y="3875566"/>
              <a:ext cx="304188" cy="322223"/>
              <a:chOff x="4157495" y="2921676"/>
              <a:chExt cx="421745" cy="421746"/>
            </a:xfrm>
          </p:grpSpPr>
          <p:sp>
            <p:nvSpPr>
              <p:cNvPr id="173" name="Freeform 352"/>
              <p:cNvSpPr>
                <a:spLocks noEditPoints="1"/>
              </p:cNvSpPr>
              <p:nvPr/>
            </p:nvSpPr>
            <p:spPr bwMode="auto">
              <a:xfrm>
                <a:off x="4157495" y="2921676"/>
                <a:ext cx="421745" cy="421746"/>
              </a:xfrm>
              <a:custGeom>
                <a:avLst/>
                <a:gdLst>
                  <a:gd name="T0" fmla="*/ 416 w 832"/>
                  <a:gd name="T1" fmla="*/ 0 h 832"/>
                  <a:gd name="T2" fmla="*/ 0 w 832"/>
                  <a:gd name="T3" fmla="*/ 416 h 832"/>
                  <a:gd name="T4" fmla="*/ 416 w 832"/>
                  <a:gd name="T5" fmla="*/ 832 h 832"/>
                  <a:gd name="T6" fmla="*/ 832 w 832"/>
                  <a:gd name="T7" fmla="*/ 416 h 832"/>
                  <a:gd name="T8" fmla="*/ 416 w 832"/>
                  <a:gd name="T9" fmla="*/ 0 h 832"/>
                  <a:gd name="T10" fmla="*/ 416 w 832"/>
                  <a:gd name="T11" fmla="*/ 800 h 832"/>
                  <a:gd name="T12" fmla="*/ 32 w 832"/>
                  <a:gd name="T13" fmla="*/ 416 h 832"/>
                  <a:gd name="T14" fmla="*/ 416 w 832"/>
                  <a:gd name="T15" fmla="*/ 32 h 832"/>
                  <a:gd name="T16" fmla="*/ 800 w 832"/>
                  <a:gd name="T17" fmla="*/ 416 h 832"/>
                  <a:gd name="T18" fmla="*/ 416 w 832"/>
                  <a:gd name="T19" fmla="*/ 800 h 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2" h="832">
                    <a:moveTo>
                      <a:pt x="416" y="0"/>
                    </a:moveTo>
                    <a:cubicBezTo>
                      <a:pt x="186" y="0"/>
                      <a:pt x="0" y="186"/>
                      <a:pt x="0" y="416"/>
                    </a:cubicBezTo>
                    <a:cubicBezTo>
                      <a:pt x="0" y="645"/>
                      <a:pt x="186" y="832"/>
                      <a:pt x="416" y="832"/>
                    </a:cubicBezTo>
                    <a:cubicBezTo>
                      <a:pt x="646" y="832"/>
                      <a:pt x="832" y="645"/>
                      <a:pt x="832" y="416"/>
                    </a:cubicBezTo>
                    <a:cubicBezTo>
                      <a:pt x="832" y="186"/>
                      <a:pt x="646" y="0"/>
                      <a:pt x="416" y="0"/>
                    </a:cubicBezTo>
                    <a:close/>
                    <a:moveTo>
                      <a:pt x="416" y="800"/>
                    </a:moveTo>
                    <a:cubicBezTo>
                      <a:pt x="204" y="800"/>
                      <a:pt x="32" y="627"/>
                      <a:pt x="32" y="416"/>
                    </a:cubicBezTo>
                    <a:cubicBezTo>
                      <a:pt x="32" y="204"/>
                      <a:pt x="204" y="32"/>
                      <a:pt x="416" y="32"/>
                    </a:cubicBezTo>
                    <a:cubicBezTo>
                      <a:pt x="628" y="32"/>
                      <a:pt x="800" y="204"/>
                      <a:pt x="800" y="416"/>
                    </a:cubicBezTo>
                    <a:cubicBezTo>
                      <a:pt x="800" y="627"/>
                      <a:pt x="628" y="800"/>
                      <a:pt x="416" y="800"/>
                    </a:cubicBez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endParaRPr lang="en-US" sz="1100" dirty="0">
                  <a:solidFill>
                    <a:srgbClr val="000000"/>
                  </a:solidFill>
                  <a:uFillTx/>
                </a:endParaRPr>
              </a:p>
            </p:txBody>
          </p:sp>
          <p:sp>
            <p:nvSpPr>
              <p:cNvPr id="174" name="Freeform 353"/>
              <p:cNvSpPr>
                <a:spLocks noEditPoints="1"/>
              </p:cNvSpPr>
              <p:nvPr/>
            </p:nvSpPr>
            <p:spPr bwMode="auto">
              <a:xfrm>
                <a:off x="4217346" y="3008342"/>
                <a:ext cx="305047" cy="247985"/>
              </a:xfrm>
              <a:custGeom>
                <a:avLst/>
                <a:gdLst>
                  <a:gd name="T0" fmla="*/ 583 w 602"/>
                  <a:gd name="T1" fmla="*/ 57 h 489"/>
                  <a:gd name="T2" fmla="*/ 545 w 602"/>
                  <a:gd name="T3" fmla="*/ 19 h 489"/>
                  <a:gd name="T4" fmla="*/ 500 w 602"/>
                  <a:gd name="T5" fmla="*/ 0 h 489"/>
                  <a:gd name="T6" fmla="*/ 455 w 602"/>
                  <a:gd name="T7" fmla="*/ 19 h 489"/>
                  <a:gd name="T8" fmla="*/ 215 w 602"/>
                  <a:gd name="T9" fmla="*/ 259 h 489"/>
                  <a:gd name="T10" fmla="*/ 153 w 602"/>
                  <a:gd name="T11" fmla="*/ 197 h 489"/>
                  <a:gd name="T12" fmla="*/ 108 w 602"/>
                  <a:gd name="T13" fmla="*/ 178 h 489"/>
                  <a:gd name="T14" fmla="*/ 63 w 602"/>
                  <a:gd name="T15" fmla="*/ 197 h 489"/>
                  <a:gd name="T16" fmla="*/ 25 w 602"/>
                  <a:gd name="T17" fmla="*/ 235 h 489"/>
                  <a:gd name="T18" fmla="*/ 25 w 602"/>
                  <a:gd name="T19" fmla="*/ 326 h 489"/>
                  <a:gd name="T20" fmla="*/ 170 w 602"/>
                  <a:gd name="T21" fmla="*/ 470 h 489"/>
                  <a:gd name="T22" fmla="*/ 215 w 602"/>
                  <a:gd name="T23" fmla="*/ 489 h 489"/>
                  <a:gd name="T24" fmla="*/ 260 w 602"/>
                  <a:gd name="T25" fmla="*/ 470 h 489"/>
                  <a:gd name="T26" fmla="*/ 583 w 602"/>
                  <a:gd name="T27" fmla="*/ 147 h 489"/>
                  <a:gd name="T28" fmla="*/ 602 w 602"/>
                  <a:gd name="T29" fmla="*/ 102 h 489"/>
                  <a:gd name="T30" fmla="*/ 583 w 602"/>
                  <a:gd name="T31" fmla="*/ 57 h 489"/>
                  <a:gd name="T32" fmla="*/ 561 w 602"/>
                  <a:gd name="T33" fmla="*/ 125 h 489"/>
                  <a:gd name="T34" fmla="*/ 238 w 602"/>
                  <a:gd name="T35" fmla="*/ 448 h 489"/>
                  <a:gd name="T36" fmla="*/ 192 w 602"/>
                  <a:gd name="T37" fmla="*/ 448 h 489"/>
                  <a:gd name="T38" fmla="*/ 47 w 602"/>
                  <a:gd name="T39" fmla="*/ 303 h 489"/>
                  <a:gd name="T40" fmla="*/ 47 w 602"/>
                  <a:gd name="T41" fmla="*/ 258 h 489"/>
                  <a:gd name="T42" fmla="*/ 85 w 602"/>
                  <a:gd name="T43" fmla="*/ 220 h 489"/>
                  <a:gd name="T44" fmla="*/ 131 w 602"/>
                  <a:gd name="T45" fmla="*/ 220 h 489"/>
                  <a:gd name="T46" fmla="*/ 215 w 602"/>
                  <a:gd name="T47" fmla="*/ 304 h 489"/>
                  <a:gd name="T48" fmla="*/ 478 w 602"/>
                  <a:gd name="T49" fmla="*/ 41 h 489"/>
                  <a:gd name="T50" fmla="*/ 523 w 602"/>
                  <a:gd name="T51" fmla="*/ 41 h 489"/>
                  <a:gd name="T52" fmla="*/ 561 w 602"/>
                  <a:gd name="T53" fmla="*/ 79 h 489"/>
                  <a:gd name="T54" fmla="*/ 561 w 602"/>
                  <a:gd name="T55" fmla="*/ 125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02" h="489">
                    <a:moveTo>
                      <a:pt x="583" y="57"/>
                    </a:moveTo>
                    <a:cubicBezTo>
                      <a:pt x="545" y="19"/>
                      <a:pt x="545" y="19"/>
                      <a:pt x="545" y="19"/>
                    </a:cubicBezTo>
                    <a:cubicBezTo>
                      <a:pt x="533" y="7"/>
                      <a:pt x="517" y="0"/>
                      <a:pt x="500" y="0"/>
                    </a:cubicBezTo>
                    <a:cubicBezTo>
                      <a:pt x="483" y="0"/>
                      <a:pt x="467" y="7"/>
                      <a:pt x="455" y="19"/>
                    </a:cubicBezTo>
                    <a:cubicBezTo>
                      <a:pt x="215" y="259"/>
                      <a:pt x="215" y="259"/>
                      <a:pt x="215" y="259"/>
                    </a:cubicBezTo>
                    <a:cubicBezTo>
                      <a:pt x="153" y="197"/>
                      <a:pt x="153" y="197"/>
                      <a:pt x="153" y="197"/>
                    </a:cubicBezTo>
                    <a:cubicBezTo>
                      <a:pt x="141" y="185"/>
                      <a:pt x="125" y="178"/>
                      <a:pt x="108" y="178"/>
                    </a:cubicBezTo>
                    <a:cubicBezTo>
                      <a:pt x="91" y="178"/>
                      <a:pt x="75" y="185"/>
                      <a:pt x="63" y="197"/>
                    </a:cubicBezTo>
                    <a:cubicBezTo>
                      <a:pt x="25" y="235"/>
                      <a:pt x="25" y="235"/>
                      <a:pt x="25" y="235"/>
                    </a:cubicBezTo>
                    <a:cubicBezTo>
                      <a:pt x="0" y="260"/>
                      <a:pt x="0" y="301"/>
                      <a:pt x="25" y="326"/>
                    </a:cubicBezTo>
                    <a:cubicBezTo>
                      <a:pt x="170" y="470"/>
                      <a:pt x="170" y="470"/>
                      <a:pt x="170" y="470"/>
                    </a:cubicBezTo>
                    <a:cubicBezTo>
                      <a:pt x="182" y="483"/>
                      <a:pt x="198" y="489"/>
                      <a:pt x="215" y="489"/>
                    </a:cubicBezTo>
                    <a:cubicBezTo>
                      <a:pt x="232" y="489"/>
                      <a:pt x="248" y="483"/>
                      <a:pt x="260" y="470"/>
                    </a:cubicBezTo>
                    <a:cubicBezTo>
                      <a:pt x="583" y="147"/>
                      <a:pt x="583" y="147"/>
                      <a:pt x="583" y="147"/>
                    </a:cubicBezTo>
                    <a:cubicBezTo>
                      <a:pt x="595" y="135"/>
                      <a:pt x="602" y="119"/>
                      <a:pt x="602" y="102"/>
                    </a:cubicBezTo>
                    <a:cubicBezTo>
                      <a:pt x="602" y="85"/>
                      <a:pt x="595" y="69"/>
                      <a:pt x="583" y="57"/>
                    </a:cubicBezTo>
                    <a:close/>
                    <a:moveTo>
                      <a:pt x="561" y="125"/>
                    </a:moveTo>
                    <a:cubicBezTo>
                      <a:pt x="238" y="448"/>
                      <a:pt x="238" y="448"/>
                      <a:pt x="238" y="448"/>
                    </a:cubicBezTo>
                    <a:cubicBezTo>
                      <a:pt x="225" y="460"/>
                      <a:pt x="205" y="460"/>
                      <a:pt x="192" y="448"/>
                    </a:cubicBezTo>
                    <a:cubicBezTo>
                      <a:pt x="47" y="303"/>
                      <a:pt x="47" y="303"/>
                      <a:pt x="47" y="303"/>
                    </a:cubicBezTo>
                    <a:cubicBezTo>
                      <a:pt x="35" y="290"/>
                      <a:pt x="35" y="270"/>
                      <a:pt x="47" y="258"/>
                    </a:cubicBezTo>
                    <a:cubicBezTo>
                      <a:pt x="85" y="220"/>
                      <a:pt x="85" y="220"/>
                      <a:pt x="85" y="220"/>
                    </a:cubicBezTo>
                    <a:cubicBezTo>
                      <a:pt x="98" y="207"/>
                      <a:pt x="118" y="207"/>
                      <a:pt x="131" y="220"/>
                    </a:cubicBezTo>
                    <a:cubicBezTo>
                      <a:pt x="215" y="304"/>
                      <a:pt x="215" y="304"/>
                      <a:pt x="215" y="304"/>
                    </a:cubicBezTo>
                    <a:cubicBezTo>
                      <a:pt x="478" y="41"/>
                      <a:pt x="478" y="41"/>
                      <a:pt x="478" y="41"/>
                    </a:cubicBezTo>
                    <a:cubicBezTo>
                      <a:pt x="490" y="29"/>
                      <a:pt x="510" y="29"/>
                      <a:pt x="523" y="41"/>
                    </a:cubicBezTo>
                    <a:cubicBezTo>
                      <a:pt x="561" y="79"/>
                      <a:pt x="561" y="79"/>
                      <a:pt x="561" y="79"/>
                    </a:cubicBezTo>
                    <a:cubicBezTo>
                      <a:pt x="573" y="92"/>
                      <a:pt x="573" y="112"/>
                      <a:pt x="561" y="125"/>
                    </a:cubicBezTo>
                    <a:close/>
                  </a:path>
                </a:pathLst>
              </a:custGeom>
              <a:solidFill>
                <a:schemeClr val="accent1"/>
              </a:solidFill>
              <a:ln>
                <a:solidFill>
                  <a:schemeClr val="accent1"/>
                </a:solidFill>
              </a:ln>
            </p:spPr>
            <p:txBody>
              <a:bodyPr vert="horz" wrap="square" lIns="91440" tIns="45720" rIns="91440" bIns="45720" numCol="1" anchor="t" anchorCtr="0" compatLnSpc="1">
                <a:prstTxWarp prst="textNoShape">
                  <a:avLst/>
                </a:prstTxWarp>
              </a:bodyPr>
              <a:lstStyle/>
              <a:p>
                <a:endParaRPr lang="en-US" sz="1100" dirty="0">
                  <a:solidFill>
                    <a:srgbClr val="000000"/>
                  </a:solidFill>
                  <a:uFillTx/>
                </a:endParaRPr>
              </a:p>
            </p:txBody>
          </p:sp>
        </p:grpSp>
        <p:grpSp>
          <p:nvGrpSpPr>
            <p:cNvPr id="175" name="Group 174"/>
            <p:cNvGrpSpPr/>
            <p:nvPr/>
          </p:nvGrpSpPr>
          <p:grpSpPr>
            <a:xfrm>
              <a:off x="2448347" y="4672254"/>
              <a:ext cx="304188" cy="322223"/>
              <a:chOff x="4157495" y="2921676"/>
              <a:chExt cx="421745" cy="421746"/>
            </a:xfrm>
          </p:grpSpPr>
          <p:sp>
            <p:nvSpPr>
              <p:cNvPr id="176" name="Freeform 352"/>
              <p:cNvSpPr>
                <a:spLocks noEditPoints="1"/>
              </p:cNvSpPr>
              <p:nvPr/>
            </p:nvSpPr>
            <p:spPr bwMode="auto">
              <a:xfrm>
                <a:off x="4157495" y="2921676"/>
                <a:ext cx="421745" cy="421746"/>
              </a:xfrm>
              <a:custGeom>
                <a:avLst/>
                <a:gdLst>
                  <a:gd name="T0" fmla="*/ 416 w 832"/>
                  <a:gd name="T1" fmla="*/ 0 h 832"/>
                  <a:gd name="T2" fmla="*/ 0 w 832"/>
                  <a:gd name="T3" fmla="*/ 416 h 832"/>
                  <a:gd name="T4" fmla="*/ 416 w 832"/>
                  <a:gd name="T5" fmla="*/ 832 h 832"/>
                  <a:gd name="T6" fmla="*/ 832 w 832"/>
                  <a:gd name="T7" fmla="*/ 416 h 832"/>
                  <a:gd name="T8" fmla="*/ 416 w 832"/>
                  <a:gd name="T9" fmla="*/ 0 h 832"/>
                  <a:gd name="T10" fmla="*/ 416 w 832"/>
                  <a:gd name="T11" fmla="*/ 800 h 832"/>
                  <a:gd name="T12" fmla="*/ 32 w 832"/>
                  <a:gd name="T13" fmla="*/ 416 h 832"/>
                  <a:gd name="T14" fmla="*/ 416 w 832"/>
                  <a:gd name="T15" fmla="*/ 32 h 832"/>
                  <a:gd name="T16" fmla="*/ 800 w 832"/>
                  <a:gd name="T17" fmla="*/ 416 h 832"/>
                  <a:gd name="T18" fmla="*/ 416 w 832"/>
                  <a:gd name="T19" fmla="*/ 800 h 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2" h="832">
                    <a:moveTo>
                      <a:pt x="416" y="0"/>
                    </a:moveTo>
                    <a:cubicBezTo>
                      <a:pt x="186" y="0"/>
                      <a:pt x="0" y="186"/>
                      <a:pt x="0" y="416"/>
                    </a:cubicBezTo>
                    <a:cubicBezTo>
                      <a:pt x="0" y="645"/>
                      <a:pt x="186" y="832"/>
                      <a:pt x="416" y="832"/>
                    </a:cubicBezTo>
                    <a:cubicBezTo>
                      <a:pt x="646" y="832"/>
                      <a:pt x="832" y="645"/>
                      <a:pt x="832" y="416"/>
                    </a:cubicBezTo>
                    <a:cubicBezTo>
                      <a:pt x="832" y="186"/>
                      <a:pt x="646" y="0"/>
                      <a:pt x="416" y="0"/>
                    </a:cubicBezTo>
                    <a:close/>
                    <a:moveTo>
                      <a:pt x="416" y="800"/>
                    </a:moveTo>
                    <a:cubicBezTo>
                      <a:pt x="204" y="800"/>
                      <a:pt x="32" y="627"/>
                      <a:pt x="32" y="416"/>
                    </a:cubicBezTo>
                    <a:cubicBezTo>
                      <a:pt x="32" y="204"/>
                      <a:pt x="204" y="32"/>
                      <a:pt x="416" y="32"/>
                    </a:cubicBezTo>
                    <a:cubicBezTo>
                      <a:pt x="628" y="32"/>
                      <a:pt x="800" y="204"/>
                      <a:pt x="800" y="416"/>
                    </a:cubicBezTo>
                    <a:cubicBezTo>
                      <a:pt x="800" y="627"/>
                      <a:pt x="628" y="800"/>
                      <a:pt x="416" y="800"/>
                    </a:cubicBez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endParaRPr lang="en-US" sz="1100" dirty="0">
                  <a:solidFill>
                    <a:srgbClr val="000000"/>
                  </a:solidFill>
                  <a:uFillTx/>
                </a:endParaRPr>
              </a:p>
            </p:txBody>
          </p:sp>
          <p:sp>
            <p:nvSpPr>
              <p:cNvPr id="177" name="Freeform 353"/>
              <p:cNvSpPr>
                <a:spLocks noEditPoints="1"/>
              </p:cNvSpPr>
              <p:nvPr/>
            </p:nvSpPr>
            <p:spPr bwMode="auto">
              <a:xfrm>
                <a:off x="4217346" y="3008342"/>
                <a:ext cx="305047" cy="247985"/>
              </a:xfrm>
              <a:custGeom>
                <a:avLst/>
                <a:gdLst>
                  <a:gd name="T0" fmla="*/ 583 w 602"/>
                  <a:gd name="T1" fmla="*/ 57 h 489"/>
                  <a:gd name="T2" fmla="*/ 545 w 602"/>
                  <a:gd name="T3" fmla="*/ 19 h 489"/>
                  <a:gd name="T4" fmla="*/ 500 w 602"/>
                  <a:gd name="T5" fmla="*/ 0 h 489"/>
                  <a:gd name="T6" fmla="*/ 455 w 602"/>
                  <a:gd name="T7" fmla="*/ 19 h 489"/>
                  <a:gd name="T8" fmla="*/ 215 w 602"/>
                  <a:gd name="T9" fmla="*/ 259 h 489"/>
                  <a:gd name="T10" fmla="*/ 153 w 602"/>
                  <a:gd name="T11" fmla="*/ 197 h 489"/>
                  <a:gd name="T12" fmla="*/ 108 w 602"/>
                  <a:gd name="T13" fmla="*/ 178 h 489"/>
                  <a:gd name="T14" fmla="*/ 63 w 602"/>
                  <a:gd name="T15" fmla="*/ 197 h 489"/>
                  <a:gd name="T16" fmla="*/ 25 w 602"/>
                  <a:gd name="T17" fmla="*/ 235 h 489"/>
                  <a:gd name="T18" fmla="*/ 25 w 602"/>
                  <a:gd name="T19" fmla="*/ 326 h 489"/>
                  <a:gd name="T20" fmla="*/ 170 w 602"/>
                  <a:gd name="T21" fmla="*/ 470 h 489"/>
                  <a:gd name="T22" fmla="*/ 215 w 602"/>
                  <a:gd name="T23" fmla="*/ 489 h 489"/>
                  <a:gd name="T24" fmla="*/ 260 w 602"/>
                  <a:gd name="T25" fmla="*/ 470 h 489"/>
                  <a:gd name="T26" fmla="*/ 583 w 602"/>
                  <a:gd name="T27" fmla="*/ 147 h 489"/>
                  <a:gd name="T28" fmla="*/ 602 w 602"/>
                  <a:gd name="T29" fmla="*/ 102 h 489"/>
                  <a:gd name="T30" fmla="*/ 583 w 602"/>
                  <a:gd name="T31" fmla="*/ 57 h 489"/>
                  <a:gd name="T32" fmla="*/ 561 w 602"/>
                  <a:gd name="T33" fmla="*/ 125 h 489"/>
                  <a:gd name="T34" fmla="*/ 238 w 602"/>
                  <a:gd name="T35" fmla="*/ 448 h 489"/>
                  <a:gd name="T36" fmla="*/ 192 w 602"/>
                  <a:gd name="T37" fmla="*/ 448 h 489"/>
                  <a:gd name="T38" fmla="*/ 47 w 602"/>
                  <a:gd name="T39" fmla="*/ 303 h 489"/>
                  <a:gd name="T40" fmla="*/ 47 w 602"/>
                  <a:gd name="T41" fmla="*/ 258 h 489"/>
                  <a:gd name="T42" fmla="*/ 85 w 602"/>
                  <a:gd name="T43" fmla="*/ 220 h 489"/>
                  <a:gd name="T44" fmla="*/ 131 w 602"/>
                  <a:gd name="T45" fmla="*/ 220 h 489"/>
                  <a:gd name="T46" fmla="*/ 215 w 602"/>
                  <a:gd name="T47" fmla="*/ 304 h 489"/>
                  <a:gd name="T48" fmla="*/ 478 w 602"/>
                  <a:gd name="T49" fmla="*/ 41 h 489"/>
                  <a:gd name="T50" fmla="*/ 523 w 602"/>
                  <a:gd name="T51" fmla="*/ 41 h 489"/>
                  <a:gd name="T52" fmla="*/ 561 w 602"/>
                  <a:gd name="T53" fmla="*/ 79 h 489"/>
                  <a:gd name="T54" fmla="*/ 561 w 602"/>
                  <a:gd name="T55" fmla="*/ 125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02" h="489">
                    <a:moveTo>
                      <a:pt x="583" y="57"/>
                    </a:moveTo>
                    <a:cubicBezTo>
                      <a:pt x="545" y="19"/>
                      <a:pt x="545" y="19"/>
                      <a:pt x="545" y="19"/>
                    </a:cubicBezTo>
                    <a:cubicBezTo>
                      <a:pt x="533" y="7"/>
                      <a:pt x="517" y="0"/>
                      <a:pt x="500" y="0"/>
                    </a:cubicBezTo>
                    <a:cubicBezTo>
                      <a:pt x="483" y="0"/>
                      <a:pt x="467" y="7"/>
                      <a:pt x="455" y="19"/>
                    </a:cubicBezTo>
                    <a:cubicBezTo>
                      <a:pt x="215" y="259"/>
                      <a:pt x="215" y="259"/>
                      <a:pt x="215" y="259"/>
                    </a:cubicBezTo>
                    <a:cubicBezTo>
                      <a:pt x="153" y="197"/>
                      <a:pt x="153" y="197"/>
                      <a:pt x="153" y="197"/>
                    </a:cubicBezTo>
                    <a:cubicBezTo>
                      <a:pt x="141" y="185"/>
                      <a:pt x="125" y="178"/>
                      <a:pt x="108" y="178"/>
                    </a:cubicBezTo>
                    <a:cubicBezTo>
                      <a:pt x="91" y="178"/>
                      <a:pt x="75" y="185"/>
                      <a:pt x="63" y="197"/>
                    </a:cubicBezTo>
                    <a:cubicBezTo>
                      <a:pt x="25" y="235"/>
                      <a:pt x="25" y="235"/>
                      <a:pt x="25" y="235"/>
                    </a:cubicBezTo>
                    <a:cubicBezTo>
                      <a:pt x="0" y="260"/>
                      <a:pt x="0" y="301"/>
                      <a:pt x="25" y="326"/>
                    </a:cubicBezTo>
                    <a:cubicBezTo>
                      <a:pt x="170" y="470"/>
                      <a:pt x="170" y="470"/>
                      <a:pt x="170" y="470"/>
                    </a:cubicBezTo>
                    <a:cubicBezTo>
                      <a:pt x="182" y="483"/>
                      <a:pt x="198" y="489"/>
                      <a:pt x="215" y="489"/>
                    </a:cubicBezTo>
                    <a:cubicBezTo>
                      <a:pt x="232" y="489"/>
                      <a:pt x="248" y="483"/>
                      <a:pt x="260" y="470"/>
                    </a:cubicBezTo>
                    <a:cubicBezTo>
                      <a:pt x="583" y="147"/>
                      <a:pt x="583" y="147"/>
                      <a:pt x="583" y="147"/>
                    </a:cubicBezTo>
                    <a:cubicBezTo>
                      <a:pt x="595" y="135"/>
                      <a:pt x="602" y="119"/>
                      <a:pt x="602" y="102"/>
                    </a:cubicBezTo>
                    <a:cubicBezTo>
                      <a:pt x="602" y="85"/>
                      <a:pt x="595" y="69"/>
                      <a:pt x="583" y="57"/>
                    </a:cubicBezTo>
                    <a:close/>
                    <a:moveTo>
                      <a:pt x="561" y="125"/>
                    </a:moveTo>
                    <a:cubicBezTo>
                      <a:pt x="238" y="448"/>
                      <a:pt x="238" y="448"/>
                      <a:pt x="238" y="448"/>
                    </a:cubicBezTo>
                    <a:cubicBezTo>
                      <a:pt x="225" y="460"/>
                      <a:pt x="205" y="460"/>
                      <a:pt x="192" y="448"/>
                    </a:cubicBezTo>
                    <a:cubicBezTo>
                      <a:pt x="47" y="303"/>
                      <a:pt x="47" y="303"/>
                      <a:pt x="47" y="303"/>
                    </a:cubicBezTo>
                    <a:cubicBezTo>
                      <a:pt x="35" y="290"/>
                      <a:pt x="35" y="270"/>
                      <a:pt x="47" y="258"/>
                    </a:cubicBezTo>
                    <a:cubicBezTo>
                      <a:pt x="85" y="220"/>
                      <a:pt x="85" y="220"/>
                      <a:pt x="85" y="220"/>
                    </a:cubicBezTo>
                    <a:cubicBezTo>
                      <a:pt x="98" y="207"/>
                      <a:pt x="118" y="207"/>
                      <a:pt x="131" y="220"/>
                    </a:cubicBezTo>
                    <a:cubicBezTo>
                      <a:pt x="215" y="304"/>
                      <a:pt x="215" y="304"/>
                      <a:pt x="215" y="304"/>
                    </a:cubicBezTo>
                    <a:cubicBezTo>
                      <a:pt x="478" y="41"/>
                      <a:pt x="478" y="41"/>
                      <a:pt x="478" y="41"/>
                    </a:cubicBezTo>
                    <a:cubicBezTo>
                      <a:pt x="490" y="29"/>
                      <a:pt x="510" y="29"/>
                      <a:pt x="523" y="41"/>
                    </a:cubicBezTo>
                    <a:cubicBezTo>
                      <a:pt x="561" y="79"/>
                      <a:pt x="561" y="79"/>
                      <a:pt x="561" y="79"/>
                    </a:cubicBezTo>
                    <a:cubicBezTo>
                      <a:pt x="573" y="92"/>
                      <a:pt x="573" y="112"/>
                      <a:pt x="561" y="125"/>
                    </a:cubicBezTo>
                    <a:close/>
                  </a:path>
                </a:pathLst>
              </a:custGeom>
              <a:solidFill>
                <a:schemeClr val="accent1"/>
              </a:solidFill>
              <a:ln>
                <a:solidFill>
                  <a:schemeClr val="accent1"/>
                </a:solidFill>
              </a:ln>
            </p:spPr>
            <p:txBody>
              <a:bodyPr vert="horz" wrap="square" lIns="91440" tIns="45720" rIns="91440" bIns="45720" numCol="1" anchor="t" anchorCtr="0" compatLnSpc="1">
                <a:prstTxWarp prst="textNoShape">
                  <a:avLst/>
                </a:prstTxWarp>
              </a:bodyPr>
              <a:lstStyle/>
              <a:p>
                <a:endParaRPr lang="en-US" sz="1100" dirty="0">
                  <a:solidFill>
                    <a:srgbClr val="000000"/>
                  </a:solidFill>
                  <a:uFillTx/>
                </a:endParaRPr>
              </a:p>
            </p:txBody>
          </p:sp>
        </p:grpSp>
        <p:grpSp>
          <p:nvGrpSpPr>
            <p:cNvPr id="178" name="Group 177"/>
            <p:cNvGrpSpPr/>
            <p:nvPr/>
          </p:nvGrpSpPr>
          <p:grpSpPr>
            <a:xfrm>
              <a:off x="2451732" y="5347050"/>
              <a:ext cx="304188" cy="322223"/>
              <a:chOff x="4157495" y="2921676"/>
              <a:chExt cx="421745" cy="421746"/>
            </a:xfrm>
          </p:grpSpPr>
          <p:sp>
            <p:nvSpPr>
              <p:cNvPr id="179" name="Freeform 352"/>
              <p:cNvSpPr>
                <a:spLocks noEditPoints="1"/>
              </p:cNvSpPr>
              <p:nvPr/>
            </p:nvSpPr>
            <p:spPr bwMode="auto">
              <a:xfrm>
                <a:off x="4157495" y="2921676"/>
                <a:ext cx="421745" cy="421746"/>
              </a:xfrm>
              <a:custGeom>
                <a:avLst/>
                <a:gdLst>
                  <a:gd name="T0" fmla="*/ 416 w 832"/>
                  <a:gd name="T1" fmla="*/ 0 h 832"/>
                  <a:gd name="T2" fmla="*/ 0 w 832"/>
                  <a:gd name="T3" fmla="*/ 416 h 832"/>
                  <a:gd name="T4" fmla="*/ 416 w 832"/>
                  <a:gd name="T5" fmla="*/ 832 h 832"/>
                  <a:gd name="T6" fmla="*/ 832 w 832"/>
                  <a:gd name="T7" fmla="*/ 416 h 832"/>
                  <a:gd name="T8" fmla="*/ 416 w 832"/>
                  <a:gd name="T9" fmla="*/ 0 h 832"/>
                  <a:gd name="T10" fmla="*/ 416 w 832"/>
                  <a:gd name="T11" fmla="*/ 800 h 832"/>
                  <a:gd name="T12" fmla="*/ 32 w 832"/>
                  <a:gd name="T13" fmla="*/ 416 h 832"/>
                  <a:gd name="T14" fmla="*/ 416 w 832"/>
                  <a:gd name="T15" fmla="*/ 32 h 832"/>
                  <a:gd name="T16" fmla="*/ 800 w 832"/>
                  <a:gd name="T17" fmla="*/ 416 h 832"/>
                  <a:gd name="T18" fmla="*/ 416 w 832"/>
                  <a:gd name="T19" fmla="*/ 800 h 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2" h="832">
                    <a:moveTo>
                      <a:pt x="416" y="0"/>
                    </a:moveTo>
                    <a:cubicBezTo>
                      <a:pt x="186" y="0"/>
                      <a:pt x="0" y="186"/>
                      <a:pt x="0" y="416"/>
                    </a:cubicBezTo>
                    <a:cubicBezTo>
                      <a:pt x="0" y="645"/>
                      <a:pt x="186" y="832"/>
                      <a:pt x="416" y="832"/>
                    </a:cubicBezTo>
                    <a:cubicBezTo>
                      <a:pt x="646" y="832"/>
                      <a:pt x="832" y="645"/>
                      <a:pt x="832" y="416"/>
                    </a:cubicBezTo>
                    <a:cubicBezTo>
                      <a:pt x="832" y="186"/>
                      <a:pt x="646" y="0"/>
                      <a:pt x="416" y="0"/>
                    </a:cubicBezTo>
                    <a:close/>
                    <a:moveTo>
                      <a:pt x="416" y="800"/>
                    </a:moveTo>
                    <a:cubicBezTo>
                      <a:pt x="204" y="800"/>
                      <a:pt x="32" y="627"/>
                      <a:pt x="32" y="416"/>
                    </a:cubicBezTo>
                    <a:cubicBezTo>
                      <a:pt x="32" y="204"/>
                      <a:pt x="204" y="32"/>
                      <a:pt x="416" y="32"/>
                    </a:cubicBezTo>
                    <a:cubicBezTo>
                      <a:pt x="628" y="32"/>
                      <a:pt x="800" y="204"/>
                      <a:pt x="800" y="416"/>
                    </a:cubicBezTo>
                    <a:cubicBezTo>
                      <a:pt x="800" y="627"/>
                      <a:pt x="628" y="800"/>
                      <a:pt x="416" y="800"/>
                    </a:cubicBez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endParaRPr lang="en-US" sz="1100" dirty="0">
                  <a:solidFill>
                    <a:srgbClr val="000000"/>
                  </a:solidFill>
                  <a:uFillTx/>
                </a:endParaRPr>
              </a:p>
            </p:txBody>
          </p:sp>
          <p:sp>
            <p:nvSpPr>
              <p:cNvPr id="180" name="Freeform 353"/>
              <p:cNvSpPr>
                <a:spLocks noEditPoints="1"/>
              </p:cNvSpPr>
              <p:nvPr/>
            </p:nvSpPr>
            <p:spPr bwMode="auto">
              <a:xfrm>
                <a:off x="4217346" y="3008342"/>
                <a:ext cx="305047" cy="247985"/>
              </a:xfrm>
              <a:custGeom>
                <a:avLst/>
                <a:gdLst>
                  <a:gd name="T0" fmla="*/ 583 w 602"/>
                  <a:gd name="T1" fmla="*/ 57 h 489"/>
                  <a:gd name="T2" fmla="*/ 545 w 602"/>
                  <a:gd name="T3" fmla="*/ 19 h 489"/>
                  <a:gd name="T4" fmla="*/ 500 w 602"/>
                  <a:gd name="T5" fmla="*/ 0 h 489"/>
                  <a:gd name="T6" fmla="*/ 455 w 602"/>
                  <a:gd name="T7" fmla="*/ 19 h 489"/>
                  <a:gd name="T8" fmla="*/ 215 w 602"/>
                  <a:gd name="T9" fmla="*/ 259 h 489"/>
                  <a:gd name="T10" fmla="*/ 153 w 602"/>
                  <a:gd name="T11" fmla="*/ 197 h 489"/>
                  <a:gd name="T12" fmla="*/ 108 w 602"/>
                  <a:gd name="T13" fmla="*/ 178 h 489"/>
                  <a:gd name="T14" fmla="*/ 63 w 602"/>
                  <a:gd name="T15" fmla="*/ 197 h 489"/>
                  <a:gd name="T16" fmla="*/ 25 w 602"/>
                  <a:gd name="T17" fmla="*/ 235 h 489"/>
                  <a:gd name="T18" fmla="*/ 25 w 602"/>
                  <a:gd name="T19" fmla="*/ 326 h 489"/>
                  <a:gd name="T20" fmla="*/ 170 w 602"/>
                  <a:gd name="T21" fmla="*/ 470 h 489"/>
                  <a:gd name="T22" fmla="*/ 215 w 602"/>
                  <a:gd name="T23" fmla="*/ 489 h 489"/>
                  <a:gd name="T24" fmla="*/ 260 w 602"/>
                  <a:gd name="T25" fmla="*/ 470 h 489"/>
                  <a:gd name="T26" fmla="*/ 583 w 602"/>
                  <a:gd name="T27" fmla="*/ 147 h 489"/>
                  <a:gd name="T28" fmla="*/ 602 w 602"/>
                  <a:gd name="T29" fmla="*/ 102 h 489"/>
                  <a:gd name="T30" fmla="*/ 583 w 602"/>
                  <a:gd name="T31" fmla="*/ 57 h 489"/>
                  <a:gd name="T32" fmla="*/ 561 w 602"/>
                  <a:gd name="T33" fmla="*/ 125 h 489"/>
                  <a:gd name="T34" fmla="*/ 238 w 602"/>
                  <a:gd name="T35" fmla="*/ 448 h 489"/>
                  <a:gd name="T36" fmla="*/ 192 w 602"/>
                  <a:gd name="T37" fmla="*/ 448 h 489"/>
                  <a:gd name="T38" fmla="*/ 47 w 602"/>
                  <a:gd name="T39" fmla="*/ 303 h 489"/>
                  <a:gd name="T40" fmla="*/ 47 w 602"/>
                  <a:gd name="T41" fmla="*/ 258 h 489"/>
                  <a:gd name="T42" fmla="*/ 85 w 602"/>
                  <a:gd name="T43" fmla="*/ 220 h 489"/>
                  <a:gd name="T44" fmla="*/ 131 w 602"/>
                  <a:gd name="T45" fmla="*/ 220 h 489"/>
                  <a:gd name="T46" fmla="*/ 215 w 602"/>
                  <a:gd name="T47" fmla="*/ 304 h 489"/>
                  <a:gd name="T48" fmla="*/ 478 w 602"/>
                  <a:gd name="T49" fmla="*/ 41 h 489"/>
                  <a:gd name="T50" fmla="*/ 523 w 602"/>
                  <a:gd name="T51" fmla="*/ 41 h 489"/>
                  <a:gd name="T52" fmla="*/ 561 w 602"/>
                  <a:gd name="T53" fmla="*/ 79 h 489"/>
                  <a:gd name="T54" fmla="*/ 561 w 602"/>
                  <a:gd name="T55" fmla="*/ 125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02" h="489">
                    <a:moveTo>
                      <a:pt x="583" y="57"/>
                    </a:moveTo>
                    <a:cubicBezTo>
                      <a:pt x="545" y="19"/>
                      <a:pt x="545" y="19"/>
                      <a:pt x="545" y="19"/>
                    </a:cubicBezTo>
                    <a:cubicBezTo>
                      <a:pt x="533" y="7"/>
                      <a:pt x="517" y="0"/>
                      <a:pt x="500" y="0"/>
                    </a:cubicBezTo>
                    <a:cubicBezTo>
                      <a:pt x="483" y="0"/>
                      <a:pt x="467" y="7"/>
                      <a:pt x="455" y="19"/>
                    </a:cubicBezTo>
                    <a:cubicBezTo>
                      <a:pt x="215" y="259"/>
                      <a:pt x="215" y="259"/>
                      <a:pt x="215" y="259"/>
                    </a:cubicBezTo>
                    <a:cubicBezTo>
                      <a:pt x="153" y="197"/>
                      <a:pt x="153" y="197"/>
                      <a:pt x="153" y="197"/>
                    </a:cubicBezTo>
                    <a:cubicBezTo>
                      <a:pt x="141" y="185"/>
                      <a:pt x="125" y="178"/>
                      <a:pt x="108" y="178"/>
                    </a:cubicBezTo>
                    <a:cubicBezTo>
                      <a:pt x="91" y="178"/>
                      <a:pt x="75" y="185"/>
                      <a:pt x="63" y="197"/>
                    </a:cubicBezTo>
                    <a:cubicBezTo>
                      <a:pt x="25" y="235"/>
                      <a:pt x="25" y="235"/>
                      <a:pt x="25" y="235"/>
                    </a:cubicBezTo>
                    <a:cubicBezTo>
                      <a:pt x="0" y="260"/>
                      <a:pt x="0" y="301"/>
                      <a:pt x="25" y="326"/>
                    </a:cubicBezTo>
                    <a:cubicBezTo>
                      <a:pt x="170" y="470"/>
                      <a:pt x="170" y="470"/>
                      <a:pt x="170" y="470"/>
                    </a:cubicBezTo>
                    <a:cubicBezTo>
                      <a:pt x="182" y="483"/>
                      <a:pt x="198" y="489"/>
                      <a:pt x="215" y="489"/>
                    </a:cubicBezTo>
                    <a:cubicBezTo>
                      <a:pt x="232" y="489"/>
                      <a:pt x="248" y="483"/>
                      <a:pt x="260" y="470"/>
                    </a:cubicBezTo>
                    <a:cubicBezTo>
                      <a:pt x="583" y="147"/>
                      <a:pt x="583" y="147"/>
                      <a:pt x="583" y="147"/>
                    </a:cubicBezTo>
                    <a:cubicBezTo>
                      <a:pt x="595" y="135"/>
                      <a:pt x="602" y="119"/>
                      <a:pt x="602" y="102"/>
                    </a:cubicBezTo>
                    <a:cubicBezTo>
                      <a:pt x="602" y="85"/>
                      <a:pt x="595" y="69"/>
                      <a:pt x="583" y="57"/>
                    </a:cubicBezTo>
                    <a:close/>
                    <a:moveTo>
                      <a:pt x="561" y="125"/>
                    </a:moveTo>
                    <a:cubicBezTo>
                      <a:pt x="238" y="448"/>
                      <a:pt x="238" y="448"/>
                      <a:pt x="238" y="448"/>
                    </a:cubicBezTo>
                    <a:cubicBezTo>
                      <a:pt x="225" y="460"/>
                      <a:pt x="205" y="460"/>
                      <a:pt x="192" y="448"/>
                    </a:cubicBezTo>
                    <a:cubicBezTo>
                      <a:pt x="47" y="303"/>
                      <a:pt x="47" y="303"/>
                      <a:pt x="47" y="303"/>
                    </a:cubicBezTo>
                    <a:cubicBezTo>
                      <a:pt x="35" y="290"/>
                      <a:pt x="35" y="270"/>
                      <a:pt x="47" y="258"/>
                    </a:cubicBezTo>
                    <a:cubicBezTo>
                      <a:pt x="85" y="220"/>
                      <a:pt x="85" y="220"/>
                      <a:pt x="85" y="220"/>
                    </a:cubicBezTo>
                    <a:cubicBezTo>
                      <a:pt x="98" y="207"/>
                      <a:pt x="118" y="207"/>
                      <a:pt x="131" y="220"/>
                    </a:cubicBezTo>
                    <a:cubicBezTo>
                      <a:pt x="215" y="304"/>
                      <a:pt x="215" y="304"/>
                      <a:pt x="215" y="304"/>
                    </a:cubicBezTo>
                    <a:cubicBezTo>
                      <a:pt x="478" y="41"/>
                      <a:pt x="478" y="41"/>
                      <a:pt x="478" y="41"/>
                    </a:cubicBezTo>
                    <a:cubicBezTo>
                      <a:pt x="490" y="29"/>
                      <a:pt x="510" y="29"/>
                      <a:pt x="523" y="41"/>
                    </a:cubicBezTo>
                    <a:cubicBezTo>
                      <a:pt x="561" y="79"/>
                      <a:pt x="561" y="79"/>
                      <a:pt x="561" y="79"/>
                    </a:cubicBezTo>
                    <a:cubicBezTo>
                      <a:pt x="573" y="92"/>
                      <a:pt x="573" y="112"/>
                      <a:pt x="561" y="125"/>
                    </a:cubicBezTo>
                    <a:close/>
                  </a:path>
                </a:pathLst>
              </a:custGeom>
              <a:solidFill>
                <a:schemeClr val="accent1"/>
              </a:solidFill>
              <a:ln>
                <a:solidFill>
                  <a:schemeClr val="accent1"/>
                </a:solidFill>
              </a:ln>
            </p:spPr>
            <p:txBody>
              <a:bodyPr vert="horz" wrap="square" lIns="91440" tIns="45720" rIns="91440" bIns="45720" numCol="1" anchor="t" anchorCtr="0" compatLnSpc="1">
                <a:prstTxWarp prst="textNoShape">
                  <a:avLst/>
                </a:prstTxWarp>
              </a:bodyPr>
              <a:lstStyle/>
              <a:p>
                <a:endParaRPr lang="en-US" sz="1100" dirty="0">
                  <a:solidFill>
                    <a:srgbClr val="000000"/>
                  </a:solidFill>
                  <a:uFillTx/>
                </a:endParaRPr>
              </a:p>
            </p:txBody>
          </p:sp>
        </p:grpSp>
        <p:grpSp>
          <p:nvGrpSpPr>
            <p:cNvPr id="181" name="Group 180"/>
            <p:cNvGrpSpPr/>
            <p:nvPr/>
          </p:nvGrpSpPr>
          <p:grpSpPr>
            <a:xfrm>
              <a:off x="2451732" y="6057273"/>
              <a:ext cx="304188" cy="322223"/>
              <a:chOff x="4157495" y="2921676"/>
              <a:chExt cx="421745" cy="421746"/>
            </a:xfrm>
          </p:grpSpPr>
          <p:sp>
            <p:nvSpPr>
              <p:cNvPr id="182" name="Freeform 352"/>
              <p:cNvSpPr>
                <a:spLocks noEditPoints="1"/>
              </p:cNvSpPr>
              <p:nvPr/>
            </p:nvSpPr>
            <p:spPr bwMode="auto">
              <a:xfrm>
                <a:off x="4157495" y="2921676"/>
                <a:ext cx="421745" cy="421746"/>
              </a:xfrm>
              <a:custGeom>
                <a:avLst/>
                <a:gdLst>
                  <a:gd name="T0" fmla="*/ 416 w 832"/>
                  <a:gd name="T1" fmla="*/ 0 h 832"/>
                  <a:gd name="T2" fmla="*/ 0 w 832"/>
                  <a:gd name="T3" fmla="*/ 416 h 832"/>
                  <a:gd name="T4" fmla="*/ 416 w 832"/>
                  <a:gd name="T5" fmla="*/ 832 h 832"/>
                  <a:gd name="T6" fmla="*/ 832 w 832"/>
                  <a:gd name="T7" fmla="*/ 416 h 832"/>
                  <a:gd name="T8" fmla="*/ 416 w 832"/>
                  <a:gd name="T9" fmla="*/ 0 h 832"/>
                  <a:gd name="T10" fmla="*/ 416 w 832"/>
                  <a:gd name="T11" fmla="*/ 800 h 832"/>
                  <a:gd name="T12" fmla="*/ 32 w 832"/>
                  <a:gd name="T13" fmla="*/ 416 h 832"/>
                  <a:gd name="T14" fmla="*/ 416 w 832"/>
                  <a:gd name="T15" fmla="*/ 32 h 832"/>
                  <a:gd name="T16" fmla="*/ 800 w 832"/>
                  <a:gd name="T17" fmla="*/ 416 h 832"/>
                  <a:gd name="T18" fmla="*/ 416 w 832"/>
                  <a:gd name="T19" fmla="*/ 800 h 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2" h="832">
                    <a:moveTo>
                      <a:pt x="416" y="0"/>
                    </a:moveTo>
                    <a:cubicBezTo>
                      <a:pt x="186" y="0"/>
                      <a:pt x="0" y="186"/>
                      <a:pt x="0" y="416"/>
                    </a:cubicBezTo>
                    <a:cubicBezTo>
                      <a:pt x="0" y="645"/>
                      <a:pt x="186" y="832"/>
                      <a:pt x="416" y="832"/>
                    </a:cubicBezTo>
                    <a:cubicBezTo>
                      <a:pt x="646" y="832"/>
                      <a:pt x="832" y="645"/>
                      <a:pt x="832" y="416"/>
                    </a:cubicBezTo>
                    <a:cubicBezTo>
                      <a:pt x="832" y="186"/>
                      <a:pt x="646" y="0"/>
                      <a:pt x="416" y="0"/>
                    </a:cubicBezTo>
                    <a:close/>
                    <a:moveTo>
                      <a:pt x="416" y="800"/>
                    </a:moveTo>
                    <a:cubicBezTo>
                      <a:pt x="204" y="800"/>
                      <a:pt x="32" y="627"/>
                      <a:pt x="32" y="416"/>
                    </a:cubicBezTo>
                    <a:cubicBezTo>
                      <a:pt x="32" y="204"/>
                      <a:pt x="204" y="32"/>
                      <a:pt x="416" y="32"/>
                    </a:cubicBezTo>
                    <a:cubicBezTo>
                      <a:pt x="628" y="32"/>
                      <a:pt x="800" y="204"/>
                      <a:pt x="800" y="416"/>
                    </a:cubicBezTo>
                    <a:cubicBezTo>
                      <a:pt x="800" y="627"/>
                      <a:pt x="628" y="800"/>
                      <a:pt x="416" y="800"/>
                    </a:cubicBez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endParaRPr lang="en-US" sz="1100" dirty="0">
                  <a:solidFill>
                    <a:srgbClr val="000000"/>
                  </a:solidFill>
                  <a:uFillTx/>
                </a:endParaRPr>
              </a:p>
            </p:txBody>
          </p:sp>
          <p:sp>
            <p:nvSpPr>
              <p:cNvPr id="183" name="Freeform 353"/>
              <p:cNvSpPr>
                <a:spLocks noEditPoints="1"/>
              </p:cNvSpPr>
              <p:nvPr/>
            </p:nvSpPr>
            <p:spPr bwMode="auto">
              <a:xfrm>
                <a:off x="4217346" y="3008342"/>
                <a:ext cx="305047" cy="247985"/>
              </a:xfrm>
              <a:custGeom>
                <a:avLst/>
                <a:gdLst>
                  <a:gd name="T0" fmla="*/ 583 w 602"/>
                  <a:gd name="T1" fmla="*/ 57 h 489"/>
                  <a:gd name="T2" fmla="*/ 545 w 602"/>
                  <a:gd name="T3" fmla="*/ 19 h 489"/>
                  <a:gd name="T4" fmla="*/ 500 w 602"/>
                  <a:gd name="T5" fmla="*/ 0 h 489"/>
                  <a:gd name="T6" fmla="*/ 455 w 602"/>
                  <a:gd name="T7" fmla="*/ 19 h 489"/>
                  <a:gd name="T8" fmla="*/ 215 w 602"/>
                  <a:gd name="T9" fmla="*/ 259 h 489"/>
                  <a:gd name="T10" fmla="*/ 153 w 602"/>
                  <a:gd name="T11" fmla="*/ 197 h 489"/>
                  <a:gd name="T12" fmla="*/ 108 w 602"/>
                  <a:gd name="T13" fmla="*/ 178 h 489"/>
                  <a:gd name="T14" fmla="*/ 63 w 602"/>
                  <a:gd name="T15" fmla="*/ 197 h 489"/>
                  <a:gd name="T16" fmla="*/ 25 w 602"/>
                  <a:gd name="T17" fmla="*/ 235 h 489"/>
                  <a:gd name="T18" fmla="*/ 25 w 602"/>
                  <a:gd name="T19" fmla="*/ 326 h 489"/>
                  <a:gd name="T20" fmla="*/ 170 w 602"/>
                  <a:gd name="T21" fmla="*/ 470 h 489"/>
                  <a:gd name="T22" fmla="*/ 215 w 602"/>
                  <a:gd name="T23" fmla="*/ 489 h 489"/>
                  <a:gd name="T24" fmla="*/ 260 w 602"/>
                  <a:gd name="T25" fmla="*/ 470 h 489"/>
                  <a:gd name="T26" fmla="*/ 583 w 602"/>
                  <a:gd name="T27" fmla="*/ 147 h 489"/>
                  <a:gd name="T28" fmla="*/ 602 w 602"/>
                  <a:gd name="T29" fmla="*/ 102 h 489"/>
                  <a:gd name="T30" fmla="*/ 583 w 602"/>
                  <a:gd name="T31" fmla="*/ 57 h 489"/>
                  <a:gd name="T32" fmla="*/ 561 w 602"/>
                  <a:gd name="T33" fmla="*/ 125 h 489"/>
                  <a:gd name="T34" fmla="*/ 238 w 602"/>
                  <a:gd name="T35" fmla="*/ 448 h 489"/>
                  <a:gd name="T36" fmla="*/ 192 w 602"/>
                  <a:gd name="T37" fmla="*/ 448 h 489"/>
                  <a:gd name="T38" fmla="*/ 47 w 602"/>
                  <a:gd name="T39" fmla="*/ 303 h 489"/>
                  <a:gd name="T40" fmla="*/ 47 w 602"/>
                  <a:gd name="T41" fmla="*/ 258 h 489"/>
                  <a:gd name="T42" fmla="*/ 85 w 602"/>
                  <a:gd name="T43" fmla="*/ 220 h 489"/>
                  <a:gd name="T44" fmla="*/ 131 w 602"/>
                  <a:gd name="T45" fmla="*/ 220 h 489"/>
                  <a:gd name="T46" fmla="*/ 215 w 602"/>
                  <a:gd name="T47" fmla="*/ 304 h 489"/>
                  <a:gd name="T48" fmla="*/ 478 w 602"/>
                  <a:gd name="T49" fmla="*/ 41 h 489"/>
                  <a:gd name="T50" fmla="*/ 523 w 602"/>
                  <a:gd name="T51" fmla="*/ 41 h 489"/>
                  <a:gd name="T52" fmla="*/ 561 w 602"/>
                  <a:gd name="T53" fmla="*/ 79 h 489"/>
                  <a:gd name="T54" fmla="*/ 561 w 602"/>
                  <a:gd name="T55" fmla="*/ 125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02" h="489">
                    <a:moveTo>
                      <a:pt x="583" y="57"/>
                    </a:moveTo>
                    <a:cubicBezTo>
                      <a:pt x="545" y="19"/>
                      <a:pt x="545" y="19"/>
                      <a:pt x="545" y="19"/>
                    </a:cubicBezTo>
                    <a:cubicBezTo>
                      <a:pt x="533" y="7"/>
                      <a:pt x="517" y="0"/>
                      <a:pt x="500" y="0"/>
                    </a:cubicBezTo>
                    <a:cubicBezTo>
                      <a:pt x="483" y="0"/>
                      <a:pt x="467" y="7"/>
                      <a:pt x="455" y="19"/>
                    </a:cubicBezTo>
                    <a:cubicBezTo>
                      <a:pt x="215" y="259"/>
                      <a:pt x="215" y="259"/>
                      <a:pt x="215" y="259"/>
                    </a:cubicBezTo>
                    <a:cubicBezTo>
                      <a:pt x="153" y="197"/>
                      <a:pt x="153" y="197"/>
                      <a:pt x="153" y="197"/>
                    </a:cubicBezTo>
                    <a:cubicBezTo>
                      <a:pt x="141" y="185"/>
                      <a:pt x="125" y="178"/>
                      <a:pt x="108" y="178"/>
                    </a:cubicBezTo>
                    <a:cubicBezTo>
                      <a:pt x="91" y="178"/>
                      <a:pt x="75" y="185"/>
                      <a:pt x="63" y="197"/>
                    </a:cubicBezTo>
                    <a:cubicBezTo>
                      <a:pt x="25" y="235"/>
                      <a:pt x="25" y="235"/>
                      <a:pt x="25" y="235"/>
                    </a:cubicBezTo>
                    <a:cubicBezTo>
                      <a:pt x="0" y="260"/>
                      <a:pt x="0" y="301"/>
                      <a:pt x="25" y="326"/>
                    </a:cubicBezTo>
                    <a:cubicBezTo>
                      <a:pt x="170" y="470"/>
                      <a:pt x="170" y="470"/>
                      <a:pt x="170" y="470"/>
                    </a:cubicBezTo>
                    <a:cubicBezTo>
                      <a:pt x="182" y="483"/>
                      <a:pt x="198" y="489"/>
                      <a:pt x="215" y="489"/>
                    </a:cubicBezTo>
                    <a:cubicBezTo>
                      <a:pt x="232" y="489"/>
                      <a:pt x="248" y="483"/>
                      <a:pt x="260" y="470"/>
                    </a:cubicBezTo>
                    <a:cubicBezTo>
                      <a:pt x="583" y="147"/>
                      <a:pt x="583" y="147"/>
                      <a:pt x="583" y="147"/>
                    </a:cubicBezTo>
                    <a:cubicBezTo>
                      <a:pt x="595" y="135"/>
                      <a:pt x="602" y="119"/>
                      <a:pt x="602" y="102"/>
                    </a:cubicBezTo>
                    <a:cubicBezTo>
                      <a:pt x="602" y="85"/>
                      <a:pt x="595" y="69"/>
                      <a:pt x="583" y="57"/>
                    </a:cubicBezTo>
                    <a:close/>
                    <a:moveTo>
                      <a:pt x="561" y="125"/>
                    </a:moveTo>
                    <a:cubicBezTo>
                      <a:pt x="238" y="448"/>
                      <a:pt x="238" y="448"/>
                      <a:pt x="238" y="448"/>
                    </a:cubicBezTo>
                    <a:cubicBezTo>
                      <a:pt x="225" y="460"/>
                      <a:pt x="205" y="460"/>
                      <a:pt x="192" y="448"/>
                    </a:cubicBezTo>
                    <a:cubicBezTo>
                      <a:pt x="47" y="303"/>
                      <a:pt x="47" y="303"/>
                      <a:pt x="47" y="303"/>
                    </a:cubicBezTo>
                    <a:cubicBezTo>
                      <a:pt x="35" y="290"/>
                      <a:pt x="35" y="270"/>
                      <a:pt x="47" y="258"/>
                    </a:cubicBezTo>
                    <a:cubicBezTo>
                      <a:pt x="85" y="220"/>
                      <a:pt x="85" y="220"/>
                      <a:pt x="85" y="220"/>
                    </a:cubicBezTo>
                    <a:cubicBezTo>
                      <a:pt x="98" y="207"/>
                      <a:pt x="118" y="207"/>
                      <a:pt x="131" y="220"/>
                    </a:cubicBezTo>
                    <a:cubicBezTo>
                      <a:pt x="215" y="304"/>
                      <a:pt x="215" y="304"/>
                      <a:pt x="215" y="304"/>
                    </a:cubicBezTo>
                    <a:cubicBezTo>
                      <a:pt x="478" y="41"/>
                      <a:pt x="478" y="41"/>
                      <a:pt x="478" y="41"/>
                    </a:cubicBezTo>
                    <a:cubicBezTo>
                      <a:pt x="490" y="29"/>
                      <a:pt x="510" y="29"/>
                      <a:pt x="523" y="41"/>
                    </a:cubicBezTo>
                    <a:cubicBezTo>
                      <a:pt x="561" y="79"/>
                      <a:pt x="561" y="79"/>
                      <a:pt x="561" y="79"/>
                    </a:cubicBezTo>
                    <a:cubicBezTo>
                      <a:pt x="573" y="92"/>
                      <a:pt x="573" y="112"/>
                      <a:pt x="561" y="125"/>
                    </a:cubicBezTo>
                    <a:close/>
                  </a:path>
                </a:pathLst>
              </a:custGeom>
              <a:solidFill>
                <a:schemeClr val="accent1"/>
              </a:solidFill>
              <a:ln>
                <a:solidFill>
                  <a:schemeClr val="accent1"/>
                </a:solidFill>
              </a:ln>
            </p:spPr>
            <p:txBody>
              <a:bodyPr vert="horz" wrap="square" lIns="91440" tIns="45720" rIns="91440" bIns="45720" numCol="1" anchor="t" anchorCtr="0" compatLnSpc="1">
                <a:prstTxWarp prst="textNoShape">
                  <a:avLst/>
                </a:prstTxWarp>
              </a:bodyPr>
              <a:lstStyle/>
              <a:p>
                <a:endParaRPr lang="en-US" sz="1100" dirty="0">
                  <a:solidFill>
                    <a:srgbClr val="000000"/>
                  </a:solidFill>
                  <a:uFillTx/>
                </a:endParaRPr>
              </a:p>
            </p:txBody>
          </p:sp>
        </p:grpSp>
      </p:grpSp>
      <p:grpSp>
        <p:nvGrpSpPr>
          <p:cNvPr id="2" name="Group 1"/>
          <p:cNvGrpSpPr/>
          <p:nvPr/>
        </p:nvGrpSpPr>
        <p:grpSpPr>
          <a:xfrm>
            <a:off x="2141853" y="1991885"/>
            <a:ext cx="807013" cy="519119"/>
            <a:chOff x="2141853" y="1991885"/>
            <a:chExt cx="807013" cy="519119"/>
          </a:xfrm>
        </p:grpSpPr>
        <p:grpSp>
          <p:nvGrpSpPr>
            <p:cNvPr id="91" name="Group 90"/>
            <p:cNvGrpSpPr/>
            <p:nvPr/>
          </p:nvGrpSpPr>
          <p:grpSpPr>
            <a:xfrm>
              <a:off x="2141853" y="1991885"/>
              <a:ext cx="419723" cy="492216"/>
              <a:chOff x="8046693" y="5423976"/>
              <a:chExt cx="650931" cy="763359"/>
            </a:xfrm>
          </p:grpSpPr>
          <p:pic>
            <p:nvPicPr>
              <p:cNvPr id="92" name="Graphic 91"/>
              <p:cNvPicPr>
                <a:picLocks noChangeAspect="1"/>
              </p:cNvPicPr>
              <p:nvPr/>
            </p:nvPicPr>
            <p:blipFill>
              <a:blip r:embed="rId12"/>
              <a:stretch>
                <a:fillRect/>
              </a:stretch>
            </p:blipFill>
            <p:spPr>
              <a:xfrm>
                <a:off x="8144722" y="5423976"/>
                <a:ext cx="465953" cy="490327"/>
              </a:xfrm>
              <a:prstGeom prst="rect">
                <a:avLst/>
              </a:prstGeom>
            </p:spPr>
          </p:pic>
          <p:sp>
            <p:nvSpPr>
              <p:cNvPr id="93" name="TextBox 92"/>
              <p:cNvSpPr txBox="1">
                <a:spLocks/>
              </p:cNvSpPr>
              <p:nvPr/>
            </p:nvSpPr>
            <p:spPr>
              <a:xfrm>
                <a:off x="8046693" y="5927536"/>
                <a:ext cx="650931" cy="259799"/>
              </a:xfrm>
              <a:prstGeom prst="rect">
                <a:avLst/>
              </a:prstGeom>
              <a:noFill/>
            </p:spPr>
            <p:txBody>
              <a:bodyPr wrap="square" rtlCol="0">
                <a:spAutoFit/>
              </a:bodyPr>
              <a:lstStyle/>
              <a:p>
                <a:pPr algn="ctr"/>
                <a:r>
                  <a:rPr lang="en-US" sz="700" dirty="0">
                    <a:solidFill>
                      <a:srgbClr val="232F3E"/>
                    </a:solidFill>
                    <a:uFillTx/>
                  </a:rPr>
                  <a:t>Role</a:t>
                </a:r>
              </a:p>
            </p:txBody>
          </p:sp>
        </p:grpSp>
        <p:grpSp>
          <p:nvGrpSpPr>
            <p:cNvPr id="94" name="Group 93"/>
            <p:cNvGrpSpPr/>
            <p:nvPr/>
          </p:nvGrpSpPr>
          <p:grpSpPr>
            <a:xfrm>
              <a:off x="2468337" y="1994871"/>
              <a:ext cx="480529" cy="516133"/>
              <a:chOff x="8558040" y="5417942"/>
              <a:chExt cx="762065" cy="818530"/>
            </a:xfrm>
          </p:grpSpPr>
          <p:pic>
            <p:nvPicPr>
              <p:cNvPr id="95" name="Graphic 94"/>
              <p:cNvPicPr>
                <a:picLocks noChangeAspect="1"/>
              </p:cNvPicPr>
              <p:nvPr/>
            </p:nvPicPr>
            <p:blipFill>
              <a:blip r:embed="rId13"/>
              <a:stretch>
                <a:fillRect/>
              </a:stretch>
            </p:blipFill>
            <p:spPr>
              <a:xfrm>
                <a:off x="8713554" y="5417942"/>
                <a:ext cx="431219" cy="490327"/>
              </a:xfrm>
              <a:prstGeom prst="rect">
                <a:avLst/>
              </a:prstGeom>
            </p:spPr>
          </p:pic>
          <p:sp>
            <p:nvSpPr>
              <p:cNvPr id="96" name="TextBox 95"/>
              <p:cNvSpPr txBox="1">
                <a:spLocks/>
              </p:cNvSpPr>
              <p:nvPr/>
            </p:nvSpPr>
            <p:spPr>
              <a:xfrm>
                <a:off x="8558040" y="5919207"/>
                <a:ext cx="762065" cy="317265"/>
              </a:xfrm>
              <a:prstGeom prst="rect">
                <a:avLst/>
              </a:prstGeom>
              <a:noFill/>
            </p:spPr>
            <p:txBody>
              <a:bodyPr wrap="square" rtlCol="0">
                <a:spAutoFit/>
              </a:bodyPr>
              <a:lstStyle/>
              <a:p>
                <a:pPr algn="ctr"/>
                <a:r>
                  <a:rPr lang="en-US" sz="700" dirty="0">
                    <a:solidFill>
                      <a:srgbClr val="232F3E"/>
                    </a:solidFill>
                    <a:uFillTx/>
                  </a:rPr>
                  <a:t>Policy</a:t>
                </a:r>
              </a:p>
            </p:txBody>
          </p:sp>
        </p:grpSp>
      </p:grpSp>
      <p:grpSp>
        <p:nvGrpSpPr>
          <p:cNvPr id="44" name="Group 43"/>
          <p:cNvGrpSpPr/>
          <p:nvPr/>
        </p:nvGrpSpPr>
        <p:grpSpPr>
          <a:xfrm>
            <a:off x="2018084" y="1506037"/>
            <a:ext cx="7939295" cy="5041569"/>
            <a:chOff x="2018084" y="1506037"/>
            <a:chExt cx="7939295" cy="5041569"/>
          </a:xfrm>
        </p:grpSpPr>
        <p:grpSp>
          <p:nvGrpSpPr>
            <p:cNvPr id="36" name="Group 35"/>
            <p:cNvGrpSpPr/>
            <p:nvPr/>
          </p:nvGrpSpPr>
          <p:grpSpPr>
            <a:xfrm>
              <a:off x="6238228" y="2682620"/>
              <a:ext cx="2836503" cy="3178132"/>
              <a:chOff x="6238228" y="2682620"/>
              <a:chExt cx="2836503" cy="3178132"/>
            </a:xfrm>
          </p:grpSpPr>
          <p:cxnSp>
            <p:nvCxnSpPr>
              <p:cNvPr id="155" name="Straight Arrow Connector 154"/>
              <p:cNvCxnSpPr/>
              <p:nvPr/>
            </p:nvCxnSpPr>
            <p:spPr>
              <a:xfrm>
                <a:off x="6263025" y="3030002"/>
                <a:ext cx="1929055" cy="898392"/>
              </a:xfrm>
              <a:prstGeom prst="straightConnector1">
                <a:avLst/>
              </a:prstGeom>
              <a:ln w="38100" cap="rnd">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57" name="Straight Arrow Connector 156"/>
              <p:cNvCxnSpPr>
                <a:stCxn id="19" idx="3"/>
                <a:endCxn id="13" idx="1"/>
              </p:cNvCxnSpPr>
              <p:nvPr/>
            </p:nvCxnSpPr>
            <p:spPr>
              <a:xfrm flipV="1">
                <a:off x="6271069" y="4072910"/>
                <a:ext cx="1921011" cy="3010"/>
              </a:xfrm>
              <a:prstGeom prst="straightConnector1">
                <a:avLst/>
              </a:prstGeom>
              <a:ln w="38100" cap="rnd">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60" name="Straight Arrow Connector 159"/>
              <p:cNvCxnSpPr>
                <a:stCxn id="22" idx="3"/>
              </p:cNvCxnSpPr>
              <p:nvPr/>
            </p:nvCxnSpPr>
            <p:spPr>
              <a:xfrm flipV="1">
                <a:off x="6271069" y="4225226"/>
                <a:ext cx="1919897" cy="1486220"/>
              </a:xfrm>
              <a:prstGeom prst="straightConnector1">
                <a:avLst/>
              </a:prstGeom>
              <a:ln w="38100" cap="rnd">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Elbow Connector 40"/>
              <p:cNvCxnSpPr>
                <a:stCxn id="13" idx="0"/>
              </p:cNvCxnSpPr>
              <p:nvPr/>
            </p:nvCxnSpPr>
            <p:spPr>
              <a:xfrm rot="16200000" flipV="1">
                <a:off x="7463547" y="1490142"/>
                <a:ext cx="418706" cy="2803661"/>
              </a:xfrm>
              <a:prstGeom prst="bentConnector2">
                <a:avLst/>
              </a:prstGeom>
              <a:ln w="38100" cap="rnd">
                <a:solidFill>
                  <a:schemeClr val="accent6"/>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3" name="Elbow Connector 122"/>
              <p:cNvCxnSpPr>
                <a:stCxn id="13" idx="2"/>
              </p:cNvCxnSpPr>
              <p:nvPr/>
            </p:nvCxnSpPr>
            <p:spPr>
              <a:xfrm rot="5400000">
                <a:off x="7248350" y="4034371"/>
                <a:ext cx="816259" cy="2836503"/>
              </a:xfrm>
              <a:prstGeom prst="bentConnector2">
                <a:avLst/>
              </a:prstGeom>
              <a:ln w="38100" cap="rnd">
                <a:solidFill>
                  <a:schemeClr val="accent6"/>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4" name="Elbow Connector 123"/>
              <p:cNvCxnSpPr/>
              <p:nvPr/>
            </p:nvCxnSpPr>
            <p:spPr>
              <a:xfrm rot="10800000">
                <a:off x="6259715" y="4197791"/>
                <a:ext cx="1929056" cy="1"/>
              </a:xfrm>
              <a:prstGeom prst="bentConnector3">
                <a:avLst>
                  <a:gd name="adj1" fmla="val 50000"/>
                </a:avLst>
              </a:prstGeom>
              <a:ln w="38100" cap="rnd">
                <a:solidFill>
                  <a:schemeClr val="accent6"/>
                </a:solidFill>
                <a:headEnd type="triangle"/>
                <a:tailEnd type="triangle"/>
              </a:ln>
            </p:spPr>
            <p:style>
              <a:lnRef idx="1">
                <a:schemeClr val="accent1"/>
              </a:lnRef>
              <a:fillRef idx="0">
                <a:schemeClr val="accent1"/>
              </a:fillRef>
              <a:effectRef idx="0">
                <a:schemeClr val="accent1"/>
              </a:effectRef>
              <a:fontRef idx="minor">
                <a:schemeClr val="tx1"/>
              </a:fontRef>
            </p:style>
          </p:cxnSp>
        </p:grpSp>
        <p:cxnSp>
          <p:nvCxnSpPr>
            <p:cNvPr id="127" name="Elbow Connector 126"/>
            <p:cNvCxnSpPr>
              <a:stCxn id="13" idx="2"/>
            </p:cNvCxnSpPr>
            <p:nvPr/>
          </p:nvCxnSpPr>
          <p:spPr>
            <a:xfrm rot="5400000">
              <a:off x="5579886" y="3052761"/>
              <a:ext cx="1503112" cy="5486577"/>
            </a:xfrm>
            <a:prstGeom prst="bentConnector2">
              <a:avLst/>
            </a:prstGeom>
            <a:ln w="38100" cap="rnd">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54" name="Elbow Connector 53"/>
            <p:cNvCxnSpPr>
              <a:stCxn id="10" idx="0"/>
              <a:endCxn id="13" idx="3"/>
            </p:cNvCxnSpPr>
            <p:nvPr/>
          </p:nvCxnSpPr>
          <p:spPr>
            <a:xfrm rot="16200000" flipH="1">
              <a:off x="4704295" y="-1180174"/>
              <a:ext cx="2566874" cy="7939295"/>
            </a:xfrm>
            <a:prstGeom prst="bentConnector4">
              <a:avLst>
                <a:gd name="adj1" fmla="val -8906"/>
                <a:gd name="adj2" fmla="val 107420"/>
              </a:avLst>
            </a:prstGeom>
            <a:ln w="38100" cap="rnd">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4" name="Group 63"/>
          <p:cNvGrpSpPr/>
          <p:nvPr/>
        </p:nvGrpSpPr>
        <p:grpSpPr>
          <a:xfrm>
            <a:off x="10060877" y="5451974"/>
            <a:ext cx="1679205" cy="217299"/>
            <a:chOff x="9686774" y="5705009"/>
            <a:chExt cx="1679205" cy="217299"/>
          </a:xfrm>
        </p:grpSpPr>
        <p:sp>
          <p:nvSpPr>
            <p:cNvPr id="169" name="TextBox 168"/>
            <p:cNvSpPr txBox="1">
              <a:spLocks/>
            </p:cNvSpPr>
            <p:nvPr/>
          </p:nvSpPr>
          <p:spPr>
            <a:xfrm>
              <a:off x="9686774" y="5794207"/>
              <a:ext cx="767839" cy="123111"/>
            </a:xfrm>
            <a:prstGeom prst="rect">
              <a:avLst/>
            </a:prstGeom>
            <a:noFill/>
          </p:spPr>
          <p:txBody>
            <a:bodyPr wrap="none" lIns="0" tIns="0" rIns="0" bIns="0" rtlCol="0">
              <a:spAutoFit/>
            </a:bodyPr>
            <a:lstStyle/>
            <a:p>
              <a:r>
                <a:rPr lang="en-US" sz="800" dirty="0">
                  <a:uFillTx/>
                </a:rPr>
                <a:t>Firehose -&gt; HEC</a:t>
              </a:r>
            </a:p>
          </p:txBody>
        </p:sp>
        <p:cxnSp>
          <p:nvCxnSpPr>
            <p:cNvPr id="62" name="Straight Arrow Connector 61"/>
            <p:cNvCxnSpPr/>
            <p:nvPr/>
          </p:nvCxnSpPr>
          <p:spPr>
            <a:xfrm>
              <a:off x="9686774" y="5705009"/>
              <a:ext cx="770864" cy="0"/>
            </a:xfrm>
            <a:prstGeom prst="straightConnector1">
              <a:avLst/>
            </a:prstGeom>
            <a:ln w="38100" cap="rnd">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49" name="TextBox 148"/>
            <p:cNvSpPr txBox="1">
              <a:spLocks/>
            </p:cNvSpPr>
            <p:nvPr/>
          </p:nvSpPr>
          <p:spPr>
            <a:xfrm>
              <a:off x="10595114" y="5799197"/>
              <a:ext cx="767839" cy="123111"/>
            </a:xfrm>
            <a:prstGeom prst="rect">
              <a:avLst/>
            </a:prstGeom>
            <a:noFill/>
          </p:spPr>
          <p:txBody>
            <a:bodyPr wrap="square" lIns="0" tIns="0" rIns="0" bIns="0" rtlCol="0">
              <a:spAutoFit/>
            </a:bodyPr>
            <a:lstStyle/>
            <a:p>
              <a:r>
                <a:rPr lang="en-US" sz="800" dirty="0">
                  <a:uFillTx/>
                </a:rPr>
                <a:t>Pull Mod Input </a:t>
              </a:r>
            </a:p>
          </p:txBody>
        </p:sp>
        <p:cxnSp>
          <p:nvCxnSpPr>
            <p:cNvPr id="152" name="Straight Arrow Connector 151"/>
            <p:cNvCxnSpPr/>
            <p:nvPr/>
          </p:nvCxnSpPr>
          <p:spPr>
            <a:xfrm>
              <a:off x="10595115" y="5709998"/>
              <a:ext cx="770864" cy="0"/>
            </a:xfrm>
            <a:prstGeom prst="straightConnector1">
              <a:avLst/>
            </a:prstGeom>
            <a:ln w="38100" cap="rnd">
              <a:solidFill>
                <a:schemeClr val="accent6"/>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3" name="Group 42"/>
          <p:cNvGrpSpPr/>
          <p:nvPr/>
        </p:nvGrpSpPr>
        <p:grpSpPr>
          <a:xfrm>
            <a:off x="4505769" y="1884985"/>
            <a:ext cx="5451611" cy="4424808"/>
            <a:chOff x="4505769" y="1884985"/>
            <a:chExt cx="5451611" cy="4424808"/>
          </a:xfrm>
        </p:grpSpPr>
        <p:cxnSp>
          <p:nvCxnSpPr>
            <p:cNvPr id="101" name="Straight Connector 100"/>
            <p:cNvCxnSpPr/>
            <p:nvPr/>
          </p:nvCxnSpPr>
          <p:spPr>
            <a:xfrm>
              <a:off x="9074731" y="3583421"/>
              <a:ext cx="0" cy="1005512"/>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40" name="Group 39"/>
            <p:cNvGrpSpPr/>
            <p:nvPr/>
          </p:nvGrpSpPr>
          <p:grpSpPr>
            <a:xfrm>
              <a:off x="8394213" y="3867962"/>
              <a:ext cx="366829" cy="478675"/>
              <a:chOff x="8394213" y="4316690"/>
              <a:chExt cx="366829" cy="478675"/>
            </a:xfrm>
          </p:grpSpPr>
          <p:sp>
            <p:nvSpPr>
              <p:cNvPr id="78" name="Freeform 220"/>
              <p:cNvSpPr>
                <a:spLocks noEditPoints="1"/>
              </p:cNvSpPr>
              <p:nvPr/>
            </p:nvSpPr>
            <p:spPr bwMode="auto">
              <a:xfrm>
                <a:off x="8394213" y="4316690"/>
                <a:ext cx="366829" cy="284239"/>
              </a:xfrm>
              <a:custGeom>
                <a:avLst/>
                <a:gdLst>
                  <a:gd name="T0" fmla="*/ 347 w 724"/>
                  <a:gd name="T1" fmla="*/ 201 h 561"/>
                  <a:gd name="T2" fmla="*/ 308 w 724"/>
                  <a:gd name="T3" fmla="*/ 200 h 561"/>
                  <a:gd name="T4" fmla="*/ 298 w 724"/>
                  <a:gd name="T5" fmla="*/ 177 h 561"/>
                  <a:gd name="T6" fmla="*/ 317 w 724"/>
                  <a:gd name="T7" fmla="*/ 170 h 561"/>
                  <a:gd name="T8" fmla="*/ 345 w 724"/>
                  <a:gd name="T9" fmla="*/ 181 h 561"/>
                  <a:gd name="T10" fmla="*/ 266 w 724"/>
                  <a:gd name="T11" fmla="*/ 201 h 561"/>
                  <a:gd name="T12" fmla="*/ 266 w 724"/>
                  <a:gd name="T13" fmla="*/ 201 h 561"/>
                  <a:gd name="T14" fmla="*/ 481 w 724"/>
                  <a:gd name="T15" fmla="*/ 157 h 561"/>
                  <a:gd name="T16" fmla="*/ 481 w 724"/>
                  <a:gd name="T17" fmla="*/ 201 h 561"/>
                  <a:gd name="T18" fmla="*/ 498 w 724"/>
                  <a:gd name="T19" fmla="*/ 160 h 561"/>
                  <a:gd name="T20" fmla="*/ 446 w 724"/>
                  <a:gd name="T21" fmla="*/ 141 h 561"/>
                  <a:gd name="T22" fmla="*/ 399 w 724"/>
                  <a:gd name="T23" fmla="*/ 139 h 561"/>
                  <a:gd name="T24" fmla="*/ 399 w 724"/>
                  <a:gd name="T25" fmla="*/ 201 h 561"/>
                  <a:gd name="T26" fmla="*/ 406 w 724"/>
                  <a:gd name="T27" fmla="*/ 143 h 561"/>
                  <a:gd name="T28" fmla="*/ 429 w 724"/>
                  <a:gd name="T29" fmla="*/ 160 h 561"/>
                  <a:gd name="T30" fmla="*/ 448 w 724"/>
                  <a:gd name="T31" fmla="*/ 153 h 561"/>
                  <a:gd name="T32" fmla="*/ 255 w 724"/>
                  <a:gd name="T33" fmla="*/ 179 h 561"/>
                  <a:gd name="T34" fmla="*/ 217 w 724"/>
                  <a:gd name="T35" fmla="*/ 202 h 561"/>
                  <a:gd name="T36" fmla="*/ 201 w 724"/>
                  <a:gd name="T37" fmla="*/ 237 h 561"/>
                  <a:gd name="T38" fmla="*/ 201 w 724"/>
                  <a:gd name="T39" fmla="*/ 140 h 561"/>
                  <a:gd name="T40" fmla="*/ 249 w 724"/>
                  <a:gd name="T41" fmla="*/ 137 h 561"/>
                  <a:gd name="T42" fmla="*/ 220 w 724"/>
                  <a:gd name="T43" fmla="*/ 139 h 561"/>
                  <a:gd name="T44" fmla="*/ 220 w 724"/>
                  <a:gd name="T45" fmla="*/ 192 h 561"/>
                  <a:gd name="T46" fmla="*/ 238 w 724"/>
                  <a:gd name="T47" fmla="*/ 164 h 561"/>
                  <a:gd name="T48" fmla="*/ 147 w 724"/>
                  <a:gd name="T49" fmla="*/ 150 h 561"/>
                  <a:gd name="T50" fmla="*/ 166 w 724"/>
                  <a:gd name="T51" fmla="*/ 142 h 561"/>
                  <a:gd name="T52" fmla="*/ 141 w 724"/>
                  <a:gd name="T53" fmla="*/ 129 h 561"/>
                  <a:gd name="T54" fmla="*/ 128 w 724"/>
                  <a:gd name="T55" fmla="*/ 154 h 561"/>
                  <a:gd name="T56" fmla="*/ 148 w 724"/>
                  <a:gd name="T57" fmla="*/ 173 h 561"/>
                  <a:gd name="T58" fmla="*/ 152 w 724"/>
                  <a:gd name="T59" fmla="*/ 189 h 561"/>
                  <a:gd name="T60" fmla="*/ 123 w 724"/>
                  <a:gd name="T61" fmla="*/ 195 h 561"/>
                  <a:gd name="T62" fmla="*/ 166 w 724"/>
                  <a:gd name="T63" fmla="*/ 197 h 561"/>
                  <a:gd name="T64" fmla="*/ 170 w 724"/>
                  <a:gd name="T65" fmla="*/ 170 h 561"/>
                  <a:gd name="T66" fmla="*/ 556 w 724"/>
                  <a:gd name="T67" fmla="*/ 118 h 561"/>
                  <a:gd name="T68" fmla="*/ 549 w 724"/>
                  <a:gd name="T69" fmla="*/ 123 h 561"/>
                  <a:gd name="T70" fmla="*/ 544 w 724"/>
                  <a:gd name="T71" fmla="*/ 118 h 561"/>
                  <a:gd name="T72" fmla="*/ 544 w 724"/>
                  <a:gd name="T73" fmla="*/ 199 h 561"/>
                  <a:gd name="T74" fmla="*/ 544 w 724"/>
                  <a:gd name="T75" fmla="*/ 143 h 561"/>
                  <a:gd name="T76" fmla="*/ 549 w 724"/>
                  <a:gd name="T77" fmla="*/ 114 h 561"/>
                  <a:gd name="T78" fmla="*/ 551 w 724"/>
                  <a:gd name="T79" fmla="*/ 118 h 561"/>
                  <a:gd name="T80" fmla="*/ 551 w 724"/>
                  <a:gd name="T81" fmla="*/ 119 h 561"/>
                  <a:gd name="T82" fmla="*/ 548 w 724"/>
                  <a:gd name="T83" fmla="*/ 117 h 561"/>
                  <a:gd name="T84" fmla="*/ 548 w 724"/>
                  <a:gd name="T85" fmla="*/ 115 h 561"/>
                  <a:gd name="T86" fmla="*/ 96 w 724"/>
                  <a:gd name="T87" fmla="*/ 427 h 561"/>
                  <a:gd name="T88" fmla="*/ 371 w 724"/>
                  <a:gd name="T89" fmla="*/ 411 h 561"/>
                  <a:gd name="T90" fmla="*/ 64 w 724"/>
                  <a:gd name="T91" fmla="*/ 561 h 561"/>
                  <a:gd name="T92" fmla="*/ 660 w 724"/>
                  <a:gd name="T93" fmla="*/ 0 h 561"/>
                  <a:gd name="T94" fmla="*/ 692 w 724"/>
                  <a:gd name="T95" fmla="*/ 284 h 561"/>
                  <a:gd name="T96" fmla="*/ 32 w 724"/>
                  <a:gd name="T97" fmla="*/ 63 h 561"/>
                  <a:gd name="T98" fmla="*/ 32 w 724"/>
                  <a:gd name="T99" fmla="*/ 497 h 5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24" h="561">
                    <a:moveTo>
                      <a:pt x="347" y="129"/>
                    </a:moveTo>
                    <a:cubicBezTo>
                      <a:pt x="366" y="129"/>
                      <a:pt x="366" y="129"/>
                      <a:pt x="366" y="129"/>
                    </a:cubicBezTo>
                    <a:cubicBezTo>
                      <a:pt x="366" y="201"/>
                      <a:pt x="366" y="201"/>
                      <a:pt x="366" y="201"/>
                    </a:cubicBezTo>
                    <a:cubicBezTo>
                      <a:pt x="347" y="201"/>
                      <a:pt x="347" y="201"/>
                      <a:pt x="347" y="201"/>
                    </a:cubicBezTo>
                    <a:cubicBezTo>
                      <a:pt x="347" y="192"/>
                      <a:pt x="347" y="192"/>
                      <a:pt x="347" y="192"/>
                    </a:cubicBezTo>
                    <a:cubicBezTo>
                      <a:pt x="344" y="196"/>
                      <a:pt x="340" y="199"/>
                      <a:pt x="336" y="200"/>
                    </a:cubicBezTo>
                    <a:cubicBezTo>
                      <a:pt x="332" y="202"/>
                      <a:pt x="328" y="203"/>
                      <a:pt x="323" y="203"/>
                    </a:cubicBezTo>
                    <a:cubicBezTo>
                      <a:pt x="317" y="203"/>
                      <a:pt x="312" y="202"/>
                      <a:pt x="308" y="200"/>
                    </a:cubicBezTo>
                    <a:cubicBezTo>
                      <a:pt x="304" y="197"/>
                      <a:pt x="301" y="194"/>
                      <a:pt x="300" y="190"/>
                    </a:cubicBezTo>
                    <a:cubicBezTo>
                      <a:pt x="299" y="188"/>
                      <a:pt x="299" y="187"/>
                      <a:pt x="299" y="186"/>
                    </a:cubicBezTo>
                    <a:cubicBezTo>
                      <a:pt x="298" y="185"/>
                      <a:pt x="298" y="184"/>
                      <a:pt x="298" y="182"/>
                    </a:cubicBezTo>
                    <a:cubicBezTo>
                      <a:pt x="298" y="181"/>
                      <a:pt x="298" y="179"/>
                      <a:pt x="298" y="177"/>
                    </a:cubicBezTo>
                    <a:cubicBezTo>
                      <a:pt x="298" y="175"/>
                      <a:pt x="297" y="173"/>
                      <a:pt x="297" y="170"/>
                    </a:cubicBezTo>
                    <a:cubicBezTo>
                      <a:pt x="297" y="129"/>
                      <a:pt x="297" y="129"/>
                      <a:pt x="297" y="129"/>
                    </a:cubicBezTo>
                    <a:cubicBezTo>
                      <a:pt x="317" y="129"/>
                      <a:pt x="317" y="129"/>
                      <a:pt x="317" y="129"/>
                    </a:cubicBezTo>
                    <a:cubicBezTo>
                      <a:pt x="317" y="170"/>
                      <a:pt x="317" y="170"/>
                      <a:pt x="317" y="170"/>
                    </a:cubicBezTo>
                    <a:cubicBezTo>
                      <a:pt x="317" y="174"/>
                      <a:pt x="317" y="177"/>
                      <a:pt x="317" y="179"/>
                    </a:cubicBezTo>
                    <a:cubicBezTo>
                      <a:pt x="317" y="181"/>
                      <a:pt x="318" y="182"/>
                      <a:pt x="319" y="184"/>
                    </a:cubicBezTo>
                    <a:cubicBezTo>
                      <a:pt x="321" y="188"/>
                      <a:pt x="325" y="190"/>
                      <a:pt x="331" y="190"/>
                    </a:cubicBezTo>
                    <a:cubicBezTo>
                      <a:pt x="338" y="190"/>
                      <a:pt x="343" y="187"/>
                      <a:pt x="345" y="181"/>
                    </a:cubicBezTo>
                    <a:cubicBezTo>
                      <a:pt x="346" y="179"/>
                      <a:pt x="347" y="178"/>
                      <a:pt x="347" y="176"/>
                    </a:cubicBezTo>
                    <a:cubicBezTo>
                      <a:pt x="347" y="174"/>
                      <a:pt x="347" y="171"/>
                      <a:pt x="347" y="168"/>
                    </a:cubicBezTo>
                    <a:lnTo>
                      <a:pt x="347" y="129"/>
                    </a:lnTo>
                    <a:close/>
                    <a:moveTo>
                      <a:pt x="266" y="201"/>
                    </a:moveTo>
                    <a:cubicBezTo>
                      <a:pt x="285" y="201"/>
                      <a:pt x="285" y="201"/>
                      <a:pt x="285" y="201"/>
                    </a:cubicBezTo>
                    <a:cubicBezTo>
                      <a:pt x="285" y="95"/>
                      <a:pt x="285" y="95"/>
                      <a:pt x="285" y="95"/>
                    </a:cubicBezTo>
                    <a:cubicBezTo>
                      <a:pt x="266" y="95"/>
                      <a:pt x="266" y="95"/>
                      <a:pt x="266" y="95"/>
                    </a:cubicBezTo>
                    <a:lnTo>
                      <a:pt x="266" y="201"/>
                    </a:lnTo>
                    <a:close/>
                    <a:moveTo>
                      <a:pt x="523" y="134"/>
                    </a:moveTo>
                    <a:cubicBezTo>
                      <a:pt x="508" y="128"/>
                      <a:pt x="508" y="128"/>
                      <a:pt x="508" y="128"/>
                    </a:cubicBezTo>
                    <a:cubicBezTo>
                      <a:pt x="483" y="157"/>
                      <a:pt x="483" y="157"/>
                      <a:pt x="483" y="157"/>
                    </a:cubicBezTo>
                    <a:cubicBezTo>
                      <a:pt x="481" y="157"/>
                      <a:pt x="481" y="157"/>
                      <a:pt x="481" y="157"/>
                    </a:cubicBezTo>
                    <a:cubicBezTo>
                      <a:pt x="481" y="95"/>
                      <a:pt x="481" y="95"/>
                      <a:pt x="481" y="95"/>
                    </a:cubicBezTo>
                    <a:cubicBezTo>
                      <a:pt x="462" y="95"/>
                      <a:pt x="462" y="95"/>
                      <a:pt x="462" y="95"/>
                    </a:cubicBezTo>
                    <a:cubicBezTo>
                      <a:pt x="462" y="201"/>
                      <a:pt x="462" y="201"/>
                      <a:pt x="462" y="201"/>
                    </a:cubicBezTo>
                    <a:cubicBezTo>
                      <a:pt x="481" y="201"/>
                      <a:pt x="481" y="201"/>
                      <a:pt x="481" y="201"/>
                    </a:cubicBezTo>
                    <a:cubicBezTo>
                      <a:pt x="481" y="163"/>
                      <a:pt x="481" y="163"/>
                      <a:pt x="481" y="163"/>
                    </a:cubicBezTo>
                    <a:cubicBezTo>
                      <a:pt x="510" y="203"/>
                      <a:pt x="510" y="203"/>
                      <a:pt x="510" y="203"/>
                    </a:cubicBezTo>
                    <a:cubicBezTo>
                      <a:pt x="527" y="196"/>
                      <a:pt x="527" y="196"/>
                      <a:pt x="527" y="196"/>
                    </a:cubicBezTo>
                    <a:cubicBezTo>
                      <a:pt x="498" y="160"/>
                      <a:pt x="498" y="160"/>
                      <a:pt x="498" y="160"/>
                    </a:cubicBezTo>
                    <a:lnTo>
                      <a:pt x="523" y="134"/>
                    </a:lnTo>
                    <a:close/>
                    <a:moveTo>
                      <a:pt x="448" y="148"/>
                    </a:moveTo>
                    <a:cubicBezTo>
                      <a:pt x="448" y="146"/>
                      <a:pt x="448" y="145"/>
                      <a:pt x="447" y="144"/>
                    </a:cubicBezTo>
                    <a:cubicBezTo>
                      <a:pt x="447" y="143"/>
                      <a:pt x="447" y="142"/>
                      <a:pt x="446" y="141"/>
                    </a:cubicBezTo>
                    <a:cubicBezTo>
                      <a:pt x="445" y="137"/>
                      <a:pt x="442" y="133"/>
                      <a:pt x="438" y="131"/>
                    </a:cubicBezTo>
                    <a:cubicBezTo>
                      <a:pt x="434" y="128"/>
                      <a:pt x="429" y="127"/>
                      <a:pt x="423" y="127"/>
                    </a:cubicBezTo>
                    <a:cubicBezTo>
                      <a:pt x="418" y="127"/>
                      <a:pt x="414" y="128"/>
                      <a:pt x="410" y="130"/>
                    </a:cubicBezTo>
                    <a:cubicBezTo>
                      <a:pt x="406" y="132"/>
                      <a:pt x="402" y="135"/>
                      <a:pt x="399" y="139"/>
                    </a:cubicBezTo>
                    <a:cubicBezTo>
                      <a:pt x="399" y="129"/>
                      <a:pt x="399" y="129"/>
                      <a:pt x="399" y="129"/>
                    </a:cubicBezTo>
                    <a:cubicBezTo>
                      <a:pt x="379" y="129"/>
                      <a:pt x="379" y="129"/>
                      <a:pt x="379" y="129"/>
                    </a:cubicBezTo>
                    <a:cubicBezTo>
                      <a:pt x="379" y="201"/>
                      <a:pt x="379" y="201"/>
                      <a:pt x="379" y="201"/>
                    </a:cubicBezTo>
                    <a:cubicBezTo>
                      <a:pt x="399" y="201"/>
                      <a:pt x="399" y="201"/>
                      <a:pt x="399" y="201"/>
                    </a:cubicBezTo>
                    <a:cubicBezTo>
                      <a:pt x="399" y="162"/>
                      <a:pt x="399" y="162"/>
                      <a:pt x="399" y="162"/>
                    </a:cubicBezTo>
                    <a:cubicBezTo>
                      <a:pt x="399" y="159"/>
                      <a:pt x="399" y="156"/>
                      <a:pt x="399" y="154"/>
                    </a:cubicBezTo>
                    <a:cubicBezTo>
                      <a:pt x="399" y="153"/>
                      <a:pt x="400" y="151"/>
                      <a:pt x="400" y="149"/>
                    </a:cubicBezTo>
                    <a:cubicBezTo>
                      <a:pt x="402" y="146"/>
                      <a:pt x="404" y="144"/>
                      <a:pt x="406" y="143"/>
                    </a:cubicBezTo>
                    <a:cubicBezTo>
                      <a:pt x="409" y="141"/>
                      <a:pt x="412" y="140"/>
                      <a:pt x="415" y="140"/>
                    </a:cubicBezTo>
                    <a:cubicBezTo>
                      <a:pt x="421" y="140"/>
                      <a:pt x="425" y="142"/>
                      <a:pt x="427" y="146"/>
                    </a:cubicBezTo>
                    <a:cubicBezTo>
                      <a:pt x="428" y="148"/>
                      <a:pt x="429" y="150"/>
                      <a:pt x="429" y="152"/>
                    </a:cubicBezTo>
                    <a:cubicBezTo>
                      <a:pt x="429" y="153"/>
                      <a:pt x="429" y="156"/>
                      <a:pt x="429" y="160"/>
                    </a:cubicBezTo>
                    <a:cubicBezTo>
                      <a:pt x="429" y="201"/>
                      <a:pt x="429" y="201"/>
                      <a:pt x="429" y="201"/>
                    </a:cubicBezTo>
                    <a:cubicBezTo>
                      <a:pt x="448" y="201"/>
                      <a:pt x="448" y="201"/>
                      <a:pt x="448" y="201"/>
                    </a:cubicBezTo>
                    <a:cubicBezTo>
                      <a:pt x="448" y="160"/>
                      <a:pt x="448" y="160"/>
                      <a:pt x="448" y="160"/>
                    </a:cubicBezTo>
                    <a:cubicBezTo>
                      <a:pt x="448" y="157"/>
                      <a:pt x="448" y="155"/>
                      <a:pt x="448" y="153"/>
                    </a:cubicBezTo>
                    <a:cubicBezTo>
                      <a:pt x="448" y="151"/>
                      <a:pt x="448" y="149"/>
                      <a:pt x="448" y="148"/>
                    </a:cubicBezTo>
                    <a:close/>
                    <a:moveTo>
                      <a:pt x="255" y="149"/>
                    </a:moveTo>
                    <a:cubicBezTo>
                      <a:pt x="257" y="153"/>
                      <a:pt x="258" y="158"/>
                      <a:pt x="258" y="164"/>
                    </a:cubicBezTo>
                    <a:cubicBezTo>
                      <a:pt x="258" y="169"/>
                      <a:pt x="257" y="174"/>
                      <a:pt x="255" y="179"/>
                    </a:cubicBezTo>
                    <a:cubicBezTo>
                      <a:pt x="253" y="184"/>
                      <a:pt x="251" y="188"/>
                      <a:pt x="248" y="192"/>
                    </a:cubicBezTo>
                    <a:cubicBezTo>
                      <a:pt x="245" y="195"/>
                      <a:pt x="241" y="198"/>
                      <a:pt x="237" y="200"/>
                    </a:cubicBezTo>
                    <a:cubicBezTo>
                      <a:pt x="233" y="202"/>
                      <a:pt x="228" y="203"/>
                      <a:pt x="223" y="203"/>
                    </a:cubicBezTo>
                    <a:cubicBezTo>
                      <a:pt x="221" y="203"/>
                      <a:pt x="219" y="203"/>
                      <a:pt x="217" y="202"/>
                    </a:cubicBezTo>
                    <a:cubicBezTo>
                      <a:pt x="215" y="202"/>
                      <a:pt x="213" y="201"/>
                      <a:pt x="211" y="200"/>
                    </a:cubicBezTo>
                    <a:cubicBezTo>
                      <a:pt x="210" y="200"/>
                      <a:pt x="208" y="198"/>
                      <a:pt x="206" y="197"/>
                    </a:cubicBezTo>
                    <a:cubicBezTo>
                      <a:pt x="205" y="195"/>
                      <a:pt x="203" y="194"/>
                      <a:pt x="201" y="192"/>
                    </a:cubicBezTo>
                    <a:cubicBezTo>
                      <a:pt x="201" y="237"/>
                      <a:pt x="201" y="237"/>
                      <a:pt x="201" y="237"/>
                    </a:cubicBezTo>
                    <a:cubicBezTo>
                      <a:pt x="182" y="237"/>
                      <a:pt x="182" y="237"/>
                      <a:pt x="182" y="237"/>
                    </a:cubicBezTo>
                    <a:cubicBezTo>
                      <a:pt x="182" y="129"/>
                      <a:pt x="182" y="129"/>
                      <a:pt x="182" y="129"/>
                    </a:cubicBezTo>
                    <a:cubicBezTo>
                      <a:pt x="201" y="129"/>
                      <a:pt x="201" y="129"/>
                      <a:pt x="201" y="129"/>
                    </a:cubicBezTo>
                    <a:cubicBezTo>
                      <a:pt x="201" y="140"/>
                      <a:pt x="201" y="140"/>
                      <a:pt x="201" y="140"/>
                    </a:cubicBezTo>
                    <a:cubicBezTo>
                      <a:pt x="204" y="135"/>
                      <a:pt x="208" y="132"/>
                      <a:pt x="212" y="130"/>
                    </a:cubicBezTo>
                    <a:cubicBezTo>
                      <a:pt x="216" y="128"/>
                      <a:pt x="221" y="127"/>
                      <a:pt x="226" y="127"/>
                    </a:cubicBezTo>
                    <a:cubicBezTo>
                      <a:pt x="230" y="127"/>
                      <a:pt x="235" y="128"/>
                      <a:pt x="239" y="130"/>
                    </a:cubicBezTo>
                    <a:cubicBezTo>
                      <a:pt x="243" y="132"/>
                      <a:pt x="246" y="134"/>
                      <a:pt x="249" y="137"/>
                    </a:cubicBezTo>
                    <a:cubicBezTo>
                      <a:pt x="252" y="141"/>
                      <a:pt x="254" y="144"/>
                      <a:pt x="255" y="149"/>
                    </a:cubicBezTo>
                    <a:close/>
                    <a:moveTo>
                      <a:pt x="238" y="164"/>
                    </a:moveTo>
                    <a:cubicBezTo>
                      <a:pt x="238" y="156"/>
                      <a:pt x="236" y="150"/>
                      <a:pt x="233" y="146"/>
                    </a:cubicBezTo>
                    <a:cubicBezTo>
                      <a:pt x="230" y="141"/>
                      <a:pt x="225" y="139"/>
                      <a:pt x="220" y="139"/>
                    </a:cubicBezTo>
                    <a:cubicBezTo>
                      <a:pt x="214" y="139"/>
                      <a:pt x="209" y="141"/>
                      <a:pt x="206" y="146"/>
                    </a:cubicBezTo>
                    <a:cubicBezTo>
                      <a:pt x="202" y="151"/>
                      <a:pt x="201" y="157"/>
                      <a:pt x="201" y="166"/>
                    </a:cubicBezTo>
                    <a:cubicBezTo>
                      <a:pt x="201" y="174"/>
                      <a:pt x="202" y="180"/>
                      <a:pt x="206" y="185"/>
                    </a:cubicBezTo>
                    <a:cubicBezTo>
                      <a:pt x="209" y="189"/>
                      <a:pt x="214" y="192"/>
                      <a:pt x="220" y="192"/>
                    </a:cubicBezTo>
                    <a:cubicBezTo>
                      <a:pt x="223" y="192"/>
                      <a:pt x="226" y="191"/>
                      <a:pt x="228" y="189"/>
                    </a:cubicBezTo>
                    <a:cubicBezTo>
                      <a:pt x="230" y="187"/>
                      <a:pt x="232" y="185"/>
                      <a:pt x="234" y="182"/>
                    </a:cubicBezTo>
                    <a:cubicBezTo>
                      <a:pt x="235" y="180"/>
                      <a:pt x="236" y="177"/>
                      <a:pt x="237" y="173"/>
                    </a:cubicBezTo>
                    <a:cubicBezTo>
                      <a:pt x="237" y="170"/>
                      <a:pt x="238" y="167"/>
                      <a:pt x="238" y="164"/>
                    </a:cubicBezTo>
                    <a:close/>
                    <a:moveTo>
                      <a:pt x="170" y="170"/>
                    </a:moveTo>
                    <a:cubicBezTo>
                      <a:pt x="169" y="168"/>
                      <a:pt x="167" y="166"/>
                      <a:pt x="164" y="164"/>
                    </a:cubicBezTo>
                    <a:cubicBezTo>
                      <a:pt x="162" y="162"/>
                      <a:pt x="159" y="160"/>
                      <a:pt x="155" y="157"/>
                    </a:cubicBezTo>
                    <a:cubicBezTo>
                      <a:pt x="151" y="154"/>
                      <a:pt x="149" y="152"/>
                      <a:pt x="147" y="150"/>
                    </a:cubicBezTo>
                    <a:cubicBezTo>
                      <a:pt x="146" y="149"/>
                      <a:pt x="145" y="147"/>
                      <a:pt x="145" y="145"/>
                    </a:cubicBezTo>
                    <a:cubicBezTo>
                      <a:pt x="145" y="143"/>
                      <a:pt x="146" y="142"/>
                      <a:pt x="148" y="140"/>
                    </a:cubicBezTo>
                    <a:cubicBezTo>
                      <a:pt x="149" y="139"/>
                      <a:pt x="152" y="138"/>
                      <a:pt x="154" y="138"/>
                    </a:cubicBezTo>
                    <a:cubicBezTo>
                      <a:pt x="158" y="138"/>
                      <a:pt x="162" y="140"/>
                      <a:pt x="166" y="142"/>
                    </a:cubicBezTo>
                    <a:cubicBezTo>
                      <a:pt x="172" y="133"/>
                      <a:pt x="172" y="133"/>
                      <a:pt x="172" y="133"/>
                    </a:cubicBezTo>
                    <a:cubicBezTo>
                      <a:pt x="169" y="131"/>
                      <a:pt x="166" y="130"/>
                      <a:pt x="162" y="129"/>
                    </a:cubicBezTo>
                    <a:cubicBezTo>
                      <a:pt x="159" y="128"/>
                      <a:pt x="155" y="127"/>
                      <a:pt x="151" y="127"/>
                    </a:cubicBezTo>
                    <a:cubicBezTo>
                      <a:pt x="148" y="127"/>
                      <a:pt x="144" y="128"/>
                      <a:pt x="141" y="129"/>
                    </a:cubicBezTo>
                    <a:cubicBezTo>
                      <a:pt x="138" y="130"/>
                      <a:pt x="136" y="131"/>
                      <a:pt x="134" y="133"/>
                    </a:cubicBezTo>
                    <a:cubicBezTo>
                      <a:pt x="131" y="135"/>
                      <a:pt x="130" y="137"/>
                      <a:pt x="129" y="139"/>
                    </a:cubicBezTo>
                    <a:cubicBezTo>
                      <a:pt x="127" y="142"/>
                      <a:pt x="127" y="144"/>
                      <a:pt x="127" y="147"/>
                    </a:cubicBezTo>
                    <a:cubicBezTo>
                      <a:pt x="127" y="150"/>
                      <a:pt x="127" y="152"/>
                      <a:pt x="128" y="154"/>
                    </a:cubicBezTo>
                    <a:cubicBezTo>
                      <a:pt x="129" y="156"/>
                      <a:pt x="130" y="158"/>
                      <a:pt x="132" y="160"/>
                    </a:cubicBezTo>
                    <a:cubicBezTo>
                      <a:pt x="133" y="161"/>
                      <a:pt x="135" y="163"/>
                      <a:pt x="137" y="164"/>
                    </a:cubicBezTo>
                    <a:cubicBezTo>
                      <a:pt x="138" y="166"/>
                      <a:pt x="140" y="167"/>
                      <a:pt x="142" y="168"/>
                    </a:cubicBezTo>
                    <a:cubicBezTo>
                      <a:pt x="145" y="170"/>
                      <a:pt x="147" y="172"/>
                      <a:pt x="148" y="173"/>
                    </a:cubicBezTo>
                    <a:cubicBezTo>
                      <a:pt x="150" y="174"/>
                      <a:pt x="151" y="176"/>
                      <a:pt x="152" y="177"/>
                    </a:cubicBezTo>
                    <a:cubicBezTo>
                      <a:pt x="153" y="178"/>
                      <a:pt x="154" y="179"/>
                      <a:pt x="154" y="180"/>
                    </a:cubicBezTo>
                    <a:cubicBezTo>
                      <a:pt x="154" y="181"/>
                      <a:pt x="154" y="182"/>
                      <a:pt x="154" y="183"/>
                    </a:cubicBezTo>
                    <a:cubicBezTo>
                      <a:pt x="154" y="186"/>
                      <a:pt x="154" y="188"/>
                      <a:pt x="152" y="189"/>
                    </a:cubicBezTo>
                    <a:cubicBezTo>
                      <a:pt x="150" y="191"/>
                      <a:pt x="147" y="192"/>
                      <a:pt x="144" y="192"/>
                    </a:cubicBezTo>
                    <a:cubicBezTo>
                      <a:pt x="142" y="192"/>
                      <a:pt x="139" y="191"/>
                      <a:pt x="137" y="190"/>
                    </a:cubicBezTo>
                    <a:cubicBezTo>
                      <a:pt x="134" y="189"/>
                      <a:pt x="132" y="187"/>
                      <a:pt x="129" y="185"/>
                    </a:cubicBezTo>
                    <a:cubicBezTo>
                      <a:pt x="123" y="195"/>
                      <a:pt x="123" y="195"/>
                      <a:pt x="123" y="195"/>
                    </a:cubicBezTo>
                    <a:cubicBezTo>
                      <a:pt x="126" y="198"/>
                      <a:pt x="130" y="200"/>
                      <a:pt x="134" y="201"/>
                    </a:cubicBezTo>
                    <a:cubicBezTo>
                      <a:pt x="138" y="202"/>
                      <a:pt x="142" y="203"/>
                      <a:pt x="147" y="203"/>
                    </a:cubicBezTo>
                    <a:cubicBezTo>
                      <a:pt x="150" y="203"/>
                      <a:pt x="154" y="202"/>
                      <a:pt x="157" y="201"/>
                    </a:cubicBezTo>
                    <a:cubicBezTo>
                      <a:pt x="161" y="200"/>
                      <a:pt x="164" y="199"/>
                      <a:pt x="166" y="197"/>
                    </a:cubicBezTo>
                    <a:cubicBezTo>
                      <a:pt x="168" y="195"/>
                      <a:pt x="170" y="193"/>
                      <a:pt x="172" y="190"/>
                    </a:cubicBezTo>
                    <a:cubicBezTo>
                      <a:pt x="173" y="187"/>
                      <a:pt x="174" y="184"/>
                      <a:pt x="174" y="181"/>
                    </a:cubicBezTo>
                    <a:cubicBezTo>
                      <a:pt x="174" y="179"/>
                      <a:pt x="173" y="177"/>
                      <a:pt x="173" y="175"/>
                    </a:cubicBezTo>
                    <a:cubicBezTo>
                      <a:pt x="172" y="173"/>
                      <a:pt x="171" y="172"/>
                      <a:pt x="170" y="170"/>
                    </a:cubicBezTo>
                    <a:close/>
                    <a:moveTo>
                      <a:pt x="543" y="118"/>
                    </a:moveTo>
                    <a:cubicBezTo>
                      <a:pt x="543" y="114"/>
                      <a:pt x="546" y="111"/>
                      <a:pt x="549" y="111"/>
                    </a:cubicBezTo>
                    <a:cubicBezTo>
                      <a:pt x="549" y="111"/>
                      <a:pt x="549" y="111"/>
                      <a:pt x="549" y="111"/>
                    </a:cubicBezTo>
                    <a:cubicBezTo>
                      <a:pt x="553" y="111"/>
                      <a:pt x="556" y="114"/>
                      <a:pt x="556" y="118"/>
                    </a:cubicBezTo>
                    <a:cubicBezTo>
                      <a:pt x="556" y="121"/>
                      <a:pt x="553" y="124"/>
                      <a:pt x="549" y="124"/>
                    </a:cubicBezTo>
                    <a:cubicBezTo>
                      <a:pt x="546" y="124"/>
                      <a:pt x="543" y="121"/>
                      <a:pt x="543" y="118"/>
                    </a:cubicBezTo>
                    <a:close/>
                    <a:moveTo>
                      <a:pt x="544" y="118"/>
                    </a:moveTo>
                    <a:cubicBezTo>
                      <a:pt x="544" y="121"/>
                      <a:pt x="547" y="123"/>
                      <a:pt x="549" y="123"/>
                    </a:cubicBezTo>
                    <a:cubicBezTo>
                      <a:pt x="552" y="123"/>
                      <a:pt x="555" y="121"/>
                      <a:pt x="555" y="118"/>
                    </a:cubicBezTo>
                    <a:cubicBezTo>
                      <a:pt x="555" y="114"/>
                      <a:pt x="552" y="112"/>
                      <a:pt x="549" y="112"/>
                    </a:cubicBezTo>
                    <a:cubicBezTo>
                      <a:pt x="549" y="112"/>
                      <a:pt x="549" y="112"/>
                      <a:pt x="549" y="112"/>
                    </a:cubicBezTo>
                    <a:cubicBezTo>
                      <a:pt x="547" y="112"/>
                      <a:pt x="544" y="114"/>
                      <a:pt x="544" y="118"/>
                    </a:cubicBezTo>
                    <a:close/>
                    <a:moveTo>
                      <a:pt x="544" y="143"/>
                    </a:moveTo>
                    <a:cubicBezTo>
                      <a:pt x="589" y="164"/>
                      <a:pt x="589" y="164"/>
                      <a:pt x="589" y="164"/>
                    </a:cubicBezTo>
                    <a:cubicBezTo>
                      <a:pt x="544" y="187"/>
                      <a:pt x="544" y="187"/>
                      <a:pt x="544" y="187"/>
                    </a:cubicBezTo>
                    <a:cubicBezTo>
                      <a:pt x="544" y="199"/>
                      <a:pt x="544" y="199"/>
                      <a:pt x="544" y="199"/>
                    </a:cubicBezTo>
                    <a:cubicBezTo>
                      <a:pt x="602" y="171"/>
                      <a:pt x="602" y="171"/>
                      <a:pt x="602" y="171"/>
                    </a:cubicBezTo>
                    <a:cubicBezTo>
                      <a:pt x="602" y="159"/>
                      <a:pt x="602" y="159"/>
                      <a:pt x="602" y="159"/>
                    </a:cubicBezTo>
                    <a:cubicBezTo>
                      <a:pt x="544" y="130"/>
                      <a:pt x="544" y="130"/>
                      <a:pt x="544" y="130"/>
                    </a:cubicBezTo>
                    <a:lnTo>
                      <a:pt x="544" y="143"/>
                    </a:lnTo>
                    <a:close/>
                    <a:moveTo>
                      <a:pt x="548" y="121"/>
                    </a:moveTo>
                    <a:cubicBezTo>
                      <a:pt x="547" y="121"/>
                      <a:pt x="547" y="121"/>
                      <a:pt x="547" y="121"/>
                    </a:cubicBezTo>
                    <a:cubicBezTo>
                      <a:pt x="547" y="114"/>
                      <a:pt x="547" y="114"/>
                      <a:pt x="547" y="114"/>
                    </a:cubicBezTo>
                    <a:cubicBezTo>
                      <a:pt x="548" y="114"/>
                      <a:pt x="548" y="114"/>
                      <a:pt x="549" y="114"/>
                    </a:cubicBezTo>
                    <a:cubicBezTo>
                      <a:pt x="550" y="114"/>
                      <a:pt x="551" y="114"/>
                      <a:pt x="551" y="114"/>
                    </a:cubicBezTo>
                    <a:cubicBezTo>
                      <a:pt x="552" y="115"/>
                      <a:pt x="552" y="115"/>
                      <a:pt x="552" y="116"/>
                    </a:cubicBezTo>
                    <a:cubicBezTo>
                      <a:pt x="552" y="117"/>
                      <a:pt x="551" y="117"/>
                      <a:pt x="551" y="118"/>
                    </a:cubicBezTo>
                    <a:cubicBezTo>
                      <a:pt x="551" y="118"/>
                      <a:pt x="551" y="118"/>
                      <a:pt x="551" y="118"/>
                    </a:cubicBezTo>
                    <a:cubicBezTo>
                      <a:pt x="551" y="118"/>
                      <a:pt x="552" y="118"/>
                      <a:pt x="552" y="119"/>
                    </a:cubicBezTo>
                    <a:cubicBezTo>
                      <a:pt x="552" y="121"/>
                      <a:pt x="552" y="121"/>
                      <a:pt x="552" y="121"/>
                    </a:cubicBezTo>
                    <a:cubicBezTo>
                      <a:pt x="551" y="121"/>
                      <a:pt x="551" y="121"/>
                      <a:pt x="551" y="121"/>
                    </a:cubicBezTo>
                    <a:cubicBezTo>
                      <a:pt x="551" y="121"/>
                      <a:pt x="551" y="120"/>
                      <a:pt x="551" y="119"/>
                    </a:cubicBezTo>
                    <a:cubicBezTo>
                      <a:pt x="550" y="119"/>
                      <a:pt x="550" y="118"/>
                      <a:pt x="549" y="118"/>
                    </a:cubicBezTo>
                    <a:cubicBezTo>
                      <a:pt x="548" y="118"/>
                      <a:pt x="548" y="118"/>
                      <a:pt x="548" y="118"/>
                    </a:cubicBezTo>
                    <a:lnTo>
                      <a:pt x="548" y="121"/>
                    </a:lnTo>
                    <a:close/>
                    <a:moveTo>
                      <a:pt x="548" y="117"/>
                    </a:moveTo>
                    <a:cubicBezTo>
                      <a:pt x="549" y="117"/>
                      <a:pt x="549" y="117"/>
                      <a:pt x="549" y="117"/>
                    </a:cubicBezTo>
                    <a:cubicBezTo>
                      <a:pt x="550" y="117"/>
                      <a:pt x="551" y="117"/>
                      <a:pt x="551" y="116"/>
                    </a:cubicBezTo>
                    <a:cubicBezTo>
                      <a:pt x="551" y="115"/>
                      <a:pt x="550" y="115"/>
                      <a:pt x="549" y="115"/>
                    </a:cubicBezTo>
                    <a:cubicBezTo>
                      <a:pt x="549" y="115"/>
                      <a:pt x="548" y="115"/>
                      <a:pt x="548" y="115"/>
                    </a:cubicBezTo>
                    <a:lnTo>
                      <a:pt x="548" y="117"/>
                    </a:lnTo>
                    <a:close/>
                    <a:moveTo>
                      <a:pt x="371" y="411"/>
                    </a:moveTo>
                    <a:cubicBezTo>
                      <a:pt x="112" y="411"/>
                      <a:pt x="112" y="411"/>
                      <a:pt x="112" y="411"/>
                    </a:cubicBezTo>
                    <a:cubicBezTo>
                      <a:pt x="103" y="411"/>
                      <a:pt x="96" y="418"/>
                      <a:pt x="96" y="427"/>
                    </a:cubicBezTo>
                    <a:cubicBezTo>
                      <a:pt x="96" y="436"/>
                      <a:pt x="103" y="443"/>
                      <a:pt x="112" y="443"/>
                    </a:cubicBezTo>
                    <a:cubicBezTo>
                      <a:pt x="371" y="443"/>
                      <a:pt x="371" y="443"/>
                      <a:pt x="371" y="443"/>
                    </a:cubicBezTo>
                    <a:cubicBezTo>
                      <a:pt x="380" y="443"/>
                      <a:pt x="387" y="436"/>
                      <a:pt x="387" y="427"/>
                    </a:cubicBezTo>
                    <a:cubicBezTo>
                      <a:pt x="387" y="418"/>
                      <a:pt x="380" y="411"/>
                      <a:pt x="371" y="411"/>
                    </a:cubicBezTo>
                    <a:close/>
                    <a:moveTo>
                      <a:pt x="724" y="63"/>
                    </a:moveTo>
                    <a:cubicBezTo>
                      <a:pt x="724" y="497"/>
                      <a:pt x="724" y="497"/>
                      <a:pt x="724" y="497"/>
                    </a:cubicBezTo>
                    <a:cubicBezTo>
                      <a:pt x="724" y="532"/>
                      <a:pt x="695" y="561"/>
                      <a:pt x="660" y="561"/>
                    </a:cubicBezTo>
                    <a:cubicBezTo>
                      <a:pt x="64" y="561"/>
                      <a:pt x="64" y="561"/>
                      <a:pt x="64" y="561"/>
                    </a:cubicBezTo>
                    <a:cubicBezTo>
                      <a:pt x="29" y="561"/>
                      <a:pt x="0" y="532"/>
                      <a:pt x="0" y="497"/>
                    </a:cubicBezTo>
                    <a:cubicBezTo>
                      <a:pt x="0" y="63"/>
                      <a:pt x="0" y="63"/>
                      <a:pt x="0" y="63"/>
                    </a:cubicBezTo>
                    <a:cubicBezTo>
                      <a:pt x="0" y="28"/>
                      <a:pt x="29" y="0"/>
                      <a:pt x="64" y="0"/>
                    </a:cubicBezTo>
                    <a:cubicBezTo>
                      <a:pt x="660" y="0"/>
                      <a:pt x="660" y="0"/>
                      <a:pt x="660" y="0"/>
                    </a:cubicBezTo>
                    <a:cubicBezTo>
                      <a:pt x="695" y="0"/>
                      <a:pt x="724" y="28"/>
                      <a:pt x="724" y="63"/>
                    </a:cubicBezTo>
                    <a:close/>
                    <a:moveTo>
                      <a:pt x="32" y="63"/>
                    </a:moveTo>
                    <a:cubicBezTo>
                      <a:pt x="32" y="284"/>
                      <a:pt x="32" y="284"/>
                      <a:pt x="32" y="284"/>
                    </a:cubicBezTo>
                    <a:cubicBezTo>
                      <a:pt x="692" y="284"/>
                      <a:pt x="692" y="284"/>
                      <a:pt x="692" y="284"/>
                    </a:cubicBezTo>
                    <a:cubicBezTo>
                      <a:pt x="692" y="63"/>
                      <a:pt x="692" y="63"/>
                      <a:pt x="692" y="63"/>
                    </a:cubicBezTo>
                    <a:cubicBezTo>
                      <a:pt x="692" y="46"/>
                      <a:pt x="678" y="32"/>
                      <a:pt x="660" y="32"/>
                    </a:cubicBezTo>
                    <a:cubicBezTo>
                      <a:pt x="64" y="32"/>
                      <a:pt x="64" y="32"/>
                      <a:pt x="64" y="32"/>
                    </a:cubicBezTo>
                    <a:cubicBezTo>
                      <a:pt x="46" y="32"/>
                      <a:pt x="32" y="46"/>
                      <a:pt x="32" y="63"/>
                    </a:cubicBezTo>
                    <a:close/>
                    <a:moveTo>
                      <a:pt x="692" y="497"/>
                    </a:moveTo>
                    <a:cubicBezTo>
                      <a:pt x="692" y="316"/>
                      <a:pt x="692" y="316"/>
                      <a:pt x="692" y="316"/>
                    </a:cubicBezTo>
                    <a:cubicBezTo>
                      <a:pt x="32" y="316"/>
                      <a:pt x="32" y="316"/>
                      <a:pt x="32" y="316"/>
                    </a:cubicBezTo>
                    <a:cubicBezTo>
                      <a:pt x="32" y="497"/>
                      <a:pt x="32" y="497"/>
                      <a:pt x="32" y="497"/>
                    </a:cubicBezTo>
                    <a:cubicBezTo>
                      <a:pt x="32" y="515"/>
                      <a:pt x="46" y="529"/>
                      <a:pt x="64" y="529"/>
                    </a:cubicBezTo>
                    <a:cubicBezTo>
                      <a:pt x="660" y="529"/>
                      <a:pt x="660" y="529"/>
                      <a:pt x="660" y="529"/>
                    </a:cubicBezTo>
                    <a:cubicBezTo>
                      <a:pt x="678" y="529"/>
                      <a:pt x="692" y="515"/>
                      <a:pt x="692" y="497"/>
                    </a:cubicBez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endParaRPr lang="en-US" sz="1100" dirty="0">
                  <a:solidFill>
                    <a:srgbClr val="000000"/>
                  </a:solidFill>
                  <a:uFillTx/>
                </a:endParaRPr>
              </a:p>
            </p:txBody>
          </p:sp>
          <p:sp>
            <p:nvSpPr>
              <p:cNvPr id="104" name="TextBox 103"/>
              <p:cNvSpPr txBox="1">
                <a:spLocks/>
              </p:cNvSpPr>
              <p:nvPr/>
            </p:nvSpPr>
            <p:spPr>
              <a:xfrm>
                <a:off x="8437837" y="4672254"/>
                <a:ext cx="275717" cy="123111"/>
              </a:xfrm>
              <a:prstGeom prst="rect">
                <a:avLst/>
              </a:prstGeom>
              <a:noFill/>
            </p:spPr>
            <p:txBody>
              <a:bodyPr wrap="none" lIns="0" tIns="0" rIns="0" bIns="0" rtlCol="0">
                <a:spAutoFit/>
              </a:bodyPr>
              <a:lstStyle/>
              <a:p>
                <a:r>
                  <a:rPr lang="en-US" sz="800" dirty="0">
                    <a:uFillTx/>
                  </a:rPr>
                  <a:t>BYOL</a:t>
                </a:r>
              </a:p>
            </p:txBody>
          </p:sp>
        </p:grpSp>
        <p:grpSp>
          <p:nvGrpSpPr>
            <p:cNvPr id="38" name="Group 37"/>
            <p:cNvGrpSpPr/>
            <p:nvPr/>
          </p:nvGrpSpPr>
          <p:grpSpPr>
            <a:xfrm>
              <a:off x="9238160" y="3867962"/>
              <a:ext cx="613951" cy="462685"/>
              <a:chOff x="9238160" y="4316690"/>
              <a:chExt cx="613951" cy="462685"/>
            </a:xfrm>
          </p:grpSpPr>
          <p:grpSp>
            <p:nvGrpSpPr>
              <p:cNvPr id="81" name="Group 80"/>
              <p:cNvGrpSpPr/>
              <p:nvPr/>
            </p:nvGrpSpPr>
            <p:grpSpPr>
              <a:xfrm>
                <a:off x="9320106" y="4316690"/>
                <a:ext cx="450063" cy="283810"/>
                <a:chOff x="6467284" y="3305733"/>
                <a:chExt cx="450063" cy="283810"/>
              </a:xfrm>
            </p:grpSpPr>
            <p:sp>
              <p:nvSpPr>
                <p:cNvPr id="79" name="Freeform 160"/>
                <p:cNvSpPr>
                  <a:spLocks noEditPoints="1"/>
                </p:cNvSpPr>
                <p:nvPr/>
              </p:nvSpPr>
              <p:spPr bwMode="auto">
                <a:xfrm>
                  <a:off x="6467284" y="3305733"/>
                  <a:ext cx="450063" cy="283810"/>
                </a:xfrm>
                <a:custGeom>
                  <a:avLst/>
                  <a:gdLst>
                    <a:gd name="T0" fmla="*/ 730 w 888"/>
                    <a:gd name="T1" fmla="*/ 247 h 560"/>
                    <a:gd name="T2" fmla="*/ 716 w 888"/>
                    <a:gd name="T3" fmla="*/ 248 h 560"/>
                    <a:gd name="T4" fmla="*/ 502 w 888"/>
                    <a:gd name="T5" fmla="*/ 25 h 560"/>
                    <a:gd name="T6" fmla="*/ 210 w 888"/>
                    <a:gd name="T7" fmla="*/ 149 h 560"/>
                    <a:gd name="T8" fmla="*/ 63 w 888"/>
                    <a:gd name="T9" fmla="*/ 207 h 560"/>
                    <a:gd name="T10" fmla="*/ 0 w 888"/>
                    <a:gd name="T11" fmla="*/ 354 h 560"/>
                    <a:gd name="T12" fmla="*/ 191 w 888"/>
                    <a:gd name="T13" fmla="*/ 559 h 560"/>
                    <a:gd name="T14" fmla="*/ 546 w 888"/>
                    <a:gd name="T15" fmla="*/ 560 h 560"/>
                    <a:gd name="T16" fmla="*/ 730 w 888"/>
                    <a:gd name="T17" fmla="*/ 560 h 560"/>
                    <a:gd name="T18" fmla="*/ 888 w 888"/>
                    <a:gd name="T19" fmla="*/ 404 h 560"/>
                    <a:gd name="T20" fmla="*/ 730 w 888"/>
                    <a:gd name="T21" fmla="*/ 247 h 560"/>
                    <a:gd name="T22" fmla="*/ 730 w 888"/>
                    <a:gd name="T23" fmla="*/ 528 h 560"/>
                    <a:gd name="T24" fmla="*/ 546 w 888"/>
                    <a:gd name="T25" fmla="*/ 528 h 560"/>
                    <a:gd name="T26" fmla="*/ 191 w 888"/>
                    <a:gd name="T27" fmla="*/ 527 h 560"/>
                    <a:gd name="T28" fmla="*/ 32 w 888"/>
                    <a:gd name="T29" fmla="*/ 354 h 560"/>
                    <a:gd name="T30" fmla="*/ 85 w 888"/>
                    <a:gd name="T31" fmla="*/ 230 h 560"/>
                    <a:gd name="T32" fmla="*/ 210 w 888"/>
                    <a:gd name="T33" fmla="*/ 181 h 560"/>
                    <a:gd name="T34" fmla="*/ 228 w 888"/>
                    <a:gd name="T35" fmla="*/ 181 h 560"/>
                    <a:gd name="T36" fmla="*/ 237 w 888"/>
                    <a:gd name="T37" fmla="*/ 165 h 560"/>
                    <a:gd name="T38" fmla="*/ 442 w 888"/>
                    <a:gd name="T39" fmla="*/ 51 h 560"/>
                    <a:gd name="T40" fmla="*/ 496 w 888"/>
                    <a:gd name="T41" fmla="*/ 56 h 560"/>
                    <a:gd name="T42" fmla="*/ 684 w 888"/>
                    <a:gd name="T43" fmla="*/ 253 h 560"/>
                    <a:gd name="T44" fmla="*/ 689 w 888"/>
                    <a:gd name="T45" fmla="*/ 283 h 560"/>
                    <a:gd name="T46" fmla="*/ 719 w 888"/>
                    <a:gd name="T47" fmla="*/ 280 h 560"/>
                    <a:gd name="T48" fmla="*/ 730 w 888"/>
                    <a:gd name="T49" fmla="*/ 279 h 560"/>
                    <a:gd name="T50" fmla="*/ 856 w 888"/>
                    <a:gd name="T51" fmla="*/ 404 h 560"/>
                    <a:gd name="T52" fmla="*/ 730 w 888"/>
                    <a:gd name="T53" fmla="*/ 528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88" h="560">
                      <a:moveTo>
                        <a:pt x="730" y="247"/>
                      </a:moveTo>
                      <a:cubicBezTo>
                        <a:pt x="725" y="247"/>
                        <a:pt x="721" y="247"/>
                        <a:pt x="716" y="248"/>
                      </a:cubicBezTo>
                      <a:cubicBezTo>
                        <a:pt x="699" y="136"/>
                        <a:pt x="616" y="49"/>
                        <a:pt x="502" y="25"/>
                      </a:cubicBezTo>
                      <a:cubicBezTo>
                        <a:pt x="386" y="0"/>
                        <a:pt x="272" y="49"/>
                        <a:pt x="210" y="149"/>
                      </a:cubicBezTo>
                      <a:cubicBezTo>
                        <a:pt x="154" y="149"/>
                        <a:pt x="103" y="169"/>
                        <a:pt x="63" y="207"/>
                      </a:cubicBezTo>
                      <a:cubicBezTo>
                        <a:pt x="23" y="246"/>
                        <a:pt x="0" y="298"/>
                        <a:pt x="0" y="354"/>
                      </a:cubicBezTo>
                      <a:cubicBezTo>
                        <a:pt x="0" y="462"/>
                        <a:pt x="83" y="550"/>
                        <a:pt x="191" y="559"/>
                      </a:cubicBezTo>
                      <a:cubicBezTo>
                        <a:pt x="546" y="560"/>
                        <a:pt x="546" y="560"/>
                        <a:pt x="546" y="560"/>
                      </a:cubicBezTo>
                      <a:cubicBezTo>
                        <a:pt x="730" y="560"/>
                        <a:pt x="730" y="560"/>
                        <a:pt x="730" y="560"/>
                      </a:cubicBezTo>
                      <a:cubicBezTo>
                        <a:pt x="817" y="560"/>
                        <a:pt x="888" y="490"/>
                        <a:pt x="888" y="404"/>
                      </a:cubicBezTo>
                      <a:cubicBezTo>
                        <a:pt x="888" y="317"/>
                        <a:pt x="817" y="247"/>
                        <a:pt x="730" y="247"/>
                      </a:cubicBezTo>
                      <a:close/>
                      <a:moveTo>
                        <a:pt x="730" y="528"/>
                      </a:moveTo>
                      <a:cubicBezTo>
                        <a:pt x="546" y="528"/>
                        <a:pt x="546" y="528"/>
                        <a:pt x="546" y="528"/>
                      </a:cubicBezTo>
                      <a:cubicBezTo>
                        <a:pt x="191" y="527"/>
                        <a:pt x="191" y="527"/>
                        <a:pt x="191" y="527"/>
                      </a:cubicBezTo>
                      <a:cubicBezTo>
                        <a:pt x="102" y="520"/>
                        <a:pt x="32" y="445"/>
                        <a:pt x="32" y="354"/>
                      </a:cubicBezTo>
                      <a:cubicBezTo>
                        <a:pt x="32" y="307"/>
                        <a:pt x="51" y="263"/>
                        <a:pt x="85" y="230"/>
                      </a:cubicBezTo>
                      <a:cubicBezTo>
                        <a:pt x="119" y="198"/>
                        <a:pt x="162" y="181"/>
                        <a:pt x="210" y="181"/>
                      </a:cubicBezTo>
                      <a:cubicBezTo>
                        <a:pt x="228" y="181"/>
                        <a:pt x="228" y="181"/>
                        <a:pt x="228" y="181"/>
                      </a:cubicBezTo>
                      <a:cubicBezTo>
                        <a:pt x="237" y="165"/>
                        <a:pt x="237" y="165"/>
                        <a:pt x="237" y="165"/>
                      </a:cubicBezTo>
                      <a:cubicBezTo>
                        <a:pt x="282" y="93"/>
                        <a:pt x="358" y="51"/>
                        <a:pt x="442" y="51"/>
                      </a:cubicBezTo>
                      <a:cubicBezTo>
                        <a:pt x="460" y="51"/>
                        <a:pt x="478" y="52"/>
                        <a:pt x="496" y="56"/>
                      </a:cubicBezTo>
                      <a:cubicBezTo>
                        <a:pt x="597" y="78"/>
                        <a:pt x="669" y="153"/>
                        <a:pt x="684" y="253"/>
                      </a:cubicBezTo>
                      <a:cubicBezTo>
                        <a:pt x="689" y="283"/>
                        <a:pt x="689" y="283"/>
                        <a:pt x="689" y="283"/>
                      </a:cubicBezTo>
                      <a:cubicBezTo>
                        <a:pt x="719" y="280"/>
                        <a:pt x="719" y="280"/>
                        <a:pt x="719" y="280"/>
                      </a:cubicBezTo>
                      <a:cubicBezTo>
                        <a:pt x="723" y="279"/>
                        <a:pt x="726" y="279"/>
                        <a:pt x="730" y="279"/>
                      </a:cubicBezTo>
                      <a:cubicBezTo>
                        <a:pt x="799" y="279"/>
                        <a:pt x="856" y="335"/>
                        <a:pt x="856" y="404"/>
                      </a:cubicBezTo>
                      <a:cubicBezTo>
                        <a:pt x="856" y="472"/>
                        <a:pt x="799" y="528"/>
                        <a:pt x="730" y="528"/>
                      </a:cubicBez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endParaRPr lang="en-US" sz="1100" dirty="0">
                    <a:solidFill>
                      <a:srgbClr val="000000"/>
                    </a:solidFill>
                    <a:uFillTx/>
                  </a:endParaRPr>
                </a:p>
              </p:txBody>
            </p:sp>
            <p:sp>
              <p:nvSpPr>
                <p:cNvPr id="80" name="Freeform 220"/>
                <p:cNvSpPr>
                  <a:spLocks noEditPoints="1"/>
                </p:cNvSpPr>
                <p:nvPr/>
              </p:nvSpPr>
              <p:spPr bwMode="auto">
                <a:xfrm>
                  <a:off x="6587043" y="3400172"/>
                  <a:ext cx="210543" cy="163784"/>
                </a:xfrm>
                <a:custGeom>
                  <a:avLst/>
                  <a:gdLst>
                    <a:gd name="T0" fmla="*/ 347 w 724"/>
                    <a:gd name="T1" fmla="*/ 201 h 561"/>
                    <a:gd name="T2" fmla="*/ 308 w 724"/>
                    <a:gd name="T3" fmla="*/ 200 h 561"/>
                    <a:gd name="T4" fmla="*/ 298 w 724"/>
                    <a:gd name="T5" fmla="*/ 177 h 561"/>
                    <a:gd name="T6" fmla="*/ 317 w 724"/>
                    <a:gd name="T7" fmla="*/ 170 h 561"/>
                    <a:gd name="T8" fmla="*/ 345 w 724"/>
                    <a:gd name="T9" fmla="*/ 181 h 561"/>
                    <a:gd name="T10" fmla="*/ 266 w 724"/>
                    <a:gd name="T11" fmla="*/ 201 h 561"/>
                    <a:gd name="T12" fmla="*/ 266 w 724"/>
                    <a:gd name="T13" fmla="*/ 201 h 561"/>
                    <a:gd name="T14" fmla="*/ 481 w 724"/>
                    <a:gd name="T15" fmla="*/ 157 h 561"/>
                    <a:gd name="T16" fmla="*/ 481 w 724"/>
                    <a:gd name="T17" fmla="*/ 201 h 561"/>
                    <a:gd name="T18" fmla="*/ 498 w 724"/>
                    <a:gd name="T19" fmla="*/ 160 h 561"/>
                    <a:gd name="T20" fmla="*/ 446 w 724"/>
                    <a:gd name="T21" fmla="*/ 141 h 561"/>
                    <a:gd name="T22" fmla="*/ 399 w 724"/>
                    <a:gd name="T23" fmla="*/ 139 h 561"/>
                    <a:gd name="T24" fmla="*/ 399 w 724"/>
                    <a:gd name="T25" fmla="*/ 201 h 561"/>
                    <a:gd name="T26" fmla="*/ 406 w 724"/>
                    <a:gd name="T27" fmla="*/ 143 h 561"/>
                    <a:gd name="T28" fmla="*/ 429 w 724"/>
                    <a:gd name="T29" fmla="*/ 160 h 561"/>
                    <a:gd name="T30" fmla="*/ 448 w 724"/>
                    <a:gd name="T31" fmla="*/ 153 h 561"/>
                    <a:gd name="T32" fmla="*/ 255 w 724"/>
                    <a:gd name="T33" fmla="*/ 179 h 561"/>
                    <a:gd name="T34" fmla="*/ 217 w 724"/>
                    <a:gd name="T35" fmla="*/ 202 h 561"/>
                    <a:gd name="T36" fmla="*/ 201 w 724"/>
                    <a:gd name="T37" fmla="*/ 237 h 561"/>
                    <a:gd name="T38" fmla="*/ 201 w 724"/>
                    <a:gd name="T39" fmla="*/ 140 h 561"/>
                    <a:gd name="T40" fmla="*/ 249 w 724"/>
                    <a:gd name="T41" fmla="*/ 137 h 561"/>
                    <a:gd name="T42" fmla="*/ 220 w 724"/>
                    <a:gd name="T43" fmla="*/ 139 h 561"/>
                    <a:gd name="T44" fmla="*/ 220 w 724"/>
                    <a:gd name="T45" fmla="*/ 192 h 561"/>
                    <a:gd name="T46" fmla="*/ 238 w 724"/>
                    <a:gd name="T47" fmla="*/ 164 h 561"/>
                    <a:gd name="T48" fmla="*/ 147 w 724"/>
                    <a:gd name="T49" fmla="*/ 150 h 561"/>
                    <a:gd name="T50" fmla="*/ 166 w 724"/>
                    <a:gd name="T51" fmla="*/ 142 h 561"/>
                    <a:gd name="T52" fmla="*/ 141 w 724"/>
                    <a:gd name="T53" fmla="*/ 129 h 561"/>
                    <a:gd name="T54" fmla="*/ 128 w 724"/>
                    <a:gd name="T55" fmla="*/ 154 h 561"/>
                    <a:gd name="T56" fmla="*/ 148 w 724"/>
                    <a:gd name="T57" fmla="*/ 173 h 561"/>
                    <a:gd name="T58" fmla="*/ 152 w 724"/>
                    <a:gd name="T59" fmla="*/ 189 h 561"/>
                    <a:gd name="T60" fmla="*/ 123 w 724"/>
                    <a:gd name="T61" fmla="*/ 195 h 561"/>
                    <a:gd name="T62" fmla="*/ 166 w 724"/>
                    <a:gd name="T63" fmla="*/ 197 h 561"/>
                    <a:gd name="T64" fmla="*/ 170 w 724"/>
                    <a:gd name="T65" fmla="*/ 170 h 561"/>
                    <a:gd name="T66" fmla="*/ 556 w 724"/>
                    <a:gd name="T67" fmla="*/ 118 h 561"/>
                    <a:gd name="T68" fmla="*/ 549 w 724"/>
                    <a:gd name="T69" fmla="*/ 123 h 561"/>
                    <a:gd name="T70" fmla="*/ 544 w 724"/>
                    <a:gd name="T71" fmla="*/ 118 h 561"/>
                    <a:gd name="T72" fmla="*/ 544 w 724"/>
                    <a:gd name="T73" fmla="*/ 199 h 561"/>
                    <a:gd name="T74" fmla="*/ 544 w 724"/>
                    <a:gd name="T75" fmla="*/ 143 h 561"/>
                    <a:gd name="T76" fmla="*/ 549 w 724"/>
                    <a:gd name="T77" fmla="*/ 114 h 561"/>
                    <a:gd name="T78" fmla="*/ 551 w 724"/>
                    <a:gd name="T79" fmla="*/ 118 h 561"/>
                    <a:gd name="T80" fmla="*/ 551 w 724"/>
                    <a:gd name="T81" fmla="*/ 119 h 561"/>
                    <a:gd name="T82" fmla="*/ 548 w 724"/>
                    <a:gd name="T83" fmla="*/ 117 h 561"/>
                    <a:gd name="T84" fmla="*/ 548 w 724"/>
                    <a:gd name="T85" fmla="*/ 115 h 561"/>
                    <a:gd name="T86" fmla="*/ 96 w 724"/>
                    <a:gd name="T87" fmla="*/ 427 h 561"/>
                    <a:gd name="T88" fmla="*/ 371 w 724"/>
                    <a:gd name="T89" fmla="*/ 411 h 561"/>
                    <a:gd name="T90" fmla="*/ 64 w 724"/>
                    <a:gd name="T91" fmla="*/ 561 h 561"/>
                    <a:gd name="T92" fmla="*/ 660 w 724"/>
                    <a:gd name="T93" fmla="*/ 0 h 561"/>
                    <a:gd name="T94" fmla="*/ 692 w 724"/>
                    <a:gd name="T95" fmla="*/ 284 h 561"/>
                    <a:gd name="T96" fmla="*/ 32 w 724"/>
                    <a:gd name="T97" fmla="*/ 63 h 561"/>
                    <a:gd name="T98" fmla="*/ 32 w 724"/>
                    <a:gd name="T99" fmla="*/ 497 h 5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24" h="561">
                      <a:moveTo>
                        <a:pt x="347" y="129"/>
                      </a:moveTo>
                      <a:cubicBezTo>
                        <a:pt x="366" y="129"/>
                        <a:pt x="366" y="129"/>
                        <a:pt x="366" y="129"/>
                      </a:cubicBezTo>
                      <a:cubicBezTo>
                        <a:pt x="366" y="201"/>
                        <a:pt x="366" y="201"/>
                        <a:pt x="366" y="201"/>
                      </a:cubicBezTo>
                      <a:cubicBezTo>
                        <a:pt x="347" y="201"/>
                        <a:pt x="347" y="201"/>
                        <a:pt x="347" y="201"/>
                      </a:cubicBezTo>
                      <a:cubicBezTo>
                        <a:pt x="347" y="192"/>
                        <a:pt x="347" y="192"/>
                        <a:pt x="347" y="192"/>
                      </a:cubicBezTo>
                      <a:cubicBezTo>
                        <a:pt x="344" y="196"/>
                        <a:pt x="340" y="199"/>
                        <a:pt x="336" y="200"/>
                      </a:cubicBezTo>
                      <a:cubicBezTo>
                        <a:pt x="332" y="202"/>
                        <a:pt x="328" y="203"/>
                        <a:pt x="323" y="203"/>
                      </a:cubicBezTo>
                      <a:cubicBezTo>
                        <a:pt x="317" y="203"/>
                        <a:pt x="312" y="202"/>
                        <a:pt x="308" y="200"/>
                      </a:cubicBezTo>
                      <a:cubicBezTo>
                        <a:pt x="304" y="197"/>
                        <a:pt x="301" y="194"/>
                        <a:pt x="300" y="190"/>
                      </a:cubicBezTo>
                      <a:cubicBezTo>
                        <a:pt x="299" y="188"/>
                        <a:pt x="299" y="187"/>
                        <a:pt x="299" y="186"/>
                      </a:cubicBezTo>
                      <a:cubicBezTo>
                        <a:pt x="298" y="185"/>
                        <a:pt x="298" y="184"/>
                        <a:pt x="298" y="182"/>
                      </a:cubicBezTo>
                      <a:cubicBezTo>
                        <a:pt x="298" y="181"/>
                        <a:pt x="298" y="179"/>
                        <a:pt x="298" y="177"/>
                      </a:cubicBezTo>
                      <a:cubicBezTo>
                        <a:pt x="298" y="175"/>
                        <a:pt x="297" y="173"/>
                        <a:pt x="297" y="170"/>
                      </a:cubicBezTo>
                      <a:cubicBezTo>
                        <a:pt x="297" y="129"/>
                        <a:pt x="297" y="129"/>
                        <a:pt x="297" y="129"/>
                      </a:cubicBezTo>
                      <a:cubicBezTo>
                        <a:pt x="317" y="129"/>
                        <a:pt x="317" y="129"/>
                        <a:pt x="317" y="129"/>
                      </a:cubicBezTo>
                      <a:cubicBezTo>
                        <a:pt x="317" y="170"/>
                        <a:pt x="317" y="170"/>
                        <a:pt x="317" y="170"/>
                      </a:cubicBezTo>
                      <a:cubicBezTo>
                        <a:pt x="317" y="174"/>
                        <a:pt x="317" y="177"/>
                        <a:pt x="317" y="179"/>
                      </a:cubicBezTo>
                      <a:cubicBezTo>
                        <a:pt x="317" y="181"/>
                        <a:pt x="318" y="182"/>
                        <a:pt x="319" y="184"/>
                      </a:cubicBezTo>
                      <a:cubicBezTo>
                        <a:pt x="321" y="188"/>
                        <a:pt x="325" y="190"/>
                        <a:pt x="331" y="190"/>
                      </a:cubicBezTo>
                      <a:cubicBezTo>
                        <a:pt x="338" y="190"/>
                        <a:pt x="343" y="187"/>
                        <a:pt x="345" y="181"/>
                      </a:cubicBezTo>
                      <a:cubicBezTo>
                        <a:pt x="346" y="179"/>
                        <a:pt x="347" y="178"/>
                        <a:pt x="347" y="176"/>
                      </a:cubicBezTo>
                      <a:cubicBezTo>
                        <a:pt x="347" y="174"/>
                        <a:pt x="347" y="171"/>
                        <a:pt x="347" y="168"/>
                      </a:cubicBezTo>
                      <a:lnTo>
                        <a:pt x="347" y="129"/>
                      </a:lnTo>
                      <a:close/>
                      <a:moveTo>
                        <a:pt x="266" y="201"/>
                      </a:moveTo>
                      <a:cubicBezTo>
                        <a:pt x="285" y="201"/>
                        <a:pt x="285" y="201"/>
                        <a:pt x="285" y="201"/>
                      </a:cubicBezTo>
                      <a:cubicBezTo>
                        <a:pt x="285" y="95"/>
                        <a:pt x="285" y="95"/>
                        <a:pt x="285" y="95"/>
                      </a:cubicBezTo>
                      <a:cubicBezTo>
                        <a:pt x="266" y="95"/>
                        <a:pt x="266" y="95"/>
                        <a:pt x="266" y="95"/>
                      </a:cubicBezTo>
                      <a:lnTo>
                        <a:pt x="266" y="201"/>
                      </a:lnTo>
                      <a:close/>
                      <a:moveTo>
                        <a:pt x="523" y="134"/>
                      </a:moveTo>
                      <a:cubicBezTo>
                        <a:pt x="508" y="128"/>
                        <a:pt x="508" y="128"/>
                        <a:pt x="508" y="128"/>
                      </a:cubicBezTo>
                      <a:cubicBezTo>
                        <a:pt x="483" y="157"/>
                        <a:pt x="483" y="157"/>
                        <a:pt x="483" y="157"/>
                      </a:cubicBezTo>
                      <a:cubicBezTo>
                        <a:pt x="481" y="157"/>
                        <a:pt x="481" y="157"/>
                        <a:pt x="481" y="157"/>
                      </a:cubicBezTo>
                      <a:cubicBezTo>
                        <a:pt x="481" y="95"/>
                        <a:pt x="481" y="95"/>
                        <a:pt x="481" y="95"/>
                      </a:cubicBezTo>
                      <a:cubicBezTo>
                        <a:pt x="462" y="95"/>
                        <a:pt x="462" y="95"/>
                        <a:pt x="462" y="95"/>
                      </a:cubicBezTo>
                      <a:cubicBezTo>
                        <a:pt x="462" y="201"/>
                        <a:pt x="462" y="201"/>
                        <a:pt x="462" y="201"/>
                      </a:cubicBezTo>
                      <a:cubicBezTo>
                        <a:pt x="481" y="201"/>
                        <a:pt x="481" y="201"/>
                        <a:pt x="481" y="201"/>
                      </a:cubicBezTo>
                      <a:cubicBezTo>
                        <a:pt x="481" y="163"/>
                        <a:pt x="481" y="163"/>
                        <a:pt x="481" y="163"/>
                      </a:cubicBezTo>
                      <a:cubicBezTo>
                        <a:pt x="510" y="203"/>
                        <a:pt x="510" y="203"/>
                        <a:pt x="510" y="203"/>
                      </a:cubicBezTo>
                      <a:cubicBezTo>
                        <a:pt x="527" y="196"/>
                        <a:pt x="527" y="196"/>
                        <a:pt x="527" y="196"/>
                      </a:cubicBezTo>
                      <a:cubicBezTo>
                        <a:pt x="498" y="160"/>
                        <a:pt x="498" y="160"/>
                        <a:pt x="498" y="160"/>
                      </a:cubicBezTo>
                      <a:lnTo>
                        <a:pt x="523" y="134"/>
                      </a:lnTo>
                      <a:close/>
                      <a:moveTo>
                        <a:pt x="448" y="148"/>
                      </a:moveTo>
                      <a:cubicBezTo>
                        <a:pt x="448" y="146"/>
                        <a:pt x="448" y="145"/>
                        <a:pt x="447" y="144"/>
                      </a:cubicBezTo>
                      <a:cubicBezTo>
                        <a:pt x="447" y="143"/>
                        <a:pt x="447" y="142"/>
                        <a:pt x="446" y="141"/>
                      </a:cubicBezTo>
                      <a:cubicBezTo>
                        <a:pt x="445" y="137"/>
                        <a:pt x="442" y="133"/>
                        <a:pt x="438" y="131"/>
                      </a:cubicBezTo>
                      <a:cubicBezTo>
                        <a:pt x="434" y="128"/>
                        <a:pt x="429" y="127"/>
                        <a:pt x="423" y="127"/>
                      </a:cubicBezTo>
                      <a:cubicBezTo>
                        <a:pt x="418" y="127"/>
                        <a:pt x="414" y="128"/>
                        <a:pt x="410" y="130"/>
                      </a:cubicBezTo>
                      <a:cubicBezTo>
                        <a:pt x="406" y="132"/>
                        <a:pt x="402" y="135"/>
                        <a:pt x="399" y="139"/>
                      </a:cubicBezTo>
                      <a:cubicBezTo>
                        <a:pt x="399" y="129"/>
                        <a:pt x="399" y="129"/>
                        <a:pt x="399" y="129"/>
                      </a:cubicBezTo>
                      <a:cubicBezTo>
                        <a:pt x="379" y="129"/>
                        <a:pt x="379" y="129"/>
                        <a:pt x="379" y="129"/>
                      </a:cubicBezTo>
                      <a:cubicBezTo>
                        <a:pt x="379" y="201"/>
                        <a:pt x="379" y="201"/>
                        <a:pt x="379" y="201"/>
                      </a:cubicBezTo>
                      <a:cubicBezTo>
                        <a:pt x="399" y="201"/>
                        <a:pt x="399" y="201"/>
                        <a:pt x="399" y="201"/>
                      </a:cubicBezTo>
                      <a:cubicBezTo>
                        <a:pt x="399" y="162"/>
                        <a:pt x="399" y="162"/>
                        <a:pt x="399" y="162"/>
                      </a:cubicBezTo>
                      <a:cubicBezTo>
                        <a:pt x="399" y="159"/>
                        <a:pt x="399" y="156"/>
                        <a:pt x="399" y="154"/>
                      </a:cubicBezTo>
                      <a:cubicBezTo>
                        <a:pt x="399" y="153"/>
                        <a:pt x="400" y="151"/>
                        <a:pt x="400" y="149"/>
                      </a:cubicBezTo>
                      <a:cubicBezTo>
                        <a:pt x="402" y="146"/>
                        <a:pt x="404" y="144"/>
                        <a:pt x="406" y="143"/>
                      </a:cubicBezTo>
                      <a:cubicBezTo>
                        <a:pt x="409" y="141"/>
                        <a:pt x="412" y="140"/>
                        <a:pt x="415" y="140"/>
                      </a:cubicBezTo>
                      <a:cubicBezTo>
                        <a:pt x="421" y="140"/>
                        <a:pt x="425" y="142"/>
                        <a:pt x="427" y="146"/>
                      </a:cubicBezTo>
                      <a:cubicBezTo>
                        <a:pt x="428" y="148"/>
                        <a:pt x="429" y="150"/>
                        <a:pt x="429" y="152"/>
                      </a:cubicBezTo>
                      <a:cubicBezTo>
                        <a:pt x="429" y="153"/>
                        <a:pt x="429" y="156"/>
                        <a:pt x="429" y="160"/>
                      </a:cubicBezTo>
                      <a:cubicBezTo>
                        <a:pt x="429" y="201"/>
                        <a:pt x="429" y="201"/>
                        <a:pt x="429" y="201"/>
                      </a:cubicBezTo>
                      <a:cubicBezTo>
                        <a:pt x="448" y="201"/>
                        <a:pt x="448" y="201"/>
                        <a:pt x="448" y="201"/>
                      </a:cubicBezTo>
                      <a:cubicBezTo>
                        <a:pt x="448" y="160"/>
                        <a:pt x="448" y="160"/>
                        <a:pt x="448" y="160"/>
                      </a:cubicBezTo>
                      <a:cubicBezTo>
                        <a:pt x="448" y="157"/>
                        <a:pt x="448" y="155"/>
                        <a:pt x="448" y="153"/>
                      </a:cubicBezTo>
                      <a:cubicBezTo>
                        <a:pt x="448" y="151"/>
                        <a:pt x="448" y="149"/>
                        <a:pt x="448" y="148"/>
                      </a:cubicBezTo>
                      <a:close/>
                      <a:moveTo>
                        <a:pt x="255" y="149"/>
                      </a:moveTo>
                      <a:cubicBezTo>
                        <a:pt x="257" y="153"/>
                        <a:pt x="258" y="158"/>
                        <a:pt x="258" y="164"/>
                      </a:cubicBezTo>
                      <a:cubicBezTo>
                        <a:pt x="258" y="169"/>
                        <a:pt x="257" y="174"/>
                        <a:pt x="255" y="179"/>
                      </a:cubicBezTo>
                      <a:cubicBezTo>
                        <a:pt x="253" y="184"/>
                        <a:pt x="251" y="188"/>
                        <a:pt x="248" y="192"/>
                      </a:cubicBezTo>
                      <a:cubicBezTo>
                        <a:pt x="245" y="195"/>
                        <a:pt x="241" y="198"/>
                        <a:pt x="237" y="200"/>
                      </a:cubicBezTo>
                      <a:cubicBezTo>
                        <a:pt x="233" y="202"/>
                        <a:pt x="228" y="203"/>
                        <a:pt x="223" y="203"/>
                      </a:cubicBezTo>
                      <a:cubicBezTo>
                        <a:pt x="221" y="203"/>
                        <a:pt x="219" y="203"/>
                        <a:pt x="217" y="202"/>
                      </a:cubicBezTo>
                      <a:cubicBezTo>
                        <a:pt x="215" y="202"/>
                        <a:pt x="213" y="201"/>
                        <a:pt x="211" y="200"/>
                      </a:cubicBezTo>
                      <a:cubicBezTo>
                        <a:pt x="210" y="200"/>
                        <a:pt x="208" y="198"/>
                        <a:pt x="206" y="197"/>
                      </a:cubicBezTo>
                      <a:cubicBezTo>
                        <a:pt x="205" y="195"/>
                        <a:pt x="203" y="194"/>
                        <a:pt x="201" y="192"/>
                      </a:cubicBezTo>
                      <a:cubicBezTo>
                        <a:pt x="201" y="237"/>
                        <a:pt x="201" y="237"/>
                        <a:pt x="201" y="237"/>
                      </a:cubicBezTo>
                      <a:cubicBezTo>
                        <a:pt x="182" y="237"/>
                        <a:pt x="182" y="237"/>
                        <a:pt x="182" y="237"/>
                      </a:cubicBezTo>
                      <a:cubicBezTo>
                        <a:pt x="182" y="129"/>
                        <a:pt x="182" y="129"/>
                        <a:pt x="182" y="129"/>
                      </a:cubicBezTo>
                      <a:cubicBezTo>
                        <a:pt x="201" y="129"/>
                        <a:pt x="201" y="129"/>
                        <a:pt x="201" y="129"/>
                      </a:cubicBezTo>
                      <a:cubicBezTo>
                        <a:pt x="201" y="140"/>
                        <a:pt x="201" y="140"/>
                        <a:pt x="201" y="140"/>
                      </a:cubicBezTo>
                      <a:cubicBezTo>
                        <a:pt x="204" y="135"/>
                        <a:pt x="208" y="132"/>
                        <a:pt x="212" y="130"/>
                      </a:cubicBezTo>
                      <a:cubicBezTo>
                        <a:pt x="216" y="128"/>
                        <a:pt x="221" y="127"/>
                        <a:pt x="226" y="127"/>
                      </a:cubicBezTo>
                      <a:cubicBezTo>
                        <a:pt x="230" y="127"/>
                        <a:pt x="235" y="128"/>
                        <a:pt x="239" y="130"/>
                      </a:cubicBezTo>
                      <a:cubicBezTo>
                        <a:pt x="243" y="132"/>
                        <a:pt x="246" y="134"/>
                        <a:pt x="249" y="137"/>
                      </a:cubicBezTo>
                      <a:cubicBezTo>
                        <a:pt x="252" y="141"/>
                        <a:pt x="254" y="144"/>
                        <a:pt x="255" y="149"/>
                      </a:cubicBezTo>
                      <a:close/>
                      <a:moveTo>
                        <a:pt x="238" y="164"/>
                      </a:moveTo>
                      <a:cubicBezTo>
                        <a:pt x="238" y="156"/>
                        <a:pt x="236" y="150"/>
                        <a:pt x="233" y="146"/>
                      </a:cubicBezTo>
                      <a:cubicBezTo>
                        <a:pt x="230" y="141"/>
                        <a:pt x="225" y="139"/>
                        <a:pt x="220" y="139"/>
                      </a:cubicBezTo>
                      <a:cubicBezTo>
                        <a:pt x="214" y="139"/>
                        <a:pt x="209" y="141"/>
                        <a:pt x="206" y="146"/>
                      </a:cubicBezTo>
                      <a:cubicBezTo>
                        <a:pt x="202" y="151"/>
                        <a:pt x="201" y="157"/>
                        <a:pt x="201" y="166"/>
                      </a:cubicBezTo>
                      <a:cubicBezTo>
                        <a:pt x="201" y="174"/>
                        <a:pt x="202" y="180"/>
                        <a:pt x="206" y="185"/>
                      </a:cubicBezTo>
                      <a:cubicBezTo>
                        <a:pt x="209" y="189"/>
                        <a:pt x="214" y="192"/>
                        <a:pt x="220" y="192"/>
                      </a:cubicBezTo>
                      <a:cubicBezTo>
                        <a:pt x="223" y="192"/>
                        <a:pt x="226" y="191"/>
                        <a:pt x="228" y="189"/>
                      </a:cubicBezTo>
                      <a:cubicBezTo>
                        <a:pt x="230" y="187"/>
                        <a:pt x="232" y="185"/>
                        <a:pt x="234" y="182"/>
                      </a:cubicBezTo>
                      <a:cubicBezTo>
                        <a:pt x="235" y="180"/>
                        <a:pt x="236" y="177"/>
                        <a:pt x="237" y="173"/>
                      </a:cubicBezTo>
                      <a:cubicBezTo>
                        <a:pt x="237" y="170"/>
                        <a:pt x="238" y="167"/>
                        <a:pt x="238" y="164"/>
                      </a:cubicBezTo>
                      <a:close/>
                      <a:moveTo>
                        <a:pt x="170" y="170"/>
                      </a:moveTo>
                      <a:cubicBezTo>
                        <a:pt x="169" y="168"/>
                        <a:pt x="167" y="166"/>
                        <a:pt x="164" y="164"/>
                      </a:cubicBezTo>
                      <a:cubicBezTo>
                        <a:pt x="162" y="162"/>
                        <a:pt x="159" y="160"/>
                        <a:pt x="155" y="157"/>
                      </a:cubicBezTo>
                      <a:cubicBezTo>
                        <a:pt x="151" y="154"/>
                        <a:pt x="149" y="152"/>
                        <a:pt x="147" y="150"/>
                      </a:cubicBezTo>
                      <a:cubicBezTo>
                        <a:pt x="146" y="149"/>
                        <a:pt x="145" y="147"/>
                        <a:pt x="145" y="145"/>
                      </a:cubicBezTo>
                      <a:cubicBezTo>
                        <a:pt x="145" y="143"/>
                        <a:pt x="146" y="142"/>
                        <a:pt x="148" y="140"/>
                      </a:cubicBezTo>
                      <a:cubicBezTo>
                        <a:pt x="149" y="139"/>
                        <a:pt x="152" y="138"/>
                        <a:pt x="154" y="138"/>
                      </a:cubicBezTo>
                      <a:cubicBezTo>
                        <a:pt x="158" y="138"/>
                        <a:pt x="162" y="140"/>
                        <a:pt x="166" y="142"/>
                      </a:cubicBezTo>
                      <a:cubicBezTo>
                        <a:pt x="172" y="133"/>
                        <a:pt x="172" y="133"/>
                        <a:pt x="172" y="133"/>
                      </a:cubicBezTo>
                      <a:cubicBezTo>
                        <a:pt x="169" y="131"/>
                        <a:pt x="166" y="130"/>
                        <a:pt x="162" y="129"/>
                      </a:cubicBezTo>
                      <a:cubicBezTo>
                        <a:pt x="159" y="128"/>
                        <a:pt x="155" y="127"/>
                        <a:pt x="151" y="127"/>
                      </a:cubicBezTo>
                      <a:cubicBezTo>
                        <a:pt x="148" y="127"/>
                        <a:pt x="144" y="128"/>
                        <a:pt x="141" y="129"/>
                      </a:cubicBezTo>
                      <a:cubicBezTo>
                        <a:pt x="138" y="130"/>
                        <a:pt x="136" y="131"/>
                        <a:pt x="134" y="133"/>
                      </a:cubicBezTo>
                      <a:cubicBezTo>
                        <a:pt x="131" y="135"/>
                        <a:pt x="130" y="137"/>
                        <a:pt x="129" y="139"/>
                      </a:cubicBezTo>
                      <a:cubicBezTo>
                        <a:pt x="127" y="142"/>
                        <a:pt x="127" y="144"/>
                        <a:pt x="127" y="147"/>
                      </a:cubicBezTo>
                      <a:cubicBezTo>
                        <a:pt x="127" y="150"/>
                        <a:pt x="127" y="152"/>
                        <a:pt x="128" y="154"/>
                      </a:cubicBezTo>
                      <a:cubicBezTo>
                        <a:pt x="129" y="156"/>
                        <a:pt x="130" y="158"/>
                        <a:pt x="132" y="160"/>
                      </a:cubicBezTo>
                      <a:cubicBezTo>
                        <a:pt x="133" y="161"/>
                        <a:pt x="135" y="163"/>
                        <a:pt x="137" y="164"/>
                      </a:cubicBezTo>
                      <a:cubicBezTo>
                        <a:pt x="138" y="166"/>
                        <a:pt x="140" y="167"/>
                        <a:pt x="142" y="168"/>
                      </a:cubicBezTo>
                      <a:cubicBezTo>
                        <a:pt x="145" y="170"/>
                        <a:pt x="147" y="172"/>
                        <a:pt x="148" y="173"/>
                      </a:cubicBezTo>
                      <a:cubicBezTo>
                        <a:pt x="150" y="174"/>
                        <a:pt x="151" y="176"/>
                        <a:pt x="152" y="177"/>
                      </a:cubicBezTo>
                      <a:cubicBezTo>
                        <a:pt x="153" y="178"/>
                        <a:pt x="154" y="179"/>
                        <a:pt x="154" y="180"/>
                      </a:cubicBezTo>
                      <a:cubicBezTo>
                        <a:pt x="154" y="181"/>
                        <a:pt x="154" y="182"/>
                        <a:pt x="154" y="183"/>
                      </a:cubicBezTo>
                      <a:cubicBezTo>
                        <a:pt x="154" y="186"/>
                        <a:pt x="154" y="188"/>
                        <a:pt x="152" y="189"/>
                      </a:cubicBezTo>
                      <a:cubicBezTo>
                        <a:pt x="150" y="191"/>
                        <a:pt x="147" y="192"/>
                        <a:pt x="144" y="192"/>
                      </a:cubicBezTo>
                      <a:cubicBezTo>
                        <a:pt x="142" y="192"/>
                        <a:pt x="139" y="191"/>
                        <a:pt x="137" y="190"/>
                      </a:cubicBezTo>
                      <a:cubicBezTo>
                        <a:pt x="134" y="189"/>
                        <a:pt x="132" y="187"/>
                        <a:pt x="129" y="185"/>
                      </a:cubicBezTo>
                      <a:cubicBezTo>
                        <a:pt x="123" y="195"/>
                        <a:pt x="123" y="195"/>
                        <a:pt x="123" y="195"/>
                      </a:cubicBezTo>
                      <a:cubicBezTo>
                        <a:pt x="126" y="198"/>
                        <a:pt x="130" y="200"/>
                        <a:pt x="134" y="201"/>
                      </a:cubicBezTo>
                      <a:cubicBezTo>
                        <a:pt x="138" y="202"/>
                        <a:pt x="142" y="203"/>
                        <a:pt x="147" y="203"/>
                      </a:cubicBezTo>
                      <a:cubicBezTo>
                        <a:pt x="150" y="203"/>
                        <a:pt x="154" y="202"/>
                        <a:pt x="157" y="201"/>
                      </a:cubicBezTo>
                      <a:cubicBezTo>
                        <a:pt x="161" y="200"/>
                        <a:pt x="164" y="199"/>
                        <a:pt x="166" y="197"/>
                      </a:cubicBezTo>
                      <a:cubicBezTo>
                        <a:pt x="168" y="195"/>
                        <a:pt x="170" y="193"/>
                        <a:pt x="172" y="190"/>
                      </a:cubicBezTo>
                      <a:cubicBezTo>
                        <a:pt x="173" y="187"/>
                        <a:pt x="174" y="184"/>
                        <a:pt x="174" y="181"/>
                      </a:cubicBezTo>
                      <a:cubicBezTo>
                        <a:pt x="174" y="179"/>
                        <a:pt x="173" y="177"/>
                        <a:pt x="173" y="175"/>
                      </a:cubicBezTo>
                      <a:cubicBezTo>
                        <a:pt x="172" y="173"/>
                        <a:pt x="171" y="172"/>
                        <a:pt x="170" y="170"/>
                      </a:cubicBezTo>
                      <a:close/>
                      <a:moveTo>
                        <a:pt x="543" y="118"/>
                      </a:moveTo>
                      <a:cubicBezTo>
                        <a:pt x="543" y="114"/>
                        <a:pt x="546" y="111"/>
                        <a:pt x="549" y="111"/>
                      </a:cubicBezTo>
                      <a:cubicBezTo>
                        <a:pt x="549" y="111"/>
                        <a:pt x="549" y="111"/>
                        <a:pt x="549" y="111"/>
                      </a:cubicBezTo>
                      <a:cubicBezTo>
                        <a:pt x="553" y="111"/>
                        <a:pt x="556" y="114"/>
                        <a:pt x="556" y="118"/>
                      </a:cubicBezTo>
                      <a:cubicBezTo>
                        <a:pt x="556" y="121"/>
                        <a:pt x="553" y="124"/>
                        <a:pt x="549" y="124"/>
                      </a:cubicBezTo>
                      <a:cubicBezTo>
                        <a:pt x="546" y="124"/>
                        <a:pt x="543" y="121"/>
                        <a:pt x="543" y="118"/>
                      </a:cubicBezTo>
                      <a:close/>
                      <a:moveTo>
                        <a:pt x="544" y="118"/>
                      </a:moveTo>
                      <a:cubicBezTo>
                        <a:pt x="544" y="121"/>
                        <a:pt x="547" y="123"/>
                        <a:pt x="549" y="123"/>
                      </a:cubicBezTo>
                      <a:cubicBezTo>
                        <a:pt x="552" y="123"/>
                        <a:pt x="555" y="121"/>
                        <a:pt x="555" y="118"/>
                      </a:cubicBezTo>
                      <a:cubicBezTo>
                        <a:pt x="555" y="114"/>
                        <a:pt x="552" y="112"/>
                        <a:pt x="549" y="112"/>
                      </a:cubicBezTo>
                      <a:cubicBezTo>
                        <a:pt x="549" y="112"/>
                        <a:pt x="549" y="112"/>
                        <a:pt x="549" y="112"/>
                      </a:cubicBezTo>
                      <a:cubicBezTo>
                        <a:pt x="547" y="112"/>
                        <a:pt x="544" y="114"/>
                        <a:pt x="544" y="118"/>
                      </a:cubicBezTo>
                      <a:close/>
                      <a:moveTo>
                        <a:pt x="544" y="143"/>
                      </a:moveTo>
                      <a:cubicBezTo>
                        <a:pt x="589" y="164"/>
                        <a:pt x="589" y="164"/>
                        <a:pt x="589" y="164"/>
                      </a:cubicBezTo>
                      <a:cubicBezTo>
                        <a:pt x="544" y="187"/>
                        <a:pt x="544" y="187"/>
                        <a:pt x="544" y="187"/>
                      </a:cubicBezTo>
                      <a:cubicBezTo>
                        <a:pt x="544" y="199"/>
                        <a:pt x="544" y="199"/>
                        <a:pt x="544" y="199"/>
                      </a:cubicBezTo>
                      <a:cubicBezTo>
                        <a:pt x="602" y="171"/>
                        <a:pt x="602" y="171"/>
                        <a:pt x="602" y="171"/>
                      </a:cubicBezTo>
                      <a:cubicBezTo>
                        <a:pt x="602" y="159"/>
                        <a:pt x="602" y="159"/>
                        <a:pt x="602" y="159"/>
                      </a:cubicBezTo>
                      <a:cubicBezTo>
                        <a:pt x="544" y="130"/>
                        <a:pt x="544" y="130"/>
                        <a:pt x="544" y="130"/>
                      </a:cubicBezTo>
                      <a:lnTo>
                        <a:pt x="544" y="143"/>
                      </a:lnTo>
                      <a:close/>
                      <a:moveTo>
                        <a:pt x="548" y="121"/>
                      </a:moveTo>
                      <a:cubicBezTo>
                        <a:pt x="547" y="121"/>
                        <a:pt x="547" y="121"/>
                        <a:pt x="547" y="121"/>
                      </a:cubicBezTo>
                      <a:cubicBezTo>
                        <a:pt x="547" y="114"/>
                        <a:pt x="547" y="114"/>
                        <a:pt x="547" y="114"/>
                      </a:cubicBezTo>
                      <a:cubicBezTo>
                        <a:pt x="548" y="114"/>
                        <a:pt x="548" y="114"/>
                        <a:pt x="549" y="114"/>
                      </a:cubicBezTo>
                      <a:cubicBezTo>
                        <a:pt x="550" y="114"/>
                        <a:pt x="551" y="114"/>
                        <a:pt x="551" y="114"/>
                      </a:cubicBezTo>
                      <a:cubicBezTo>
                        <a:pt x="552" y="115"/>
                        <a:pt x="552" y="115"/>
                        <a:pt x="552" y="116"/>
                      </a:cubicBezTo>
                      <a:cubicBezTo>
                        <a:pt x="552" y="117"/>
                        <a:pt x="551" y="117"/>
                        <a:pt x="551" y="118"/>
                      </a:cubicBezTo>
                      <a:cubicBezTo>
                        <a:pt x="551" y="118"/>
                        <a:pt x="551" y="118"/>
                        <a:pt x="551" y="118"/>
                      </a:cubicBezTo>
                      <a:cubicBezTo>
                        <a:pt x="551" y="118"/>
                        <a:pt x="552" y="118"/>
                        <a:pt x="552" y="119"/>
                      </a:cubicBezTo>
                      <a:cubicBezTo>
                        <a:pt x="552" y="121"/>
                        <a:pt x="552" y="121"/>
                        <a:pt x="552" y="121"/>
                      </a:cubicBezTo>
                      <a:cubicBezTo>
                        <a:pt x="551" y="121"/>
                        <a:pt x="551" y="121"/>
                        <a:pt x="551" y="121"/>
                      </a:cubicBezTo>
                      <a:cubicBezTo>
                        <a:pt x="551" y="121"/>
                        <a:pt x="551" y="120"/>
                        <a:pt x="551" y="119"/>
                      </a:cubicBezTo>
                      <a:cubicBezTo>
                        <a:pt x="550" y="119"/>
                        <a:pt x="550" y="118"/>
                        <a:pt x="549" y="118"/>
                      </a:cubicBezTo>
                      <a:cubicBezTo>
                        <a:pt x="548" y="118"/>
                        <a:pt x="548" y="118"/>
                        <a:pt x="548" y="118"/>
                      </a:cubicBezTo>
                      <a:lnTo>
                        <a:pt x="548" y="121"/>
                      </a:lnTo>
                      <a:close/>
                      <a:moveTo>
                        <a:pt x="548" y="117"/>
                      </a:moveTo>
                      <a:cubicBezTo>
                        <a:pt x="549" y="117"/>
                        <a:pt x="549" y="117"/>
                        <a:pt x="549" y="117"/>
                      </a:cubicBezTo>
                      <a:cubicBezTo>
                        <a:pt x="550" y="117"/>
                        <a:pt x="551" y="117"/>
                        <a:pt x="551" y="116"/>
                      </a:cubicBezTo>
                      <a:cubicBezTo>
                        <a:pt x="551" y="115"/>
                        <a:pt x="550" y="115"/>
                        <a:pt x="549" y="115"/>
                      </a:cubicBezTo>
                      <a:cubicBezTo>
                        <a:pt x="549" y="115"/>
                        <a:pt x="548" y="115"/>
                        <a:pt x="548" y="115"/>
                      </a:cubicBezTo>
                      <a:lnTo>
                        <a:pt x="548" y="117"/>
                      </a:lnTo>
                      <a:close/>
                      <a:moveTo>
                        <a:pt x="371" y="411"/>
                      </a:moveTo>
                      <a:cubicBezTo>
                        <a:pt x="112" y="411"/>
                        <a:pt x="112" y="411"/>
                        <a:pt x="112" y="411"/>
                      </a:cubicBezTo>
                      <a:cubicBezTo>
                        <a:pt x="103" y="411"/>
                        <a:pt x="96" y="418"/>
                        <a:pt x="96" y="427"/>
                      </a:cubicBezTo>
                      <a:cubicBezTo>
                        <a:pt x="96" y="436"/>
                        <a:pt x="103" y="443"/>
                        <a:pt x="112" y="443"/>
                      </a:cubicBezTo>
                      <a:cubicBezTo>
                        <a:pt x="371" y="443"/>
                        <a:pt x="371" y="443"/>
                        <a:pt x="371" y="443"/>
                      </a:cubicBezTo>
                      <a:cubicBezTo>
                        <a:pt x="380" y="443"/>
                        <a:pt x="387" y="436"/>
                        <a:pt x="387" y="427"/>
                      </a:cubicBezTo>
                      <a:cubicBezTo>
                        <a:pt x="387" y="418"/>
                        <a:pt x="380" y="411"/>
                        <a:pt x="371" y="411"/>
                      </a:cubicBezTo>
                      <a:close/>
                      <a:moveTo>
                        <a:pt x="724" y="63"/>
                      </a:moveTo>
                      <a:cubicBezTo>
                        <a:pt x="724" y="497"/>
                        <a:pt x="724" y="497"/>
                        <a:pt x="724" y="497"/>
                      </a:cubicBezTo>
                      <a:cubicBezTo>
                        <a:pt x="724" y="532"/>
                        <a:pt x="695" y="561"/>
                        <a:pt x="660" y="561"/>
                      </a:cubicBezTo>
                      <a:cubicBezTo>
                        <a:pt x="64" y="561"/>
                        <a:pt x="64" y="561"/>
                        <a:pt x="64" y="561"/>
                      </a:cubicBezTo>
                      <a:cubicBezTo>
                        <a:pt x="29" y="561"/>
                        <a:pt x="0" y="532"/>
                        <a:pt x="0" y="497"/>
                      </a:cubicBezTo>
                      <a:cubicBezTo>
                        <a:pt x="0" y="63"/>
                        <a:pt x="0" y="63"/>
                        <a:pt x="0" y="63"/>
                      </a:cubicBezTo>
                      <a:cubicBezTo>
                        <a:pt x="0" y="28"/>
                        <a:pt x="29" y="0"/>
                        <a:pt x="64" y="0"/>
                      </a:cubicBezTo>
                      <a:cubicBezTo>
                        <a:pt x="660" y="0"/>
                        <a:pt x="660" y="0"/>
                        <a:pt x="660" y="0"/>
                      </a:cubicBezTo>
                      <a:cubicBezTo>
                        <a:pt x="695" y="0"/>
                        <a:pt x="724" y="28"/>
                        <a:pt x="724" y="63"/>
                      </a:cubicBezTo>
                      <a:close/>
                      <a:moveTo>
                        <a:pt x="32" y="63"/>
                      </a:moveTo>
                      <a:cubicBezTo>
                        <a:pt x="32" y="284"/>
                        <a:pt x="32" y="284"/>
                        <a:pt x="32" y="284"/>
                      </a:cubicBezTo>
                      <a:cubicBezTo>
                        <a:pt x="692" y="284"/>
                        <a:pt x="692" y="284"/>
                        <a:pt x="692" y="284"/>
                      </a:cubicBezTo>
                      <a:cubicBezTo>
                        <a:pt x="692" y="63"/>
                        <a:pt x="692" y="63"/>
                        <a:pt x="692" y="63"/>
                      </a:cubicBezTo>
                      <a:cubicBezTo>
                        <a:pt x="692" y="46"/>
                        <a:pt x="678" y="32"/>
                        <a:pt x="660" y="32"/>
                      </a:cubicBezTo>
                      <a:cubicBezTo>
                        <a:pt x="64" y="32"/>
                        <a:pt x="64" y="32"/>
                        <a:pt x="64" y="32"/>
                      </a:cubicBezTo>
                      <a:cubicBezTo>
                        <a:pt x="46" y="32"/>
                        <a:pt x="32" y="46"/>
                        <a:pt x="32" y="63"/>
                      </a:cubicBezTo>
                      <a:close/>
                      <a:moveTo>
                        <a:pt x="692" y="497"/>
                      </a:moveTo>
                      <a:cubicBezTo>
                        <a:pt x="692" y="316"/>
                        <a:pt x="692" y="316"/>
                        <a:pt x="692" y="316"/>
                      </a:cubicBezTo>
                      <a:cubicBezTo>
                        <a:pt x="32" y="316"/>
                        <a:pt x="32" y="316"/>
                        <a:pt x="32" y="316"/>
                      </a:cubicBezTo>
                      <a:cubicBezTo>
                        <a:pt x="32" y="497"/>
                        <a:pt x="32" y="497"/>
                        <a:pt x="32" y="497"/>
                      </a:cubicBezTo>
                      <a:cubicBezTo>
                        <a:pt x="32" y="515"/>
                        <a:pt x="46" y="529"/>
                        <a:pt x="64" y="529"/>
                      </a:cubicBezTo>
                      <a:cubicBezTo>
                        <a:pt x="660" y="529"/>
                        <a:pt x="660" y="529"/>
                        <a:pt x="660" y="529"/>
                      </a:cubicBezTo>
                      <a:cubicBezTo>
                        <a:pt x="678" y="529"/>
                        <a:pt x="692" y="515"/>
                        <a:pt x="692" y="497"/>
                      </a:cubicBez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endParaRPr lang="en-US" sz="1100" dirty="0">
                    <a:solidFill>
                      <a:srgbClr val="000000"/>
                    </a:solidFill>
                    <a:uFillTx/>
                  </a:endParaRPr>
                </a:p>
              </p:txBody>
            </p:sp>
          </p:grpSp>
          <p:sp>
            <p:nvSpPr>
              <p:cNvPr id="105" name="TextBox 104"/>
              <p:cNvSpPr txBox="1">
                <a:spLocks/>
              </p:cNvSpPr>
              <p:nvPr/>
            </p:nvSpPr>
            <p:spPr>
              <a:xfrm>
                <a:off x="9238160" y="4656264"/>
                <a:ext cx="613951" cy="123111"/>
              </a:xfrm>
              <a:prstGeom prst="rect">
                <a:avLst/>
              </a:prstGeom>
              <a:noFill/>
            </p:spPr>
            <p:txBody>
              <a:bodyPr wrap="none" lIns="0" tIns="0" rIns="0" bIns="0" rtlCol="0">
                <a:spAutoFit/>
              </a:bodyPr>
              <a:lstStyle/>
              <a:p>
                <a:r>
                  <a:rPr lang="en-US" sz="800" dirty="0">
                    <a:uFillTx/>
                  </a:rPr>
                  <a:t>Splunk Cloud</a:t>
                </a:r>
              </a:p>
            </p:txBody>
          </p:sp>
        </p:grpSp>
        <p:grpSp>
          <p:nvGrpSpPr>
            <p:cNvPr id="33" name="Group 32"/>
            <p:cNvGrpSpPr/>
            <p:nvPr/>
          </p:nvGrpSpPr>
          <p:grpSpPr>
            <a:xfrm>
              <a:off x="4505769" y="1884985"/>
              <a:ext cx="5451611" cy="4424808"/>
              <a:chOff x="4505769" y="1884985"/>
              <a:chExt cx="5451611" cy="4424808"/>
            </a:xfrm>
          </p:grpSpPr>
          <p:grpSp>
            <p:nvGrpSpPr>
              <p:cNvPr id="11" name="Group 10"/>
              <p:cNvGrpSpPr/>
              <p:nvPr/>
            </p:nvGrpSpPr>
            <p:grpSpPr>
              <a:xfrm>
                <a:off x="8192080" y="3101326"/>
                <a:ext cx="1765300" cy="1943167"/>
                <a:chOff x="456062" y="1506036"/>
                <a:chExt cx="1765300" cy="1943167"/>
              </a:xfrm>
            </p:grpSpPr>
            <p:pic>
              <p:nvPicPr>
                <p:cNvPr id="12" name="Graphic 11"/>
                <p:cNvPicPr>
                  <a:picLocks noChangeAspect="1"/>
                </p:cNvPicPr>
                <p:nvPr/>
              </p:nvPicPr>
              <p:blipFill>
                <a:blip r:embed="rId4"/>
                <a:stretch>
                  <a:fillRect/>
                </a:stretch>
              </p:blipFill>
              <p:spPr>
                <a:xfrm>
                  <a:off x="456062" y="1506037"/>
                  <a:ext cx="342900" cy="342900"/>
                </a:xfrm>
                <a:prstGeom prst="rect">
                  <a:avLst/>
                </a:prstGeom>
              </p:spPr>
            </p:pic>
            <p:sp>
              <p:nvSpPr>
                <p:cNvPr id="13" name="Rectangle 12"/>
                <p:cNvSpPr>
                  <a:spLocks/>
                </p:cNvSpPr>
                <p:nvPr/>
              </p:nvSpPr>
              <p:spPr>
                <a:xfrm>
                  <a:off x="456062" y="1506036"/>
                  <a:ext cx="1765300" cy="1943167"/>
                </a:xfrm>
                <a:prstGeom prst="rect">
                  <a:avLst/>
                </a:prstGeom>
                <a:noFill/>
                <a:ln w="12700">
                  <a:solidFill>
                    <a:srgbClr val="AAB7B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rtlCol="0" fromWordArt="0" anchor="t" anchorCtr="0" forceAA="0" compatLnSpc="1">
                  <a:prstTxWarp prst="textNoShape">
                    <a:avLst/>
                  </a:prstTxWarp>
                  <a:noAutofit/>
                </a:bodyPr>
                <a:lstStyle/>
                <a:p>
                  <a:pPr algn="l"/>
                  <a:r>
                    <a:rPr lang="en-US" sz="1200" dirty="0">
                      <a:solidFill>
                        <a:srgbClr val="AAB7B8"/>
                      </a:solidFill>
                      <a:uFillTx/>
                    </a:rPr>
                    <a:t>Logging Account</a:t>
                  </a:r>
                </a:p>
              </p:txBody>
            </p:sp>
          </p:grpSp>
          <p:grpSp>
            <p:nvGrpSpPr>
              <p:cNvPr id="6" name="Group 5"/>
              <p:cNvGrpSpPr/>
              <p:nvPr/>
            </p:nvGrpSpPr>
            <p:grpSpPr>
              <a:xfrm>
                <a:off x="4505769" y="1884985"/>
                <a:ext cx="1765300" cy="4424808"/>
                <a:chOff x="4505769" y="1884985"/>
                <a:chExt cx="1765300" cy="4424808"/>
              </a:xfrm>
            </p:grpSpPr>
            <p:grpSp>
              <p:nvGrpSpPr>
                <p:cNvPr id="14" name="Group 13"/>
                <p:cNvGrpSpPr/>
                <p:nvPr/>
              </p:nvGrpSpPr>
              <p:grpSpPr>
                <a:xfrm>
                  <a:off x="4505769" y="1884985"/>
                  <a:ext cx="1765300" cy="1132102"/>
                  <a:chOff x="2622792" y="1090990"/>
                  <a:chExt cx="1765300" cy="1132102"/>
                </a:xfrm>
              </p:grpSpPr>
              <p:pic>
                <p:nvPicPr>
                  <p:cNvPr id="15" name="Graphic 14"/>
                  <p:cNvPicPr>
                    <a:picLocks noChangeAspect="1"/>
                  </p:cNvPicPr>
                  <p:nvPr/>
                </p:nvPicPr>
                <p:blipFill>
                  <a:blip r:embed="rId4"/>
                  <a:stretch>
                    <a:fillRect/>
                  </a:stretch>
                </p:blipFill>
                <p:spPr>
                  <a:xfrm>
                    <a:off x="2622792" y="1090991"/>
                    <a:ext cx="342900" cy="342900"/>
                  </a:xfrm>
                  <a:prstGeom prst="rect">
                    <a:avLst/>
                  </a:prstGeom>
                </p:spPr>
              </p:pic>
              <p:sp>
                <p:nvSpPr>
                  <p:cNvPr id="16" name="Rectangle 15"/>
                  <p:cNvSpPr>
                    <a:spLocks/>
                  </p:cNvSpPr>
                  <p:nvPr/>
                </p:nvSpPr>
                <p:spPr>
                  <a:xfrm>
                    <a:off x="2622792" y="1090990"/>
                    <a:ext cx="1765300" cy="1132102"/>
                  </a:xfrm>
                  <a:prstGeom prst="rect">
                    <a:avLst/>
                  </a:prstGeom>
                  <a:noFill/>
                  <a:ln w="12700">
                    <a:solidFill>
                      <a:srgbClr val="AAB7B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rtlCol="0" fromWordArt="0" anchor="t" anchorCtr="0" forceAA="0" compatLnSpc="1">
                    <a:prstTxWarp prst="textNoShape">
                      <a:avLst/>
                    </a:prstTxWarp>
                    <a:noAutofit/>
                  </a:bodyPr>
                  <a:lstStyle/>
                  <a:p>
                    <a:pPr algn="l"/>
                    <a:r>
                      <a:rPr lang="en-US" sz="1200" dirty="0">
                        <a:solidFill>
                          <a:srgbClr val="AAB7B8"/>
                        </a:solidFill>
                        <a:uFillTx/>
                      </a:rPr>
                      <a:t>Security Account</a:t>
                    </a:r>
                  </a:p>
                </p:txBody>
              </p:sp>
            </p:grpSp>
            <p:grpSp>
              <p:nvGrpSpPr>
                <p:cNvPr id="17" name="Group 16"/>
                <p:cNvGrpSpPr/>
                <p:nvPr/>
              </p:nvGrpSpPr>
              <p:grpSpPr>
                <a:xfrm>
                  <a:off x="4505769" y="3441219"/>
                  <a:ext cx="1765300" cy="1269401"/>
                  <a:chOff x="456062" y="1506036"/>
                  <a:chExt cx="1765300" cy="1269401"/>
                </a:xfrm>
              </p:grpSpPr>
              <p:pic>
                <p:nvPicPr>
                  <p:cNvPr id="18" name="Graphic 17"/>
                  <p:cNvPicPr>
                    <a:picLocks noChangeAspect="1"/>
                  </p:cNvPicPr>
                  <p:nvPr/>
                </p:nvPicPr>
                <p:blipFill>
                  <a:blip r:embed="rId4"/>
                  <a:stretch>
                    <a:fillRect/>
                  </a:stretch>
                </p:blipFill>
                <p:spPr>
                  <a:xfrm>
                    <a:off x="456062" y="1506037"/>
                    <a:ext cx="342900" cy="342900"/>
                  </a:xfrm>
                  <a:prstGeom prst="rect">
                    <a:avLst/>
                  </a:prstGeom>
                </p:spPr>
              </p:pic>
              <p:sp>
                <p:nvSpPr>
                  <p:cNvPr id="19" name="Rectangle 18"/>
                  <p:cNvSpPr>
                    <a:spLocks/>
                  </p:cNvSpPr>
                  <p:nvPr/>
                </p:nvSpPr>
                <p:spPr>
                  <a:xfrm>
                    <a:off x="456062" y="1506036"/>
                    <a:ext cx="1765300" cy="1269401"/>
                  </a:xfrm>
                  <a:prstGeom prst="rect">
                    <a:avLst/>
                  </a:prstGeom>
                  <a:noFill/>
                  <a:ln w="12700">
                    <a:solidFill>
                      <a:srgbClr val="AAB7B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rtlCol="0" fromWordArt="0" anchor="t" anchorCtr="0" forceAA="0" compatLnSpc="1">
                    <a:prstTxWarp prst="textNoShape">
                      <a:avLst/>
                    </a:prstTxWarp>
                    <a:noAutofit/>
                  </a:bodyPr>
                  <a:lstStyle/>
                  <a:p>
                    <a:pPr algn="l"/>
                    <a:r>
                      <a:rPr lang="en-US" sz="1200" dirty="0">
                        <a:solidFill>
                          <a:srgbClr val="AAB7B8"/>
                        </a:solidFill>
                        <a:uFillTx/>
                      </a:rPr>
                      <a:t>Shared Services Account</a:t>
                    </a:r>
                  </a:p>
                </p:txBody>
              </p:sp>
            </p:grpSp>
            <p:grpSp>
              <p:nvGrpSpPr>
                <p:cNvPr id="20" name="Group 19"/>
                <p:cNvGrpSpPr/>
                <p:nvPr/>
              </p:nvGrpSpPr>
              <p:grpSpPr>
                <a:xfrm>
                  <a:off x="4505769" y="5159044"/>
                  <a:ext cx="1765300" cy="1104804"/>
                  <a:chOff x="456062" y="1506037"/>
                  <a:chExt cx="1765300" cy="1104804"/>
                </a:xfrm>
              </p:grpSpPr>
              <p:pic>
                <p:nvPicPr>
                  <p:cNvPr id="21" name="Graphic 20"/>
                  <p:cNvPicPr>
                    <a:picLocks noChangeAspect="1"/>
                  </p:cNvPicPr>
                  <p:nvPr/>
                </p:nvPicPr>
                <p:blipFill>
                  <a:blip r:embed="rId4"/>
                  <a:stretch>
                    <a:fillRect/>
                  </a:stretch>
                </p:blipFill>
                <p:spPr>
                  <a:xfrm>
                    <a:off x="456062" y="1506037"/>
                    <a:ext cx="342900" cy="342900"/>
                  </a:xfrm>
                  <a:prstGeom prst="rect">
                    <a:avLst/>
                  </a:prstGeom>
                </p:spPr>
              </p:pic>
              <p:sp>
                <p:nvSpPr>
                  <p:cNvPr id="22" name="Rectangle 21"/>
                  <p:cNvSpPr>
                    <a:spLocks/>
                  </p:cNvSpPr>
                  <p:nvPr/>
                </p:nvSpPr>
                <p:spPr>
                  <a:xfrm>
                    <a:off x="456062" y="1506037"/>
                    <a:ext cx="1765300" cy="1104804"/>
                  </a:xfrm>
                  <a:prstGeom prst="rect">
                    <a:avLst/>
                  </a:prstGeom>
                  <a:noFill/>
                  <a:ln w="12700">
                    <a:solidFill>
                      <a:srgbClr val="AAB7B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rtlCol="0" fromWordArt="0" anchor="t" anchorCtr="0" forceAA="0" compatLnSpc="1">
                    <a:prstTxWarp prst="textNoShape">
                      <a:avLst/>
                    </a:prstTxWarp>
                    <a:noAutofit/>
                  </a:bodyPr>
                  <a:lstStyle/>
                  <a:p>
                    <a:pPr algn="l"/>
                    <a:r>
                      <a:rPr lang="en-US" sz="1200" dirty="0">
                        <a:solidFill>
                          <a:srgbClr val="AAB7B8"/>
                        </a:solidFill>
                        <a:uFillTx/>
                      </a:rPr>
                      <a:t>Sub Account</a:t>
                    </a:r>
                  </a:p>
                </p:txBody>
              </p:sp>
            </p:grpSp>
            <p:grpSp>
              <p:nvGrpSpPr>
                <p:cNvPr id="139" name="Group 138"/>
                <p:cNvGrpSpPr/>
                <p:nvPr/>
              </p:nvGrpSpPr>
              <p:grpSpPr>
                <a:xfrm>
                  <a:off x="4585575" y="5506386"/>
                  <a:ext cx="546960" cy="745719"/>
                  <a:chOff x="4585575" y="5506386"/>
                  <a:chExt cx="546960" cy="745719"/>
                </a:xfrm>
              </p:grpSpPr>
              <p:pic>
                <p:nvPicPr>
                  <p:cNvPr id="140" name="Graphic 139"/>
                  <p:cNvPicPr>
                    <a:picLocks noChangeAspect="1"/>
                  </p:cNvPicPr>
                  <p:nvPr/>
                </p:nvPicPr>
                <p:blipFill>
                  <a:blip r:embed="rId7"/>
                  <a:stretch>
                    <a:fillRect/>
                  </a:stretch>
                </p:blipFill>
                <p:spPr>
                  <a:xfrm>
                    <a:off x="4585575" y="5510788"/>
                    <a:ext cx="169762" cy="243326"/>
                  </a:xfrm>
                  <a:prstGeom prst="rect">
                    <a:avLst/>
                  </a:prstGeom>
                </p:spPr>
              </p:pic>
              <p:pic>
                <p:nvPicPr>
                  <p:cNvPr id="142" name="Graphic 141"/>
                  <p:cNvPicPr>
                    <a:picLocks noChangeAspect="1"/>
                  </p:cNvPicPr>
                  <p:nvPr/>
                </p:nvPicPr>
                <p:blipFill>
                  <a:blip r:embed="rId8"/>
                  <a:stretch>
                    <a:fillRect/>
                  </a:stretch>
                </p:blipFill>
                <p:spPr>
                  <a:xfrm>
                    <a:off x="4772412" y="5506871"/>
                    <a:ext cx="169762" cy="243326"/>
                  </a:xfrm>
                  <a:prstGeom prst="rect">
                    <a:avLst/>
                  </a:prstGeom>
                </p:spPr>
              </p:pic>
              <p:pic>
                <p:nvPicPr>
                  <p:cNvPr id="143" name="Graphic 142"/>
                  <p:cNvPicPr>
                    <a:picLocks noChangeAspect="1"/>
                  </p:cNvPicPr>
                  <p:nvPr/>
                </p:nvPicPr>
                <p:blipFill>
                  <a:blip r:embed="rId9"/>
                  <a:stretch>
                    <a:fillRect/>
                  </a:stretch>
                </p:blipFill>
                <p:spPr>
                  <a:xfrm>
                    <a:off x="4962773" y="5506386"/>
                    <a:ext cx="169762" cy="212203"/>
                  </a:xfrm>
                  <a:prstGeom prst="rect">
                    <a:avLst/>
                  </a:prstGeom>
                </p:spPr>
              </p:pic>
              <p:pic>
                <p:nvPicPr>
                  <p:cNvPr id="144" name="Graphic 143"/>
                  <p:cNvPicPr>
                    <a:picLocks noChangeAspect="1"/>
                  </p:cNvPicPr>
                  <p:nvPr/>
                </p:nvPicPr>
                <p:blipFill>
                  <a:blip r:embed="rId10"/>
                  <a:stretch>
                    <a:fillRect/>
                  </a:stretch>
                </p:blipFill>
                <p:spPr>
                  <a:xfrm>
                    <a:off x="4587905" y="5759675"/>
                    <a:ext cx="169762" cy="243326"/>
                  </a:xfrm>
                  <a:prstGeom prst="rect">
                    <a:avLst/>
                  </a:prstGeom>
                </p:spPr>
              </p:pic>
              <p:pic>
                <p:nvPicPr>
                  <p:cNvPr id="145" name="Graphic 144"/>
                  <p:cNvPicPr>
                    <a:picLocks noChangeAspect="1"/>
                  </p:cNvPicPr>
                  <p:nvPr/>
                </p:nvPicPr>
                <p:blipFill>
                  <a:blip r:embed="rId11"/>
                  <a:stretch>
                    <a:fillRect/>
                  </a:stretch>
                </p:blipFill>
                <p:spPr>
                  <a:xfrm>
                    <a:off x="4585575" y="6008779"/>
                    <a:ext cx="169762" cy="243326"/>
                  </a:xfrm>
                  <a:prstGeom prst="rect">
                    <a:avLst/>
                  </a:prstGeom>
                </p:spPr>
              </p:pic>
            </p:grpSp>
            <p:grpSp>
              <p:nvGrpSpPr>
                <p:cNvPr id="146" name="Group 145"/>
                <p:cNvGrpSpPr/>
                <p:nvPr/>
              </p:nvGrpSpPr>
              <p:grpSpPr>
                <a:xfrm>
                  <a:off x="4595795" y="3915310"/>
                  <a:ext cx="546960" cy="745719"/>
                  <a:chOff x="4585575" y="5506386"/>
                  <a:chExt cx="546960" cy="745719"/>
                </a:xfrm>
              </p:grpSpPr>
              <p:pic>
                <p:nvPicPr>
                  <p:cNvPr id="148" name="Graphic 147"/>
                  <p:cNvPicPr>
                    <a:picLocks noChangeAspect="1"/>
                  </p:cNvPicPr>
                  <p:nvPr/>
                </p:nvPicPr>
                <p:blipFill>
                  <a:blip r:embed="rId7"/>
                  <a:stretch>
                    <a:fillRect/>
                  </a:stretch>
                </p:blipFill>
                <p:spPr>
                  <a:xfrm>
                    <a:off x="4585575" y="5510788"/>
                    <a:ext cx="169762" cy="243326"/>
                  </a:xfrm>
                  <a:prstGeom prst="rect">
                    <a:avLst/>
                  </a:prstGeom>
                </p:spPr>
              </p:pic>
              <p:pic>
                <p:nvPicPr>
                  <p:cNvPr id="150" name="Graphic 149"/>
                  <p:cNvPicPr>
                    <a:picLocks noChangeAspect="1"/>
                  </p:cNvPicPr>
                  <p:nvPr/>
                </p:nvPicPr>
                <p:blipFill>
                  <a:blip r:embed="rId8"/>
                  <a:stretch>
                    <a:fillRect/>
                  </a:stretch>
                </p:blipFill>
                <p:spPr>
                  <a:xfrm>
                    <a:off x="4772412" y="5506871"/>
                    <a:ext cx="169762" cy="243326"/>
                  </a:xfrm>
                  <a:prstGeom prst="rect">
                    <a:avLst/>
                  </a:prstGeom>
                </p:spPr>
              </p:pic>
              <p:pic>
                <p:nvPicPr>
                  <p:cNvPr id="151" name="Graphic 150"/>
                  <p:cNvPicPr>
                    <a:picLocks noChangeAspect="1"/>
                  </p:cNvPicPr>
                  <p:nvPr/>
                </p:nvPicPr>
                <p:blipFill>
                  <a:blip r:embed="rId9"/>
                  <a:stretch>
                    <a:fillRect/>
                  </a:stretch>
                </p:blipFill>
                <p:spPr>
                  <a:xfrm>
                    <a:off x="4962773" y="5506386"/>
                    <a:ext cx="169762" cy="212203"/>
                  </a:xfrm>
                  <a:prstGeom prst="rect">
                    <a:avLst/>
                  </a:prstGeom>
                </p:spPr>
              </p:pic>
              <p:pic>
                <p:nvPicPr>
                  <p:cNvPr id="153" name="Graphic 152"/>
                  <p:cNvPicPr>
                    <a:picLocks noChangeAspect="1"/>
                  </p:cNvPicPr>
                  <p:nvPr/>
                </p:nvPicPr>
                <p:blipFill>
                  <a:blip r:embed="rId10"/>
                  <a:stretch>
                    <a:fillRect/>
                  </a:stretch>
                </p:blipFill>
                <p:spPr>
                  <a:xfrm>
                    <a:off x="4587905" y="5759675"/>
                    <a:ext cx="169762" cy="243326"/>
                  </a:xfrm>
                  <a:prstGeom prst="rect">
                    <a:avLst/>
                  </a:prstGeom>
                </p:spPr>
              </p:pic>
              <p:pic>
                <p:nvPicPr>
                  <p:cNvPr id="154" name="Graphic 153"/>
                  <p:cNvPicPr>
                    <a:picLocks noChangeAspect="1"/>
                  </p:cNvPicPr>
                  <p:nvPr/>
                </p:nvPicPr>
                <p:blipFill>
                  <a:blip r:embed="rId11"/>
                  <a:stretch>
                    <a:fillRect/>
                  </a:stretch>
                </p:blipFill>
                <p:spPr>
                  <a:xfrm>
                    <a:off x="4585575" y="6008779"/>
                    <a:ext cx="169762" cy="243326"/>
                  </a:xfrm>
                  <a:prstGeom prst="rect">
                    <a:avLst/>
                  </a:prstGeom>
                </p:spPr>
              </p:pic>
            </p:grpSp>
            <p:grpSp>
              <p:nvGrpSpPr>
                <p:cNvPr id="156" name="Group 155"/>
                <p:cNvGrpSpPr/>
                <p:nvPr/>
              </p:nvGrpSpPr>
              <p:grpSpPr>
                <a:xfrm>
                  <a:off x="4599122" y="2255708"/>
                  <a:ext cx="546960" cy="745719"/>
                  <a:chOff x="4585575" y="5506386"/>
                  <a:chExt cx="546960" cy="745719"/>
                </a:xfrm>
              </p:grpSpPr>
              <p:pic>
                <p:nvPicPr>
                  <p:cNvPr id="158" name="Graphic 157"/>
                  <p:cNvPicPr>
                    <a:picLocks noChangeAspect="1"/>
                  </p:cNvPicPr>
                  <p:nvPr/>
                </p:nvPicPr>
                <p:blipFill>
                  <a:blip r:embed="rId7"/>
                  <a:stretch>
                    <a:fillRect/>
                  </a:stretch>
                </p:blipFill>
                <p:spPr>
                  <a:xfrm>
                    <a:off x="4585575" y="5510788"/>
                    <a:ext cx="169762" cy="243326"/>
                  </a:xfrm>
                  <a:prstGeom prst="rect">
                    <a:avLst/>
                  </a:prstGeom>
                </p:spPr>
              </p:pic>
              <p:pic>
                <p:nvPicPr>
                  <p:cNvPr id="159" name="Graphic 158"/>
                  <p:cNvPicPr>
                    <a:picLocks noChangeAspect="1"/>
                  </p:cNvPicPr>
                  <p:nvPr/>
                </p:nvPicPr>
                <p:blipFill>
                  <a:blip r:embed="rId8"/>
                  <a:stretch>
                    <a:fillRect/>
                  </a:stretch>
                </p:blipFill>
                <p:spPr>
                  <a:xfrm>
                    <a:off x="4772412" y="5506871"/>
                    <a:ext cx="169762" cy="243326"/>
                  </a:xfrm>
                  <a:prstGeom prst="rect">
                    <a:avLst/>
                  </a:prstGeom>
                </p:spPr>
              </p:pic>
              <p:pic>
                <p:nvPicPr>
                  <p:cNvPr id="161" name="Graphic 160"/>
                  <p:cNvPicPr>
                    <a:picLocks noChangeAspect="1"/>
                  </p:cNvPicPr>
                  <p:nvPr/>
                </p:nvPicPr>
                <p:blipFill>
                  <a:blip r:embed="rId9"/>
                  <a:stretch>
                    <a:fillRect/>
                  </a:stretch>
                </p:blipFill>
                <p:spPr>
                  <a:xfrm>
                    <a:off x="4962773" y="5506386"/>
                    <a:ext cx="169762" cy="212203"/>
                  </a:xfrm>
                  <a:prstGeom prst="rect">
                    <a:avLst/>
                  </a:prstGeom>
                </p:spPr>
              </p:pic>
              <p:pic>
                <p:nvPicPr>
                  <p:cNvPr id="162" name="Graphic 161"/>
                  <p:cNvPicPr>
                    <a:picLocks noChangeAspect="1"/>
                  </p:cNvPicPr>
                  <p:nvPr/>
                </p:nvPicPr>
                <p:blipFill>
                  <a:blip r:embed="rId10"/>
                  <a:stretch>
                    <a:fillRect/>
                  </a:stretch>
                </p:blipFill>
                <p:spPr>
                  <a:xfrm>
                    <a:off x="4587905" y="5759675"/>
                    <a:ext cx="169762" cy="243326"/>
                  </a:xfrm>
                  <a:prstGeom prst="rect">
                    <a:avLst/>
                  </a:prstGeom>
                </p:spPr>
              </p:pic>
              <p:pic>
                <p:nvPicPr>
                  <p:cNvPr id="163" name="Graphic 162"/>
                  <p:cNvPicPr>
                    <a:picLocks noChangeAspect="1"/>
                  </p:cNvPicPr>
                  <p:nvPr/>
                </p:nvPicPr>
                <p:blipFill>
                  <a:blip r:embed="rId11"/>
                  <a:stretch>
                    <a:fillRect/>
                  </a:stretch>
                </p:blipFill>
                <p:spPr>
                  <a:xfrm>
                    <a:off x="4585575" y="6008779"/>
                    <a:ext cx="169762" cy="243326"/>
                  </a:xfrm>
                  <a:prstGeom prst="rect">
                    <a:avLst/>
                  </a:prstGeom>
                </p:spPr>
              </p:pic>
            </p:grpSp>
            <p:grpSp>
              <p:nvGrpSpPr>
                <p:cNvPr id="34" name="Group 33"/>
                <p:cNvGrpSpPr/>
                <p:nvPr/>
              </p:nvGrpSpPr>
              <p:grpSpPr>
                <a:xfrm>
                  <a:off x="4829274" y="2519788"/>
                  <a:ext cx="842939" cy="3790005"/>
                  <a:chOff x="4829274" y="2519788"/>
                  <a:chExt cx="842939" cy="3790005"/>
                </a:xfrm>
              </p:grpSpPr>
              <p:grpSp>
                <p:nvGrpSpPr>
                  <p:cNvPr id="125" name="Group 124"/>
                  <p:cNvGrpSpPr/>
                  <p:nvPr/>
                </p:nvGrpSpPr>
                <p:grpSpPr>
                  <a:xfrm>
                    <a:off x="4829274" y="2519788"/>
                    <a:ext cx="807013" cy="519119"/>
                    <a:chOff x="2141853" y="1991885"/>
                    <a:chExt cx="807013" cy="519119"/>
                  </a:xfrm>
                </p:grpSpPr>
                <p:grpSp>
                  <p:nvGrpSpPr>
                    <p:cNvPr id="126" name="Group 125"/>
                    <p:cNvGrpSpPr/>
                    <p:nvPr/>
                  </p:nvGrpSpPr>
                  <p:grpSpPr>
                    <a:xfrm>
                      <a:off x="2141853" y="1991885"/>
                      <a:ext cx="419723" cy="492216"/>
                      <a:chOff x="8046693" y="5423976"/>
                      <a:chExt cx="650931" cy="763359"/>
                    </a:xfrm>
                  </p:grpSpPr>
                  <p:pic>
                    <p:nvPicPr>
                      <p:cNvPr id="131" name="Graphic 130"/>
                      <p:cNvPicPr>
                        <a:picLocks noChangeAspect="1"/>
                      </p:cNvPicPr>
                      <p:nvPr/>
                    </p:nvPicPr>
                    <p:blipFill>
                      <a:blip r:embed="rId12"/>
                      <a:stretch>
                        <a:fillRect/>
                      </a:stretch>
                    </p:blipFill>
                    <p:spPr>
                      <a:xfrm>
                        <a:off x="8144722" y="5423976"/>
                        <a:ext cx="465953" cy="490327"/>
                      </a:xfrm>
                      <a:prstGeom prst="rect">
                        <a:avLst/>
                      </a:prstGeom>
                    </p:spPr>
                  </p:pic>
                  <p:sp>
                    <p:nvSpPr>
                      <p:cNvPr id="132" name="TextBox 131"/>
                      <p:cNvSpPr txBox="1">
                        <a:spLocks/>
                      </p:cNvSpPr>
                      <p:nvPr/>
                    </p:nvSpPr>
                    <p:spPr>
                      <a:xfrm>
                        <a:off x="8046693" y="5927536"/>
                        <a:ext cx="650931" cy="259799"/>
                      </a:xfrm>
                      <a:prstGeom prst="rect">
                        <a:avLst/>
                      </a:prstGeom>
                      <a:noFill/>
                    </p:spPr>
                    <p:txBody>
                      <a:bodyPr wrap="square" rtlCol="0">
                        <a:spAutoFit/>
                      </a:bodyPr>
                      <a:lstStyle/>
                      <a:p>
                        <a:pPr algn="ctr"/>
                        <a:r>
                          <a:rPr lang="en-US" sz="700" dirty="0">
                            <a:solidFill>
                              <a:srgbClr val="232F3E"/>
                            </a:solidFill>
                            <a:uFillTx/>
                          </a:rPr>
                          <a:t>Role</a:t>
                        </a:r>
                      </a:p>
                    </p:txBody>
                  </p:sp>
                </p:grpSp>
                <p:grpSp>
                  <p:nvGrpSpPr>
                    <p:cNvPr id="128" name="Group 127"/>
                    <p:cNvGrpSpPr/>
                    <p:nvPr/>
                  </p:nvGrpSpPr>
                  <p:grpSpPr>
                    <a:xfrm>
                      <a:off x="2468337" y="1994871"/>
                      <a:ext cx="480529" cy="516133"/>
                      <a:chOff x="8558040" y="5417942"/>
                      <a:chExt cx="762065" cy="818530"/>
                    </a:xfrm>
                  </p:grpSpPr>
                  <p:pic>
                    <p:nvPicPr>
                      <p:cNvPr id="129" name="Graphic 128"/>
                      <p:cNvPicPr>
                        <a:picLocks noChangeAspect="1"/>
                      </p:cNvPicPr>
                      <p:nvPr/>
                    </p:nvPicPr>
                    <p:blipFill>
                      <a:blip r:embed="rId13"/>
                      <a:stretch>
                        <a:fillRect/>
                      </a:stretch>
                    </p:blipFill>
                    <p:spPr>
                      <a:xfrm>
                        <a:off x="8713554" y="5417942"/>
                        <a:ext cx="431219" cy="490327"/>
                      </a:xfrm>
                      <a:prstGeom prst="rect">
                        <a:avLst/>
                      </a:prstGeom>
                    </p:spPr>
                  </p:pic>
                  <p:sp>
                    <p:nvSpPr>
                      <p:cNvPr id="130" name="TextBox 129"/>
                      <p:cNvSpPr txBox="1">
                        <a:spLocks/>
                      </p:cNvSpPr>
                      <p:nvPr/>
                    </p:nvSpPr>
                    <p:spPr>
                      <a:xfrm>
                        <a:off x="8558040" y="5919207"/>
                        <a:ext cx="762065" cy="317265"/>
                      </a:xfrm>
                      <a:prstGeom prst="rect">
                        <a:avLst/>
                      </a:prstGeom>
                      <a:noFill/>
                    </p:spPr>
                    <p:txBody>
                      <a:bodyPr wrap="square" rtlCol="0">
                        <a:spAutoFit/>
                      </a:bodyPr>
                      <a:lstStyle/>
                      <a:p>
                        <a:pPr algn="ctr"/>
                        <a:r>
                          <a:rPr lang="en-US" sz="700" dirty="0">
                            <a:solidFill>
                              <a:srgbClr val="232F3E"/>
                            </a:solidFill>
                            <a:uFillTx/>
                          </a:rPr>
                          <a:t>Policy</a:t>
                        </a:r>
                      </a:p>
                    </p:txBody>
                  </p:sp>
                </p:grpSp>
              </p:grpSp>
              <p:grpSp>
                <p:nvGrpSpPr>
                  <p:cNvPr id="137" name="Group 136"/>
                  <p:cNvGrpSpPr/>
                  <p:nvPr/>
                </p:nvGrpSpPr>
                <p:grpSpPr>
                  <a:xfrm>
                    <a:off x="4865200" y="4199035"/>
                    <a:ext cx="807013" cy="519119"/>
                    <a:chOff x="2141853" y="1991885"/>
                    <a:chExt cx="807013" cy="519119"/>
                  </a:xfrm>
                </p:grpSpPr>
                <p:grpSp>
                  <p:nvGrpSpPr>
                    <p:cNvPr id="197" name="Group 196"/>
                    <p:cNvGrpSpPr/>
                    <p:nvPr/>
                  </p:nvGrpSpPr>
                  <p:grpSpPr>
                    <a:xfrm>
                      <a:off x="2141853" y="1991885"/>
                      <a:ext cx="419723" cy="492216"/>
                      <a:chOff x="8046693" y="5423976"/>
                      <a:chExt cx="650931" cy="763359"/>
                    </a:xfrm>
                  </p:grpSpPr>
                  <p:pic>
                    <p:nvPicPr>
                      <p:cNvPr id="201" name="Graphic 200"/>
                      <p:cNvPicPr>
                        <a:picLocks noChangeAspect="1"/>
                      </p:cNvPicPr>
                      <p:nvPr/>
                    </p:nvPicPr>
                    <p:blipFill>
                      <a:blip r:embed="rId12"/>
                      <a:stretch>
                        <a:fillRect/>
                      </a:stretch>
                    </p:blipFill>
                    <p:spPr>
                      <a:xfrm>
                        <a:off x="8144722" y="5423976"/>
                        <a:ext cx="465953" cy="490327"/>
                      </a:xfrm>
                      <a:prstGeom prst="rect">
                        <a:avLst/>
                      </a:prstGeom>
                    </p:spPr>
                  </p:pic>
                  <p:sp>
                    <p:nvSpPr>
                      <p:cNvPr id="202" name="TextBox 201"/>
                      <p:cNvSpPr txBox="1">
                        <a:spLocks/>
                      </p:cNvSpPr>
                      <p:nvPr/>
                    </p:nvSpPr>
                    <p:spPr>
                      <a:xfrm>
                        <a:off x="8046693" y="5927536"/>
                        <a:ext cx="650931" cy="259799"/>
                      </a:xfrm>
                      <a:prstGeom prst="rect">
                        <a:avLst/>
                      </a:prstGeom>
                      <a:noFill/>
                    </p:spPr>
                    <p:txBody>
                      <a:bodyPr wrap="square" rtlCol="0">
                        <a:spAutoFit/>
                      </a:bodyPr>
                      <a:lstStyle/>
                      <a:p>
                        <a:pPr algn="ctr"/>
                        <a:r>
                          <a:rPr lang="en-US" sz="700" dirty="0">
                            <a:solidFill>
                              <a:srgbClr val="232F3E"/>
                            </a:solidFill>
                            <a:uFillTx/>
                          </a:rPr>
                          <a:t>Role</a:t>
                        </a:r>
                      </a:p>
                    </p:txBody>
                  </p:sp>
                </p:grpSp>
                <p:grpSp>
                  <p:nvGrpSpPr>
                    <p:cNvPr id="198" name="Group 197"/>
                    <p:cNvGrpSpPr/>
                    <p:nvPr/>
                  </p:nvGrpSpPr>
                  <p:grpSpPr>
                    <a:xfrm>
                      <a:off x="2468337" y="1994871"/>
                      <a:ext cx="480529" cy="516133"/>
                      <a:chOff x="8558040" y="5417942"/>
                      <a:chExt cx="762065" cy="818530"/>
                    </a:xfrm>
                  </p:grpSpPr>
                  <p:pic>
                    <p:nvPicPr>
                      <p:cNvPr id="199" name="Graphic 198"/>
                      <p:cNvPicPr>
                        <a:picLocks noChangeAspect="1"/>
                      </p:cNvPicPr>
                      <p:nvPr/>
                    </p:nvPicPr>
                    <p:blipFill>
                      <a:blip r:embed="rId13"/>
                      <a:stretch>
                        <a:fillRect/>
                      </a:stretch>
                    </p:blipFill>
                    <p:spPr>
                      <a:xfrm>
                        <a:off x="8713554" y="5417942"/>
                        <a:ext cx="431219" cy="490327"/>
                      </a:xfrm>
                      <a:prstGeom prst="rect">
                        <a:avLst/>
                      </a:prstGeom>
                    </p:spPr>
                  </p:pic>
                  <p:sp>
                    <p:nvSpPr>
                      <p:cNvPr id="200" name="TextBox 199"/>
                      <p:cNvSpPr txBox="1">
                        <a:spLocks/>
                      </p:cNvSpPr>
                      <p:nvPr/>
                    </p:nvSpPr>
                    <p:spPr>
                      <a:xfrm>
                        <a:off x="8558040" y="5919207"/>
                        <a:ext cx="762065" cy="317265"/>
                      </a:xfrm>
                      <a:prstGeom prst="rect">
                        <a:avLst/>
                      </a:prstGeom>
                      <a:noFill/>
                    </p:spPr>
                    <p:txBody>
                      <a:bodyPr wrap="square" rtlCol="0">
                        <a:spAutoFit/>
                      </a:bodyPr>
                      <a:lstStyle/>
                      <a:p>
                        <a:pPr algn="ctr"/>
                        <a:r>
                          <a:rPr lang="en-US" sz="700" dirty="0">
                            <a:solidFill>
                              <a:srgbClr val="232F3E"/>
                            </a:solidFill>
                            <a:uFillTx/>
                          </a:rPr>
                          <a:t>Policy</a:t>
                        </a:r>
                      </a:p>
                    </p:txBody>
                  </p:sp>
                </p:grpSp>
              </p:grpSp>
              <p:grpSp>
                <p:nvGrpSpPr>
                  <p:cNvPr id="203" name="Group 202"/>
                  <p:cNvGrpSpPr/>
                  <p:nvPr/>
                </p:nvGrpSpPr>
                <p:grpSpPr>
                  <a:xfrm>
                    <a:off x="4835143" y="5790674"/>
                    <a:ext cx="807013" cy="519119"/>
                    <a:chOff x="2141853" y="1991885"/>
                    <a:chExt cx="807013" cy="519119"/>
                  </a:xfrm>
                </p:grpSpPr>
                <p:grpSp>
                  <p:nvGrpSpPr>
                    <p:cNvPr id="204" name="Group 203"/>
                    <p:cNvGrpSpPr/>
                    <p:nvPr/>
                  </p:nvGrpSpPr>
                  <p:grpSpPr>
                    <a:xfrm>
                      <a:off x="2141853" y="1991885"/>
                      <a:ext cx="419723" cy="492216"/>
                      <a:chOff x="8046693" y="5423976"/>
                      <a:chExt cx="650931" cy="763359"/>
                    </a:xfrm>
                  </p:grpSpPr>
                  <p:pic>
                    <p:nvPicPr>
                      <p:cNvPr id="208" name="Graphic 207"/>
                      <p:cNvPicPr>
                        <a:picLocks noChangeAspect="1"/>
                      </p:cNvPicPr>
                      <p:nvPr/>
                    </p:nvPicPr>
                    <p:blipFill>
                      <a:blip r:embed="rId12"/>
                      <a:stretch>
                        <a:fillRect/>
                      </a:stretch>
                    </p:blipFill>
                    <p:spPr>
                      <a:xfrm>
                        <a:off x="8144722" y="5423976"/>
                        <a:ext cx="465953" cy="490327"/>
                      </a:xfrm>
                      <a:prstGeom prst="rect">
                        <a:avLst/>
                      </a:prstGeom>
                    </p:spPr>
                  </p:pic>
                  <p:sp>
                    <p:nvSpPr>
                      <p:cNvPr id="209" name="TextBox 208"/>
                      <p:cNvSpPr txBox="1">
                        <a:spLocks/>
                      </p:cNvSpPr>
                      <p:nvPr/>
                    </p:nvSpPr>
                    <p:spPr>
                      <a:xfrm>
                        <a:off x="8046693" y="5927536"/>
                        <a:ext cx="650931" cy="259799"/>
                      </a:xfrm>
                      <a:prstGeom prst="rect">
                        <a:avLst/>
                      </a:prstGeom>
                      <a:noFill/>
                    </p:spPr>
                    <p:txBody>
                      <a:bodyPr wrap="square" rtlCol="0">
                        <a:spAutoFit/>
                      </a:bodyPr>
                      <a:lstStyle/>
                      <a:p>
                        <a:pPr algn="ctr"/>
                        <a:r>
                          <a:rPr lang="en-US" sz="700" dirty="0">
                            <a:solidFill>
                              <a:srgbClr val="232F3E"/>
                            </a:solidFill>
                            <a:uFillTx/>
                          </a:rPr>
                          <a:t>Role</a:t>
                        </a:r>
                      </a:p>
                    </p:txBody>
                  </p:sp>
                </p:grpSp>
                <p:grpSp>
                  <p:nvGrpSpPr>
                    <p:cNvPr id="205" name="Group 204"/>
                    <p:cNvGrpSpPr/>
                    <p:nvPr/>
                  </p:nvGrpSpPr>
                  <p:grpSpPr>
                    <a:xfrm>
                      <a:off x="2468337" y="1994871"/>
                      <a:ext cx="480529" cy="516133"/>
                      <a:chOff x="8558040" y="5417942"/>
                      <a:chExt cx="762065" cy="818530"/>
                    </a:xfrm>
                  </p:grpSpPr>
                  <p:pic>
                    <p:nvPicPr>
                      <p:cNvPr id="206" name="Graphic 205"/>
                      <p:cNvPicPr>
                        <a:picLocks noChangeAspect="1"/>
                      </p:cNvPicPr>
                      <p:nvPr/>
                    </p:nvPicPr>
                    <p:blipFill>
                      <a:blip r:embed="rId13"/>
                      <a:stretch>
                        <a:fillRect/>
                      </a:stretch>
                    </p:blipFill>
                    <p:spPr>
                      <a:xfrm>
                        <a:off x="8713554" y="5417942"/>
                        <a:ext cx="431219" cy="490327"/>
                      </a:xfrm>
                      <a:prstGeom prst="rect">
                        <a:avLst/>
                      </a:prstGeom>
                    </p:spPr>
                  </p:pic>
                  <p:sp>
                    <p:nvSpPr>
                      <p:cNvPr id="207" name="TextBox 206"/>
                      <p:cNvSpPr txBox="1">
                        <a:spLocks/>
                      </p:cNvSpPr>
                      <p:nvPr/>
                    </p:nvSpPr>
                    <p:spPr>
                      <a:xfrm>
                        <a:off x="8558040" y="5919207"/>
                        <a:ext cx="762065" cy="317265"/>
                      </a:xfrm>
                      <a:prstGeom prst="rect">
                        <a:avLst/>
                      </a:prstGeom>
                      <a:noFill/>
                    </p:spPr>
                    <p:txBody>
                      <a:bodyPr wrap="square" rtlCol="0">
                        <a:spAutoFit/>
                      </a:bodyPr>
                      <a:lstStyle/>
                      <a:p>
                        <a:pPr algn="ctr"/>
                        <a:r>
                          <a:rPr lang="en-US" sz="700" dirty="0">
                            <a:solidFill>
                              <a:srgbClr val="232F3E"/>
                            </a:solidFill>
                            <a:uFillTx/>
                          </a:rPr>
                          <a:t>Policy</a:t>
                        </a:r>
                      </a:p>
                    </p:txBody>
                  </p:sp>
                </p:grpSp>
              </p:grpSp>
            </p:grpSp>
          </p:grpSp>
        </p:grpSp>
      </p:grpSp>
      <p:grpSp>
        <p:nvGrpSpPr>
          <p:cNvPr id="23" name="Group 22"/>
          <p:cNvGrpSpPr/>
          <p:nvPr/>
        </p:nvGrpSpPr>
        <p:grpSpPr>
          <a:xfrm>
            <a:off x="3836033" y="1872034"/>
            <a:ext cx="817453" cy="4034315"/>
            <a:chOff x="3836033" y="1872034"/>
            <a:chExt cx="817453" cy="4034315"/>
          </a:xfrm>
        </p:grpSpPr>
        <p:grpSp>
          <p:nvGrpSpPr>
            <p:cNvPr id="210" name="Group 209"/>
            <p:cNvGrpSpPr/>
            <p:nvPr/>
          </p:nvGrpSpPr>
          <p:grpSpPr>
            <a:xfrm>
              <a:off x="3840830" y="1872034"/>
              <a:ext cx="812656" cy="753932"/>
              <a:chOff x="3391596" y="4643017"/>
              <a:chExt cx="1072750" cy="888944"/>
            </a:xfrm>
          </p:grpSpPr>
          <p:pic>
            <p:nvPicPr>
              <p:cNvPr id="211" name="Graphic 210"/>
              <p:cNvPicPr>
                <a:picLocks noChangeAspect="1"/>
              </p:cNvPicPr>
              <p:nvPr/>
            </p:nvPicPr>
            <p:blipFill>
              <a:blip r:embed="rId6"/>
              <a:stretch>
                <a:fillRect/>
              </a:stretch>
            </p:blipFill>
            <p:spPr>
              <a:xfrm>
                <a:off x="3642221" y="4643017"/>
                <a:ext cx="571500" cy="571500"/>
              </a:xfrm>
              <a:prstGeom prst="rect">
                <a:avLst/>
              </a:prstGeom>
            </p:spPr>
          </p:pic>
          <p:sp>
            <p:nvSpPr>
              <p:cNvPr id="212" name="TextBox 211"/>
              <p:cNvSpPr txBox="1">
                <a:spLocks/>
              </p:cNvSpPr>
              <p:nvPr/>
            </p:nvSpPr>
            <p:spPr>
              <a:xfrm>
                <a:off x="3391596" y="5259488"/>
                <a:ext cx="1072750" cy="272473"/>
              </a:xfrm>
              <a:prstGeom prst="rect">
                <a:avLst/>
              </a:prstGeom>
              <a:noFill/>
            </p:spPr>
            <p:txBody>
              <a:bodyPr wrap="square" rtlCol="0">
                <a:spAutoFit/>
              </a:bodyPr>
              <a:lstStyle/>
              <a:p>
                <a:pPr algn="ctr"/>
                <a:r>
                  <a:rPr lang="en-US" sz="800" dirty="0">
                    <a:solidFill>
                      <a:srgbClr val="232F3E"/>
                    </a:solidFill>
                    <a:uFillTx/>
                  </a:rPr>
                  <a:t>Template</a:t>
                </a:r>
              </a:p>
            </p:txBody>
          </p:sp>
        </p:grpSp>
        <p:grpSp>
          <p:nvGrpSpPr>
            <p:cNvPr id="213" name="Group 212"/>
            <p:cNvGrpSpPr/>
            <p:nvPr/>
          </p:nvGrpSpPr>
          <p:grpSpPr>
            <a:xfrm>
              <a:off x="3840830" y="3440869"/>
              <a:ext cx="812656" cy="753932"/>
              <a:chOff x="3391596" y="4643017"/>
              <a:chExt cx="1072750" cy="888944"/>
            </a:xfrm>
          </p:grpSpPr>
          <p:pic>
            <p:nvPicPr>
              <p:cNvPr id="214" name="Graphic 213"/>
              <p:cNvPicPr>
                <a:picLocks noChangeAspect="1"/>
              </p:cNvPicPr>
              <p:nvPr/>
            </p:nvPicPr>
            <p:blipFill>
              <a:blip r:embed="rId6"/>
              <a:stretch>
                <a:fillRect/>
              </a:stretch>
            </p:blipFill>
            <p:spPr>
              <a:xfrm>
                <a:off x="3642221" y="4643017"/>
                <a:ext cx="571500" cy="571500"/>
              </a:xfrm>
              <a:prstGeom prst="rect">
                <a:avLst/>
              </a:prstGeom>
            </p:spPr>
          </p:pic>
          <p:sp>
            <p:nvSpPr>
              <p:cNvPr id="215" name="TextBox 214"/>
              <p:cNvSpPr txBox="1">
                <a:spLocks/>
              </p:cNvSpPr>
              <p:nvPr/>
            </p:nvSpPr>
            <p:spPr>
              <a:xfrm>
                <a:off x="3391596" y="5259488"/>
                <a:ext cx="1072750" cy="272473"/>
              </a:xfrm>
              <a:prstGeom prst="rect">
                <a:avLst/>
              </a:prstGeom>
              <a:noFill/>
            </p:spPr>
            <p:txBody>
              <a:bodyPr wrap="square" rtlCol="0">
                <a:spAutoFit/>
              </a:bodyPr>
              <a:lstStyle/>
              <a:p>
                <a:pPr algn="ctr"/>
                <a:r>
                  <a:rPr lang="en-US" sz="800" dirty="0">
                    <a:solidFill>
                      <a:srgbClr val="232F3E"/>
                    </a:solidFill>
                    <a:uFillTx/>
                  </a:rPr>
                  <a:t>Template</a:t>
                </a:r>
              </a:p>
            </p:txBody>
          </p:sp>
        </p:grpSp>
        <p:grpSp>
          <p:nvGrpSpPr>
            <p:cNvPr id="216" name="Group 215"/>
            <p:cNvGrpSpPr/>
            <p:nvPr/>
          </p:nvGrpSpPr>
          <p:grpSpPr>
            <a:xfrm>
              <a:off x="3836033" y="5152417"/>
              <a:ext cx="812656" cy="753932"/>
              <a:chOff x="3391596" y="4643017"/>
              <a:chExt cx="1072750" cy="888944"/>
            </a:xfrm>
          </p:grpSpPr>
          <p:pic>
            <p:nvPicPr>
              <p:cNvPr id="217" name="Graphic 216"/>
              <p:cNvPicPr>
                <a:picLocks noChangeAspect="1"/>
              </p:cNvPicPr>
              <p:nvPr/>
            </p:nvPicPr>
            <p:blipFill>
              <a:blip r:embed="rId6"/>
              <a:stretch>
                <a:fillRect/>
              </a:stretch>
            </p:blipFill>
            <p:spPr>
              <a:xfrm>
                <a:off x="3642221" y="4643017"/>
                <a:ext cx="571500" cy="571500"/>
              </a:xfrm>
              <a:prstGeom prst="rect">
                <a:avLst/>
              </a:prstGeom>
            </p:spPr>
          </p:pic>
          <p:sp>
            <p:nvSpPr>
              <p:cNvPr id="218" name="TextBox 217"/>
              <p:cNvSpPr txBox="1">
                <a:spLocks/>
              </p:cNvSpPr>
              <p:nvPr/>
            </p:nvSpPr>
            <p:spPr>
              <a:xfrm>
                <a:off x="3391596" y="5259488"/>
                <a:ext cx="1072750" cy="272473"/>
              </a:xfrm>
              <a:prstGeom prst="rect">
                <a:avLst/>
              </a:prstGeom>
              <a:noFill/>
            </p:spPr>
            <p:txBody>
              <a:bodyPr wrap="square" rtlCol="0">
                <a:spAutoFit/>
              </a:bodyPr>
              <a:lstStyle/>
              <a:p>
                <a:pPr algn="ctr"/>
                <a:r>
                  <a:rPr lang="en-US" sz="800" dirty="0">
                    <a:solidFill>
                      <a:srgbClr val="232F3E"/>
                    </a:solidFill>
                    <a:uFillTx/>
                  </a:rPr>
                  <a:t>Template</a:t>
                </a:r>
              </a:p>
            </p:txBody>
          </p:sp>
        </p:grpSp>
      </p:grpSp>
      <p:sp>
        <p:nvSpPr>
          <p:cNvPr id="35" name="Subtitle 34"/>
          <p:cNvSpPr>
            <a:spLocks noGrp="1"/>
          </p:cNvSpPr>
          <p:nvPr>
            <p:ph type="subTitle" idx="13"/>
          </p:nvPr>
        </p:nvSpPr>
        <p:spPr/>
        <p:txBody>
          <a:bodyPr/>
          <a:lstStyle/>
          <a:p>
            <a:endParaRPr lang="en-US" dirty="0">
              <a:uFillTx/>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Demo</a:t>
            </a:r>
          </a:p>
        </p:txBody>
      </p:sp>
      <p:sp>
        <p:nvSpPr>
          <p:cNvPr id="4" name="Text Placeholder 3"/>
          <p:cNvSpPr>
            <a:spLocks noGrp="1"/>
          </p:cNvSpPr>
          <p:nvPr>
            <p:ph type="body" idx="1"/>
          </p:nvPr>
        </p:nvSpPr>
        <p:spPr/>
        <p:txBody>
          <a:bodyPr/>
          <a:lstStyle/>
          <a:p>
            <a:endParaRPr lang="en-US" dirty="0">
              <a:uFillTx/>
            </a:endParaRPr>
          </a:p>
        </p:txBody>
      </p:sp>
      <p:sp>
        <p:nvSpPr>
          <p:cNvPr id="5" name="Text Placeholder 4"/>
          <p:cNvSpPr>
            <a:spLocks noGrp="1"/>
          </p:cNvSpPr>
          <p:nvPr>
            <p:ph type="body" idx="14"/>
          </p:nvPr>
        </p:nvSpPr>
        <p:spPr/>
        <p:txBody>
          <a:bodyPr/>
          <a:lstStyle/>
          <a:p>
            <a:endParaRPr lang="en-US" dirty="0">
              <a:uFillTx/>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 screen  Description automatically generated"/>
          <p:cNvPicPr>
            <a:picLocks noChangeAspect="1"/>
          </p:cNvPicPr>
          <p:nvPr/>
        </p:nvPicPr>
        <p:blipFill>
          <a:blip r:embed="rId2"/>
          <a:stretch>
            <a:fillRect/>
          </a:stretch>
        </p:blipFill>
        <p:spPr>
          <a:xfrm>
            <a:off x="0" y="215642"/>
            <a:ext cx="12192000" cy="5101255"/>
          </a:xfrm>
          <a:prstGeom prst="rect">
            <a:avLst/>
          </a:prstGeom>
        </p:spPr>
      </p:pic>
      <p:sp>
        <p:nvSpPr>
          <p:cNvPr id="2" name="Frame 1"/>
          <p:cNvSpPr>
            <a:spLocks/>
          </p:cNvSpPr>
          <p:nvPr/>
        </p:nvSpPr>
        <p:spPr>
          <a:xfrm>
            <a:off x="10406130" y="927279"/>
            <a:ext cx="1622738" cy="309093"/>
          </a:xfrm>
          <a:prstGeom prst="frame">
            <a:avLst/>
          </a:prstGeom>
          <a:solidFill>
            <a:schemeClr val="accent1"/>
          </a:solidFill>
          <a:ln w="9525" cap="flat">
            <a:noFill/>
            <a:prstDash val="solid"/>
            <a:miter/>
          </a:ln>
        </p:spPr>
        <p:txBody>
          <a:bodyPr rtlCol="0" anchor="ctr"/>
          <a:lstStyle/>
          <a:p>
            <a:pPr algn="l">
              <a:lnSpc>
                <a:spcPct val="85000"/>
              </a:lnSpc>
              <a:spcBef>
                <a:spcPts val="800"/>
              </a:spcBef>
              <a:spcAft>
                <a:spcPts val="400"/>
              </a:spcAft>
            </a:pPr>
            <a:endParaRPr lang="en-US" kern="100" spc="-30" dirty="0">
              <a:solidFill>
                <a:schemeClr val="bg1"/>
              </a:solidFill>
              <a:uFillTx/>
              <a:latin typeface="+mj-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rcRect/>
          <a:stretch/>
        </p:blipFill>
        <p:spPr>
          <a:xfrm>
            <a:off x="0" y="219919"/>
            <a:ext cx="12192000" cy="5092700"/>
          </a:xfrm>
          <a:prstGeom prst="rect">
            <a:avLst/>
          </a:prstGeom>
        </p:spPr>
      </p:pic>
      <p:sp>
        <p:nvSpPr>
          <p:cNvPr id="3" name="Frame 2"/>
          <p:cNvSpPr>
            <a:spLocks/>
          </p:cNvSpPr>
          <p:nvPr/>
        </p:nvSpPr>
        <p:spPr>
          <a:xfrm>
            <a:off x="10084158" y="1558344"/>
            <a:ext cx="553791" cy="257577"/>
          </a:xfrm>
          <a:prstGeom prst="frame">
            <a:avLst/>
          </a:prstGeom>
          <a:solidFill>
            <a:schemeClr val="accent1"/>
          </a:solidFill>
          <a:ln w="9525" cap="flat">
            <a:noFill/>
            <a:prstDash val="solid"/>
            <a:miter/>
          </a:ln>
        </p:spPr>
        <p:txBody>
          <a:bodyPr rtlCol="0" anchor="ctr"/>
          <a:lstStyle/>
          <a:p>
            <a:pPr algn="l">
              <a:lnSpc>
                <a:spcPct val="85000"/>
              </a:lnSpc>
              <a:spcBef>
                <a:spcPts val="800"/>
              </a:spcBef>
              <a:spcAft>
                <a:spcPts val="400"/>
              </a:spcAft>
            </a:pPr>
            <a:endParaRPr lang="en-US" kern="100" spc="-30" dirty="0">
              <a:solidFill>
                <a:schemeClr val="bg1"/>
              </a:solidFill>
              <a:uFillTx/>
              <a:latin typeface="+mj-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rcRect/>
          <a:stretch/>
        </p:blipFill>
        <p:spPr>
          <a:xfrm>
            <a:off x="0" y="232504"/>
            <a:ext cx="12192000" cy="417830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 screen  Description automatically generated"/>
          <p:cNvPicPr>
            <a:picLocks noChangeAspect="1"/>
          </p:cNvPicPr>
          <p:nvPr/>
        </p:nvPicPr>
        <p:blipFill rotWithShape="1">
          <a:blip r:embed="rId2"/>
          <a:srcRect t="75561"/>
          <a:stretch/>
        </p:blipFill>
        <p:spPr>
          <a:xfrm>
            <a:off x="0" y="4186106"/>
            <a:ext cx="12192000" cy="1246702"/>
          </a:xfrm>
          <a:prstGeom prst="rect">
            <a:avLst/>
          </a:prstGeom>
        </p:spPr>
      </p:pic>
      <p:pic>
        <p:nvPicPr>
          <p:cNvPr id="2" name="Picture 1"/>
          <p:cNvPicPr>
            <a:picLocks noChangeAspect="1"/>
          </p:cNvPicPr>
          <p:nvPr/>
        </p:nvPicPr>
        <p:blipFill>
          <a:blip r:embed="rId3"/>
          <a:srcRect/>
          <a:stretch/>
        </p:blipFill>
        <p:spPr>
          <a:xfrm>
            <a:off x="0" y="225808"/>
            <a:ext cx="12192000" cy="5207000"/>
          </a:xfrm>
          <a:prstGeom prst="rect">
            <a:avLst/>
          </a:prstGeom>
        </p:spPr>
      </p:pic>
      <p:sp>
        <p:nvSpPr>
          <p:cNvPr id="4" name="Frame 3"/>
          <p:cNvSpPr>
            <a:spLocks/>
          </p:cNvSpPr>
          <p:nvPr/>
        </p:nvSpPr>
        <p:spPr>
          <a:xfrm>
            <a:off x="8937939" y="2167697"/>
            <a:ext cx="1197734" cy="330804"/>
          </a:xfrm>
          <a:prstGeom prst="frame">
            <a:avLst/>
          </a:prstGeom>
          <a:solidFill>
            <a:schemeClr val="accent1"/>
          </a:solidFill>
          <a:ln w="9525" cap="flat">
            <a:noFill/>
            <a:prstDash val="solid"/>
            <a:miter/>
          </a:ln>
        </p:spPr>
        <p:txBody>
          <a:bodyPr rtlCol="0" anchor="ctr"/>
          <a:lstStyle/>
          <a:p>
            <a:pPr algn="l">
              <a:lnSpc>
                <a:spcPct val="85000"/>
              </a:lnSpc>
              <a:spcBef>
                <a:spcPts val="800"/>
              </a:spcBef>
              <a:spcAft>
                <a:spcPts val="400"/>
              </a:spcAft>
            </a:pPr>
            <a:endParaRPr lang="en-US" kern="100" spc="-30" dirty="0">
              <a:solidFill>
                <a:schemeClr val="bg1"/>
              </a:solidFill>
              <a:uFillTx/>
              <a:latin typeface="+mj-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BB556A9-C186-C844-9D13-3B3A6C28EA6F}"/>
              </a:ext>
            </a:extLst>
          </p:cNvPr>
          <p:cNvPicPr>
            <a:picLocks noChangeAspect="1"/>
          </p:cNvPicPr>
          <p:nvPr/>
        </p:nvPicPr>
        <p:blipFill>
          <a:blip r:embed="rId2"/>
          <a:stretch>
            <a:fillRect/>
          </a:stretch>
        </p:blipFill>
        <p:spPr>
          <a:xfrm>
            <a:off x="0" y="243222"/>
            <a:ext cx="12192000" cy="5499100"/>
          </a:xfrm>
          <a:prstGeom prst="rect">
            <a:avLst/>
          </a:prstGeom>
        </p:spPr>
      </p:pic>
      <p:sp>
        <p:nvSpPr>
          <p:cNvPr id="7" name="Frame 6"/>
          <p:cNvSpPr>
            <a:spLocks/>
          </p:cNvSpPr>
          <p:nvPr/>
        </p:nvSpPr>
        <p:spPr>
          <a:xfrm>
            <a:off x="10921284" y="4697970"/>
            <a:ext cx="1128103" cy="286154"/>
          </a:xfrm>
          <a:prstGeom prst="frame">
            <a:avLst/>
          </a:prstGeom>
          <a:solidFill>
            <a:schemeClr val="accent1"/>
          </a:solidFill>
          <a:ln w="9525" cap="flat">
            <a:noFill/>
            <a:prstDash val="solid"/>
            <a:miter/>
          </a:ln>
        </p:spPr>
        <p:txBody>
          <a:bodyPr rtlCol="0" anchor="ctr"/>
          <a:lstStyle/>
          <a:p>
            <a:pPr algn="l">
              <a:lnSpc>
                <a:spcPct val="85000"/>
              </a:lnSpc>
              <a:spcBef>
                <a:spcPts val="800"/>
              </a:spcBef>
              <a:spcAft>
                <a:spcPts val="400"/>
              </a:spcAft>
            </a:pPr>
            <a:endParaRPr lang="en-US" kern="100" spc="-30" dirty="0">
              <a:solidFill>
                <a:schemeClr val="bg1"/>
              </a:solidFill>
              <a:uFillTx/>
              <a:latin typeface="+mj-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1B0A11E-C899-9F43-B74A-74991698918D}"/>
              </a:ext>
            </a:extLst>
          </p:cNvPr>
          <p:cNvPicPr>
            <a:picLocks noChangeAspect="1"/>
          </p:cNvPicPr>
          <p:nvPr/>
        </p:nvPicPr>
        <p:blipFill>
          <a:blip r:embed="rId2"/>
          <a:stretch>
            <a:fillRect/>
          </a:stretch>
        </p:blipFill>
        <p:spPr>
          <a:xfrm>
            <a:off x="0" y="206870"/>
            <a:ext cx="12192000" cy="6108700"/>
          </a:xfrm>
          <a:prstGeom prst="rect">
            <a:avLst/>
          </a:prstGeom>
        </p:spPr>
      </p:pic>
      <p:sp>
        <p:nvSpPr>
          <p:cNvPr id="6" name="Frame 5"/>
          <p:cNvSpPr>
            <a:spLocks/>
          </p:cNvSpPr>
          <p:nvPr/>
        </p:nvSpPr>
        <p:spPr>
          <a:xfrm>
            <a:off x="10097037" y="2186371"/>
            <a:ext cx="1094704" cy="286373"/>
          </a:xfrm>
          <a:prstGeom prst="frame">
            <a:avLst/>
          </a:prstGeom>
          <a:solidFill>
            <a:schemeClr val="accent1"/>
          </a:solidFill>
          <a:ln w="9525" cap="flat">
            <a:noFill/>
            <a:prstDash val="solid"/>
            <a:miter/>
          </a:ln>
        </p:spPr>
        <p:txBody>
          <a:bodyPr rtlCol="0" anchor="ctr"/>
          <a:lstStyle/>
          <a:p>
            <a:pPr algn="l">
              <a:lnSpc>
                <a:spcPct val="85000"/>
              </a:lnSpc>
              <a:spcBef>
                <a:spcPts val="800"/>
              </a:spcBef>
              <a:spcAft>
                <a:spcPts val="400"/>
              </a:spcAft>
            </a:pPr>
            <a:endParaRPr lang="en-US" kern="100" spc="-30" dirty="0">
              <a:solidFill>
                <a:schemeClr val="bg1"/>
              </a:solidFill>
              <a:uFillTx/>
              <a:latin typeface="+mj-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rcRect/>
          <a:stretch/>
        </p:blipFill>
        <p:spPr>
          <a:xfrm>
            <a:off x="3604486" y="861020"/>
            <a:ext cx="4983028" cy="5135959"/>
          </a:xfrm>
          <a:prstGeom prst="rect">
            <a:avLst/>
          </a:prstGeom>
        </p:spPr>
      </p:pic>
      <p:sp>
        <p:nvSpPr>
          <p:cNvPr id="4" name="TextBox 3"/>
          <p:cNvSpPr txBox="1">
            <a:spLocks/>
          </p:cNvSpPr>
          <p:nvPr/>
        </p:nvSpPr>
        <p:spPr>
          <a:xfrm>
            <a:off x="8616499" y="1467777"/>
            <a:ext cx="1703672" cy="215444"/>
          </a:xfrm>
          <a:prstGeom prst="rect">
            <a:avLst/>
          </a:prstGeom>
          <a:noFill/>
        </p:spPr>
        <p:txBody>
          <a:bodyPr wrap="none" lIns="0" tIns="0" rIns="0" bIns="0" rtlCol="0">
            <a:spAutoFit/>
          </a:bodyPr>
          <a:lstStyle/>
          <a:p>
            <a:pPr algn="l">
              <a:spcAft>
                <a:spcPts val="600"/>
              </a:spcAft>
            </a:pPr>
            <a:r>
              <a:rPr lang="en-US" sz="1400" kern="100" spc="-30" dirty="0">
                <a:uFillTx/>
              </a:rPr>
              <a:t>Select all the accounts</a:t>
            </a:r>
          </a:p>
        </p:txBody>
      </p:sp>
      <p:sp>
        <p:nvSpPr>
          <p:cNvPr id="5" name="TextBox 4"/>
          <p:cNvSpPr txBox="1">
            <a:spLocks/>
          </p:cNvSpPr>
          <p:nvPr/>
        </p:nvSpPr>
        <p:spPr>
          <a:xfrm>
            <a:off x="8616499" y="2291593"/>
            <a:ext cx="2187458" cy="215444"/>
          </a:xfrm>
          <a:prstGeom prst="rect">
            <a:avLst/>
          </a:prstGeom>
          <a:noFill/>
        </p:spPr>
        <p:txBody>
          <a:bodyPr wrap="none" lIns="0" tIns="0" rIns="0" bIns="0" rtlCol="0">
            <a:spAutoFit/>
          </a:bodyPr>
          <a:lstStyle/>
          <a:p>
            <a:pPr algn="l">
              <a:spcAft>
                <a:spcPts val="600"/>
              </a:spcAft>
            </a:pPr>
            <a:r>
              <a:rPr lang="en-US" sz="1400" kern="100" spc="-30" dirty="0">
                <a:uFillTx/>
              </a:rPr>
              <a:t>Give the deployment a name</a:t>
            </a:r>
          </a:p>
        </p:txBody>
      </p:sp>
      <p:sp>
        <p:nvSpPr>
          <p:cNvPr id="6" name="TextBox 5"/>
          <p:cNvSpPr txBox="1">
            <a:spLocks/>
          </p:cNvSpPr>
          <p:nvPr/>
        </p:nvSpPr>
        <p:spPr>
          <a:xfrm>
            <a:off x="8623657" y="2601140"/>
            <a:ext cx="1577676" cy="215444"/>
          </a:xfrm>
          <a:prstGeom prst="rect">
            <a:avLst/>
          </a:prstGeom>
          <a:noFill/>
        </p:spPr>
        <p:txBody>
          <a:bodyPr wrap="none" lIns="0" tIns="0" rIns="0" bIns="0" rtlCol="0">
            <a:spAutoFit/>
          </a:bodyPr>
          <a:lstStyle/>
          <a:p>
            <a:pPr algn="l">
              <a:spcAft>
                <a:spcPts val="600"/>
              </a:spcAft>
            </a:pPr>
            <a:r>
              <a:rPr lang="en-US" sz="1400" kern="100" spc="-30" dirty="0">
                <a:uFillTx/>
              </a:rPr>
              <a:t>Select all the regions</a:t>
            </a:r>
          </a:p>
        </p:txBody>
      </p:sp>
      <p:sp>
        <p:nvSpPr>
          <p:cNvPr id="7" name="TextBox 6"/>
          <p:cNvSpPr txBox="1">
            <a:spLocks/>
          </p:cNvSpPr>
          <p:nvPr/>
        </p:nvSpPr>
        <p:spPr>
          <a:xfrm>
            <a:off x="1309911" y="2891764"/>
            <a:ext cx="2261517" cy="215444"/>
          </a:xfrm>
          <a:prstGeom prst="rect">
            <a:avLst/>
          </a:prstGeom>
          <a:noFill/>
        </p:spPr>
        <p:txBody>
          <a:bodyPr wrap="none" lIns="0" tIns="0" rIns="0" bIns="0" rtlCol="0">
            <a:spAutoFit/>
          </a:bodyPr>
          <a:lstStyle/>
          <a:p>
            <a:pPr algn="l">
              <a:spcAft>
                <a:spcPts val="600"/>
              </a:spcAft>
            </a:pPr>
            <a:r>
              <a:rPr lang="en-US" sz="1400" kern="100" spc="-30" dirty="0">
                <a:uFillTx/>
              </a:rPr>
              <a:t>Send to your Splunk Endpoint</a:t>
            </a:r>
          </a:p>
        </p:txBody>
      </p:sp>
      <p:sp>
        <p:nvSpPr>
          <p:cNvPr id="8" name="TextBox 7"/>
          <p:cNvSpPr txBox="1">
            <a:spLocks/>
          </p:cNvSpPr>
          <p:nvPr/>
        </p:nvSpPr>
        <p:spPr>
          <a:xfrm>
            <a:off x="4669208" y="4350964"/>
            <a:ext cx="3119444" cy="215444"/>
          </a:xfrm>
          <a:prstGeom prst="rect">
            <a:avLst/>
          </a:prstGeom>
          <a:noFill/>
        </p:spPr>
        <p:txBody>
          <a:bodyPr wrap="none" lIns="0" tIns="0" rIns="0" bIns="0" rtlCol="0">
            <a:spAutoFit/>
          </a:bodyPr>
          <a:lstStyle/>
          <a:p>
            <a:pPr algn="l">
              <a:spcAft>
                <a:spcPts val="600"/>
              </a:spcAft>
            </a:pPr>
            <a:r>
              <a:rPr lang="en-US" sz="1400" kern="100" spc="-30" dirty="0">
                <a:uFillTx/>
              </a:rPr>
              <a:t>Select the data sources you want to send</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rcRect/>
          <a:stretch/>
        </p:blipFill>
        <p:spPr>
          <a:xfrm>
            <a:off x="0" y="247540"/>
            <a:ext cx="12192000" cy="4419600"/>
          </a:xfrm>
          <a:prstGeom prst="rect">
            <a:avLst/>
          </a:prstGeom>
        </p:spPr>
      </p:pic>
      <p:sp>
        <p:nvSpPr>
          <p:cNvPr id="4" name="Frame 3"/>
          <p:cNvSpPr>
            <a:spLocks/>
          </p:cNvSpPr>
          <p:nvPr/>
        </p:nvSpPr>
        <p:spPr>
          <a:xfrm>
            <a:off x="7623544" y="3147237"/>
            <a:ext cx="1871331" cy="1522059"/>
          </a:xfrm>
          <a:prstGeom prst="frame">
            <a:avLst/>
          </a:prstGeom>
          <a:solidFill>
            <a:schemeClr val="accent1"/>
          </a:solidFill>
          <a:ln w="9525" cap="flat">
            <a:noFill/>
            <a:prstDash val="solid"/>
            <a:miter/>
          </a:ln>
        </p:spPr>
        <p:txBody>
          <a:bodyPr rtlCol="0" anchor="ctr"/>
          <a:lstStyle/>
          <a:p>
            <a:pPr algn="l">
              <a:lnSpc>
                <a:spcPct val="85000"/>
              </a:lnSpc>
              <a:spcBef>
                <a:spcPts val="800"/>
              </a:spcBef>
              <a:spcAft>
                <a:spcPts val="400"/>
              </a:spcAft>
            </a:pPr>
            <a:endParaRPr lang="en-US" kern="100" spc="-30" dirty="0">
              <a:solidFill>
                <a:schemeClr val="bg1"/>
              </a:solidFill>
              <a:uFillTx/>
              <a:latin typeface="+mj-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Problem Statement </a:t>
            </a:r>
          </a:p>
        </p:txBody>
      </p:sp>
      <p:sp>
        <p:nvSpPr>
          <p:cNvPr id="3" name="Content Placeholder 2"/>
          <p:cNvSpPr>
            <a:spLocks noGrp="1"/>
          </p:cNvSpPr>
          <p:nvPr>
            <p:ph idx="1"/>
          </p:nvPr>
        </p:nvSpPr>
        <p:spPr/>
        <p:txBody>
          <a:bodyPr/>
          <a:lstStyle/>
          <a:p>
            <a:r>
              <a:rPr lang="en-US" dirty="0">
                <a:uFillTx/>
              </a:rPr>
              <a:t>Customers are struggling to </a:t>
            </a:r>
            <a:r>
              <a:rPr lang="en-US" b="1" dirty="0">
                <a:uFillTx/>
              </a:rPr>
              <a:t>configure</a:t>
            </a:r>
            <a:r>
              <a:rPr lang="en-US" dirty="0">
                <a:uFillTx/>
              </a:rPr>
              <a:t> and </a:t>
            </a:r>
            <a:r>
              <a:rPr lang="en-US" b="1" dirty="0">
                <a:uFillTx/>
              </a:rPr>
              <a:t>collect</a:t>
            </a:r>
            <a:r>
              <a:rPr lang="en-US" dirty="0">
                <a:uFillTx/>
              </a:rPr>
              <a:t> </a:t>
            </a:r>
            <a:r>
              <a:rPr lang="en-US" b="1" dirty="0">
                <a:uFillTx/>
              </a:rPr>
              <a:t>data</a:t>
            </a:r>
            <a:r>
              <a:rPr lang="en-US" dirty="0">
                <a:uFillTx/>
              </a:rPr>
              <a:t> from cloud providers. They are unable to gain visibility from their cloud deployments and are being exposed to </a:t>
            </a:r>
            <a:r>
              <a:rPr lang="en-US" b="1" dirty="0">
                <a:uFillTx/>
              </a:rPr>
              <a:t>operational</a:t>
            </a:r>
            <a:r>
              <a:rPr lang="en-US" dirty="0">
                <a:uFillTx/>
              </a:rPr>
              <a:t>, </a:t>
            </a:r>
            <a:r>
              <a:rPr lang="en-US" b="1" dirty="0">
                <a:uFillTx/>
              </a:rPr>
              <a:t>security</a:t>
            </a:r>
            <a:r>
              <a:rPr lang="en-US" dirty="0">
                <a:uFillTx/>
              </a:rPr>
              <a:t> and </a:t>
            </a:r>
            <a:r>
              <a:rPr lang="en-US" b="1" dirty="0">
                <a:uFillTx/>
              </a:rPr>
              <a:t>business</a:t>
            </a:r>
            <a:r>
              <a:rPr lang="en-US" dirty="0">
                <a:uFillTx/>
              </a:rPr>
              <a:t> vulnerabilities. </a:t>
            </a:r>
          </a:p>
          <a:p>
            <a:r>
              <a:rPr lang="en-US" dirty="0">
                <a:uFillTx/>
              </a:rPr>
              <a:t>Traditionally Splunk has </a:t>
            </a:r>
            <a:r>
              <a:rPr lang="en-US" b="1" dirty="0">
                <a:uFillTx/>
              </a:rPr>
              <a:t>not been the easiest </a:t>
            </a:r>
            <a:r>
              <a:rPr lang="en-US" dirty="0">
                <a:uFillTx/>
              </a:rPr>
              <a:t>product to get data in, especially from </a:t>
            </a:r>
            <a:r>
              <a:rPr lang="en-US" b="1" dirty="0">
                <a:uFillTx/>
              </a:rPr>
              <a:t>third party providers</a:t>
            </a:r>
            <a:r>
              <a:rPr lang="en-US" dirty="0">
                <a:uFillTx/>
              </a:rPr>
              <a:t>. </a:t>
            </a:r>
          </a:p>
          <a:p>
            <a:r>
              <a:rPr lang="en-US" dirty="0">
                <a:uFillTx/>
              </a:rPr>
              <a:t>The problem is only getting </a:t>
            </a:r>
            <a:r>
              <a:rPr lang="en-US" b="1" dirty="0">
                <a:uFillTx/>
              </a:rPr>
              <a:t>worse</a:t>
            </a:r>
            <a:r>
              <a:rPr lang="en-US" dirty="0">
                <a:uFillTx/>
              </a:rPr>
              <a:t> since “Cloud First” is creating a </a:t>
            </a:r>
            <a:r>
              <a:rPr lang="en-US" b="1" dirty="0">
                <a:uFillTx/>
              </a:rPr>
              <a:t>scale</a:t>
            </a:r>
            <a:r>
              <a:rPr lang="en-US" dirty="0">
                <a:uFillTx/>
              </a:rPr>
              <a:t> issue that customers cannot keep up with. </a:t>
            </a:r>
          </a:p>
        </p:txBody>
      </p:sp>
      <p:sp>
        <p:nvSpPr>
          <p:cNvPr id="4" name="Text Placeholder 3"/>
          <p:cNvSpPr>
            <a:spLocks noGrp="1"/>
          </p:cNvSpPr>
          <p:nvPr>
            <p:ph type="body" idx="13"/>
          </p:nvPr>
        </p:nvSpPr>
        <p:spPr/>
        <p:txBody>
          <a:bodyPr/>
          <a:lstStyle/>
          <a:p>
            <a:r>
              <a:rPr lang="en-US" dirty="0">
                <a:uFillTx/>
              </a:rPr>
              <a:t>How to enable (cloud) Data-to-Everything?</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rcRect/>
          <a:stretch/>
        </p:blipFill>
        <p:spPr>
          <a:xfrm>
            <a:off x="0" y="92422"/>
            <a:ext cx="12192000" cy="674370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rcRect/>
          <a:stretch/>
        </p:blipFill>
        <p:spPr>
          <a:xfrm>
            <a:off x="81696" y="224279"/>
            <a:ext cx="12028607" cy="6141187"/>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5B2D34-61C4-C445-8BA8-229283286C49}"/>
              </a:ext>
            </a:extLst>
          </p:cNvPr>
          <p:cNvSpPr>
            <a:spLocks noGrp="1"/>
          </p:cNvSpPr>
          <p:nvPr>
            <p:ph type="title"/>
          </p:nvPr>
        </p:nvSpPr>
        <p:spPr/>
        <p:txBody>
          <a:bodyPr/>
          <a:lstStyle/>
          <a:p>
            <a:r>
              <a:rPr lang="en-US" dirty="0"/>
              <a:t>Available Today</a:t>
            </a:r>
          </a:p>
        </p:txBody>
      </p:sp>
      <p:sp>
        <p:nvSpPr>
          <p:cNvPr id="3" name="Content Placeholder 2">
            <a:extLst>
              <a:ext uri="{FF2B5EF4-FFF2-40B4-BE49-F238E27FC236}">
                <a16:creationId xmlns:a16="http://schemas.microsoft.com/office/drawing/2014/main" id="{A99E4724-C1E3-9A4A-93E0-C885B2BA71F7}"/>
              </a:ext>
            </a:extLst>
          </p:cNvPr>
          <p:cNvSpPr>
            <a:spLocks noGrp="1"/>
          </p:cNvSpPr>
          <p:nvPr>
            <p:ph idx="1"/>
          </p:nvPr>
        </p:nvSpPr>
        <p:spPr/>
        <p:txBody>
          <a:bodyPr/>
          <a:lstStyle/>
          <a:p>
            <a:pPr algn="ctr"/>
            <a:endParaRPr lang="en-US" dirty="0">
              <a:hlinkClick r:id="rId2"/>
            </a:endParaRPr>
          </a:p>
          <a:p>
            <a:pPr algn="ctr"/>
            <a:endParaRPr lang="en-US" dirty="0">
              <a:hlinkClick r:id="rId2"/>
            </a:endParaRPr>
          </a:p>
          <a:p>
            <a:pPr algn="ctr"/>
            <a:endParaRPr lang="en-US" dirty="0">
              <a:hlinkClick r:id="rId2"/>
            </a:endParaRPr>
          </a:p>
          <a:p>
            <a:pPr algn="ctr"/>
            <a:endParaRPr lang="en-US" dirty="0">
              <a:hlinkClick r:id="rId2"/>
            </a:endParaRPr>
          </a:p>
          <a:p>
            <a:pPr algn="ctr"/>
            <a:r>
              <a:rPr lang="en-US" dirty="0">
                <a:hlinkClick r:id="rId2"/>
              </a:rPr>
              <a:t>https://github.com/amiracle/grand_central</a:t>
            </a:r>
            <a:r>
              <a:rPr lang="en-US" dirty="0"/>
              <a:t> </a:t>
            </a:r>
          </a:p>
        </p:txBody>
      </p:sp>
      <p:sp>
        <p:nvSpPr>
          <p:cNvPr id="4" name="Text Placeholder 3">
            <a:extLst>
              <a:ext uri="{FF2B5EF4-FFF2-40B4-BE49-F238E27FC236}">
                <a16:creationId xmlns:a16="http://schemas.microsoft.com/office/drawing/2014/main" id="{565EED94-C978-7E44-9498-E0DDBED6B18A}"/>
              </a:ext>
            </a:extLst>
          </p:cNvPr>
          <p:cNvSpPr>
            <a:spLocks noGrp="1"/>
          </p:cNvSpPr>
          <p:nvPr>
            <p:ph type="body" idx="13"/>
          </p:nvPr>
        </p:nvSpPr>
        <p:spPr/>
        <p:txBody>
          <a:bodyPr/>
          <a:lstStyle/>
          <a:p>
            <a:r>
              <a:rPr lang="en-US" dirty="0"/>
              <a:t>Opensource license Version 1.1.1</a:t>
            </a:r>
          </a:p>
        </p:txBody>
      </p:sp>
      <p:pic>
        <p:nvPicPr>
          <p:cNvPr id="6" name="Picture 5" descr="A picture containing drawing&#10;&#10;Description automatically generated">
            <a:extLst>
              <a:ext uri="{FF2B5EF4-FFF2-40B4-BE49-F238E27FC236}">
                <a16:creationId xmlns:a16="http://schemas.microsoft.com/office/drawing/2014/main" id="{119A8AAB-9C60-1F4A-8488-82021A9AAE2A}"/>
              </a:ext>
            </a:extLst>
          </p:cNvPr>
          <p:cNvPicPr>
            <a:picLocks noChangeAspect="1"/>
          </p:cNvPicPr>
          <p:nvPr/>
        </p:nvPicPr>
        <p:blipFill>
          <a:blip r:embed="rId3"/>
          <a:stretch>
            <a:fillRect/>
          </a:stretch>
        </p:blipFill>
        <p:spPr>
          <a:xfrm>
            <a:off x="4868926" y="2190750"/>
            <a:ext cx="2451100" cy="2476500"/>
          </a:xfrm>
          <a:prstGeom prst="rect">
            <a:avLst/>
          </a:prstGeom>
        </p:spPr>
      </p:pic>
    </p:spTree>
    <p:extLst>
      <p:ext uri="{BB962C8B-B14F-4D97-AF65-F5344CB8AC3E}">
        <p14:creationId xmlns:p14="http://schemas.microsoft.com/office/powerpoint/2010/main" val="25403898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2492483"/>
            <a:ext cx="5067299" cy="1477328"/>
          </a:xfrm>
        </p:spPr>
        <p:txBody>
          <a:bodyPr/>
          <a:lstStyle/>
          <a:p>
            <a:r>
              <a:rPr lang="en-US" dirty="0">
                <a:uFillTx/>
              </a:rPr>
              <a:t>Cloud Provider GDI</a:t>
            </a:r>
          </a:p>
        </p:txBody>
      </p:sp>
      <p:sp>
        <p:nvSpPr>
          <p:cNvPr id="3" name="Text Placeholder 2"/>
          <p:cNvSpPr>
            <a:spLocks noGrp="1"/>
          </p:cNvSpPr>
          <p:nvPr>
            <p:ph type="body" idx="1"/>
          </p:nvPr>
        </p:nvSpPr>
        <p:spPr>
          <a:xfrm>
            <a:off x="685800" y="3996797"/>
            <a:ext cx="5067299" cy="613117"/>
          </a:xfrm>
        </p:spPr>
        <p:txBody>
          <a:bodyPr/>
          <a:lstStyle/>
          <a:p>
            <a:r>
              <a:rPr lang="en-US" dirty="0">
                <a:uFillTx/>
              </a:rPr>
              <a:t>How to get data in from Cloud </a:t>
            </a:r>
            <a:r>
              <a:rPr lang="en-US" dirty="0" err="1">
                <a:uFillTx/>
              </a:rPr>
              <a:t>Proviers</a:t>
            </a:r>
            <a:endParaRPr lang="en-US" dirty="0">
              <a:uFillTx/>
            </a:endParaRPr>
          </a:p>
        </p:txBody>
      </p:sp>
      <p:sp>
        <p:nvSpPr>
          <p:cNvPr id="4" name="Text Placeholder 3"/>
          <p:cNvSpPr>
            <a:spLocks noGrp="1"/>
          </p:cNvSpPr>
          <p:nvPr>
            <p:ph type="body" idx="14"/>
          </p:nvPr>
        </p:nvSpPr>
        <p:spPr/>
        <p:txBody>
          <a:bodyPr/>
          <a:lstStyle/>
          <a:p>
            <a:r>
              <a:rPr lang="en-US" dirty="0">
                <a:uFillTx/>
              </a:rPr>
              <a:t>Focus on AWS, GCP, and Azure</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3" name="Elbow Connector 312"/>
          <p:cNvCxnSpPr>
            <a:stCxn id="304" idx="2"/>
            <a:endCxn id="211" idx="3"/>
          </p:cNvCxnSpPr>
          <p:nvPr/>
        </p:nvCxnSpPr>
        <p:spPr>
          <a:xfrm flipV="1">
            <a:off x="6017405" y="1129231"/>
            <a:ext cx="2074667" cy="4675837"/>
          </a:xfrm>
          <a:prstGeom prst="bentConnector2">
            <a:avLst/>
          </a:prstGeom>
          <a:ln w="38100" cap="rnd">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24" name="Elbow Connector 23"/>
          <p:cNvCxnSpPr>
            <a:stCxn id="372" idx="2"/>
            <a:endCxn id="176" idx="4"/>
          </p:cNvCxnSpPr>
          <p:nvPr/>
        </p:nvCxnSpPr>
        <p:spPr>
          <a:xfrm flipV="1">
            <a:off x="5046153" y="1744288"/>
            <a:ext cx="1521036" cy="257712"/>
          </a:xfrm>
          <a:prstGeom prst="bentConnector2">
            <a:avLst/>
          </a:prstGeom>
          <a:ln w="38100" cap="rnd">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5" name="Elbow Connector 14"/>
          <p:cNvCxnSpPr>
            <a:stCxn id="373" idx="2"/>
            <a:endCxn id="176" idx="0"/>
          </p:cNvCxnSpPr>
          <p:nvPr/>
        </p:nvCxnSpPr>
        <p:spPr>
          <a:xfrm>
            <a:off x="5044620" y="1145978"/>
            <a:ext cx="1522569" cy="257728"/>
          </a:xfrm>
          <a:prstGeom prst="bentConnector2">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sp>
        <p:nvSpPr>
          <p:cNvPr id="168" name="Rounded Rectangle 167"/>
          <p:cNvSpPr>
            <a:spLocks/>
          </p:cNvSpPr>
          <p:nvPr/>
        </p:nvSpPr>
        <p:spPr>
          <a:xfrm>
            <a:off x="5836750" y="5527942"/>
            <a:ext cx="254749" cy="545944"/>
          </a:xfrm>
          <a:prstGeom prst="round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sp>
        <p:nvSpPr>
          <p:cNvPr id="3" name="Rounded Rectangle 2"/>
          <p:cNvSpPr>
            <a:spLocks/>
          </p:cNvSpPr>
          <p:nvPr/>
        </p:nvSpPr>
        <p:spPr>
          <a:xfrm>
            <a:off x="4804180" y="879353"/>
            <a:ext cx="254749" cy="2183887"/>
          </a:xfrm>
          <a:prstGeom prst="round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cxnSp>
        <p:nvCxnSpPr>
          <p:cNvPr id="310" name="Straight Connector 309"/>
          <p:cNvCxnSpPr>
            <a:stCxn id="243" idx="2"/>
            <a:endCxn id="253" idx="6"/>
          </p:cNvCxnSpPr>
          <p:nvPr/>
        </p:nvCxnSpPr>
        <p:spPr>
          <a:xfrm flipV="1">
            <a:off x="1782955" y="5812286"/>
            <a:ext cx="3091123" cy="12558"/>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06" name="Straight Connector 305"/>
          <p:cNvCxnSpPr>
            <a:stCxn id="292" idx="2"/>
            <a:endCxn id="304" idx="6"/>
          </p:cNvCxnSpPr>
          <p:nvPr/>
        </p:nvCxnSpPr>
        <p:spPr>
          <a:xfrm flipV="1">
            <a:off x="5390188" y="5805068"/>
            <a:ext cx="512465" cy="7217"/>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97" name="Straight Connector 296"/>
          <p:cNvCxnSpPr>
            <a:stCxn id="253" idx="2"/>
            <a:endCxn id="292" idx="6"/>
          </p:cNvCxnSpPr>
          <p:nvPr/>
        </p:nvCxnSpPr>
        <p:spPr>
          <a:xfrm flipV="1">
            <a:off x="4988830" y="5812285"/>
            <a:ext cx="286606" cy="1"/>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72" name="Elbow Connector 271"/>
          <p:cNvCxnSpPr>
            <a:stCxn id="268" idx="4"/>
            <a:endCxn id="253" idx="4"/>
          </p:cNvCxnSpPr>
          <p:nvPr/>
        </p:nvCxnSpPr>
        <p:spPr>
          <a:xfrm rot="5400000" flipH="1" flipV="1">
            <a:off x="3104469" y="4509229"/>
            <a:ext cx="466551" cy="3187418"/>
          </a:xfrm>
          <a:prstGeom prst="bentConnector3">
            <a:avLst>
              <a:gd name="adj1" fmla="val -85422"/>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02" name="Straight Connector 201"/>
          <p:cNvCxnSpPr>
            <a:stCxn id="29" idx="2"/>
            <a:endCxn id="191" idx="6"/>
          </p:cNvCxnSpPr>
          <p:nvPr/>
        </p:nvCxnSpPr>
        <p:spPr>
          <a:xfrm>
            <a:off x="1371859" y="1138108"/>
            <a:ext cx="3507069" cy="787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a:stCxn id="51" idx="2"/>
            <a:endCxn id="121" idx="6"/>
          </p:cNvCxnSpPr>
          <p:nvPr/>
        </p:nvCxnSpPr>
        <p:spPr>
          <a:xfrm flipV="1">
            <a:off x="1358547" y="2017959"/>
            <a:ext cx="834593" cy="7363"/>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9" name="Elbow Connector 128"/>
          <p:cNvCxnSpPr>
            <a:stCxn id="49" idx="2"/>
            <a:endCxn id="121" idx="4"/>
          </p:cNvCxnSpPr>
          <p:nvPr/>
        </p:nvCxnSpPr>
        <p:spPr>
          <a:xfrm flipV="1">
            <a:off x="1358547" y="2075335"/>
            <a:ext cx="891969" cy="386204"/>
          </a:xfrm>
          <a:prstGeom prst="bentConnector2">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a:stCxn id="121" idx="2"/>
            <a:endCxn id="57" idx="6"/>
          </p:cNvCxnSpPr>
          <p:nvPr/>
        </p:nvCxnSpPr>
        <p:spPr>
          <a:xfrm flipV="1">
            <a:off x="2307892" y="2012129"/>
            <a:ext cx="828876" cy="583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6" name="Elbow Connector 45"/>
          <p:cNvCxnSpPr>
            <a:stCxn id="42" idx="2"/>
            <a:endCxn id="34" idx="4"/>
          </p:cNvCxnSpPr>
          <p:nvPr/>
        </p:nvCxnSpPr>
        <p:spPr>
          <a:xfrm flipV="1">
            <a:off x="1371859" y="1202376"/>
            <a:ext cx="878993" cy="364333"/>
          </a:xfrm>
          <a:prstGeom prst="bentConnector2">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9" name="Elbow Connector 78"/>
          <p:cNvCxnSpPr>
            <a:stCxn id="36" idx="4"/>
            <a:endCxn id="194" idx="6"/>
          </p:cNvCxnSpPr>
          <p:nvPr/>
        </p:nvCxnSpPr>
        <p:spPr>
          <a:xfrm rot="16200000" flipH="1">
            <a:off x="3632933" y="771431"/>
            <a:ext cx="809996" cy="1671885"/>
          </a:xfrm>
          <a:prstGeom prst="bentConnector2">
            <a:avLst/>
          </a:prstGeom>
          <a:ln w="38100" cap="rnd">
            <a:solidFill>
              <a:srgbClr val="C00000"/>
            </a:solidFill>
          </a:ln>
        </p:spPr>
        <p:style>
          <a:lnRef idx="1">
            <a:schemeClr val="accent1"/>
          </a:lnRef>
          <a:fillRef idx="0">
            <a:schemeClr val="accent1"/>
          </a:fillRef>
          <a:effectRef idx="0">
            <a:schemeClr val="accent1"/>
          </a:effectRef>
          <a:fontRef idx="minor">
            <a:schemeClr val="tx1"/>
          </a:fontRef>
        </p:style>
      </p:cxnSp>
      <p:pic>
        <p:nvPicPr>
          <p:cNvPr id="19" name="Picture 18"/>
          <p:cNvPicPr>
            <a:picLocks noChangeAspect="1"/>
          </p:cNvPicPr>
          <p:nvPr/>
        </p:nvPicPr>
        <p:blipFill>
          <a:blip r:embed="rId2"/>
          <a:stretch>
            <a:fillRect/>
          </a:stretch>
        </p:blipFill>
        <p:spPr>
          <a:xfrm>
            <a:off x="9336" y="5700996"/>
            <a:ext cx="1505321" cy="434692"/>
          </a:xfrm>
          <a:prstGeom prst="rect">
            <a:avLst/>
          </a:prstGeom>
        </p:spPr>
      </p:pic>
      <p:pic>
        <p:nvPicPr>
          <p:cNvPr id="20" name="Picture 19"/>
          <p:cNvPicPr>
            <a:picLocks noChangeAspect="1"/>
          </p:cNvPicPr>
          <p:nvPr/>
        </p:nvPicPr>
        <p:blipFill>
          <a:blip r:embed="rId3"/>
          <a:stretch>
            <a:fillRect/>
          </a:stretch>
        </p:blipFill>
        <p:spPr>
          <a:xfrm>
            <a:off x="1066" y="351155"/>
            <a:ext cx="1057171" cy="631825"/>
          </a:xfrm>
          <a:prstGeom prst="rect">
            <a:avLst/>
          </a:prstGeom>
        </p:spPr>
      </p:pic>
      <p:pic>
        <p:nvPicPr>
          <p:cNvPr id="22" name="Picture 21"/>
          <p:cNvPicPr>
            <a:picLocks noChangeAspect="1"/>
          </p:cNvPicPr>
          <p:nvPr/>
        </p:nvPicPr>
        <p:blipFill>
          <a:blip r:embed="rId4"/>
          <a:stretch>
            <a:fillRect/>
          </a:stretch>
        </p:blipFill>
        <p:spPr>
          <a:xfrm>
            <a:off x="8282439" y="656920"/>
            <a:ext cx="2129480" cy="632923"/>
          </a:xfrm>
          <a:prstGeom prst="rect">
            <a:avLst/>
          </a:prstGeom>
        </p:spPr>
      </p:pic>
      <p:grpSp>
        <p:nvGrpSpPr>
          <p:cNvPr id="38" name="Group 37"/>
          <p:cNvGrpSpPr/>
          <p:nvPr/>
        </p:nvGrpSpPr>
        <p:grpSpPr>
          <a:xfrm>
            <a:off x="1257107" y="829978"/>
            <a:ext cx="838382" cy="365506"/>
            <a:chOff x="1298442" y="1452534"/>
            <a:chExt cx="838382" cy="365506"/>
          </a:xfrm>
        </p:grpSpPr>
        <p:sp>
          <p:nvSpPr>
            <p:cNvPr id="29" name="Oval 28"/>
            <p:cNvSpPr>
              <a:spLocks/>
            </p:cNvSpPr>
            <p:nvPr/>
          </p:nvSpPr>
          <p:spPr>
            <a:xfrm flipH="1">
              <a:off x="1298442" y="1703288"/>
              <a:ext cx="114752" cy="114752"/>
            </a:xfrm>
            <a:prstGeom prst="ellipse">
              <a:avLst/>
            </a:prstGeom>
            <a:solidFill>
              <a:srgbClr val="FF940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sp>
          <p:nvSpPr>
            <p:cNvPr id="30" name="TextBox 29"/>
            <p:cNvSpPr txBox="1">
              <a:spLocks/>
            </p:cNvSpPr>
            <p:nvPr/>
          </p:nvSpPr>
          <p:spPr>
            <a:xfrm rot="19794618">
              <a:off x="1426693" y="1452534"/>
              <a:ext cx="710131" cy="123111"/>
            </a:xfrm>
            <a:prstGeom prst="rect">
              <a:avLst/>
            </a:prstGeom>
            <a:noFill/>
          </p:spPr>
          <p:txBody>
            <a:bodyPr wrap="none" lIns="0" tIns="0" rIns="0" bIns="0" rtlCol="0">
              <a:spAutoFit/>
            </a:bodyPr>
            <a:lstStyle/>
            <a:p>
              <a:r>
                <a:rPr lang="en-US" sz="800" dirty="0">
                  <a:uFillTx/>
                </a:rPr>
                <a:t>VPC Flow Logs</a:t>
              </a:r>
            </a:p>
          </p:txBody>
        </p:sp>
      </p:grpSp>
      <p:grpSp>
        <p:nvGrpSpPr>
          <p:cNvPr id="39" name="Group 38"/>
          <p:cNvGrpSpPr/>
          <p:nvPr/>
        </p:nvGrpSpPr>
        <p:grpSpPr>
          <a:xfrm>
            <a:off x="2193476" y="836870"/>
            <a:ext cx="890479" cy="365506"/>
            <a:chOff x="2382258" y="1463353"/>
            <a:chExt cx="890479" cy="365506"/>
          </a:xfrm>
        </p:grpSpPr>
        <p:sp>
          <p:nvSpPr>
            <p:cNvPr id="34" name="Oval 33"/>
            <p:cNvSpPr>
              <a:spLocks/>
            </p:cNvSpPr>
            <p:nvPr/>
          </p:nvSpPr>
          <p:spPr>
            <a:xfrm flipH="1">
              <a:off x="2382258" y="1714107"/>
              <a:ext cx="114752" cy="114752"/>
            </a:xfrm>
            <a:prstGeom prst="ellipse">
              <a:avLst/>
            </a:prstGeom>
            <a:solidFill>
              <a:srgbClr val="FF940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sp>
          <p:nvSpPr>
            <p:cNvPr id="35" name="TextBox 34"/>
            <p:cNvSpPr txBox="1">
              <a:spLocks/>
            </p:cNvSpPr>
            <p:nvPr/>
          </p:nvSpPr>
          <p:spPr>
            <a:xfrm rot="19794618">
              <a:off x="2458412" y="1463353"/>
              <a:ext cx="814325" cy="123111"/>
            </a:xfrm>
            <a:prstGeom prst="rect">
              <a:avLst/>
            </a:prstGeom>
            <a:noFill/>
          </p:spPr>
          <p:txBody>
            <a:bodyPr wrap="none" lIns="0" tIns="0" rIns="0" bIns="0" rtlCol="0">
              <a:spAutoFit/>
            </a:bodyPr>
            <a:lstStyle/>
            <a:p>
              <a:r>
                <a:rPr lang="en-US" sz="800" dirty="0">
                  <a:uFillTx/>
                </a:rPr>
                <a:t>CloudWatch Logs</a:t>
              </a:r>
            </a:p>
          </p:txBody>
        </p:sp>
      </p:grpSp>
      <p:grpSp>
        <p:nvGrpSpPr>
          <p:cNvPr id="40" name="Group 39"/>
          <p:cNvGrpSpPr/>
          <p:nvPr/>
        </p:nvGrpSpPr>
        <p:grpSpPr>
          <a:xfrm>
            <a:off x="3144613" y="836870"/>
            <a:ext cx="882464" cy="365506"/>
            <a:chOff x="3557395" y="1475846"/>
            <a:chExt cx="882464" cy="365506"/>
          </a:xfrm>
        </p:grpSpPr>
        <p:sp>
          <p:nvSpPr>
            <p:cNvPr id="36" name="Oval 35"/>
            <p:cNvSpPr>
              <a:spLocks/>
            </p:cNvSpPr>
            <p:nvPr/>
          </p:nvSpPr>
          <p:spPr>
            <a:xfrm flipH="1">
              <a:off x="3557395" y="1726600"/>
              <a:ext cx="114752" cy="114752"/>
            </a:xfrm>
            <a:prstGeom prst="ellipse">
              <a:avLst/>
            </a:prstGeom>
            <a:solidFill>
              <a:srgbClr val="FF940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sp>
          <p:nvSpPr>
            <p:cNvPr id="37" name="TextBox 36"/>
            <p:cNvSpPr txBox="1">
              <a:spLocks/>
            </p:cNvSpPr>
            <p:nvPr/>
          </p:nvSpPr>
          <p:spPr>
            <a:xfrm rot="19794618">
              <a:off x="3641564" y="1475846"/>
              <a:ext cx="798295" cy="123111"/>
            </a:xfrm>
            <a:prstGeom prst="rect">
              <a:avLst/>
            </a:prstGeom>
            <a:noFill/>
          </p:spPr>
          <p:txBody>
            <a:bodyPr wrap="none" lIns="0" tIns="0" rIns="0" bIns="0" rtlCol="0">
              <a:spAutoFit/>
            </a:bodyPr>
            <a:lstStyle/>
            <a:p>
              <a:r>
                <a:rPr lang="en-US" sz="800" dirty="0">
                  <a:uFillTx/>
                </a:rPr>
                <a:t>Lambda Function</a:t>
              </a:r>
            </a:p>
          </p:txBody>
        </p:sp>
      </p:grpSp>
      <p:grpSp>
        <p:nvGrpSpPr>
          <p:cNvPr id="44" name="Group 43"/>
          <p:cNvGrpSpPr/>
          <p:nvPr/>
        </p:nvGrpSpPr>
        <p:grpSpPr>
          <a:xfrm>
            <a:off x="1257107" y="1334557"/>
            <a:ext cx="567560" cy="289528"/>
            <a:chOff x="1298198" y="2271484"/>
            <a:chExt cx="567560" cy="289528"/>
          </a:xfrm>
          <a:solidFill>
            <a:srgbClr val="FF9403"/>
          </a:solidFill>
        </p:grpSpPr>
        <p:sp>
          <p:nvSpPr>
            <p:cNvPr id="42" name="Oval 41"/>
            <p:cNvSpPr>
              <a:spLocks/>
            </p:cNvSpPr>
            <p:nvPr/>
          </p:nvSpPr>
          <p:spPr>
            <a:xfrm flipH="1">
              <a:off x="1298198" y="2446260"/>
              <a:ext cx="114752" cy="11475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sp>
          <p:nvSpPr>
            <p:cNvPr id="43" name="TextBox 42"/>
            <p:cNvSpPr txBox="1">
              <a:spLocks/>
            </p:cNvSpPr>
            <p:nvPr/>
          </p:nvSpPr>
          <p:spPr>
            <a:xfrm rot="19794618">
              <a:off x="1397681" y="2271484"/>
              <a:ext cx="468077" cy="123111"/>
            </a:xfrm>
            <a:prstGeom prst="rect">
              <a:avLst/>
            </a:prstGeom>
            <a:noFill/>
          </p:spPr>
          <p:txBody>
            <a:bodyPr wrap="none" lIns="0" tIns="0" rIns="0" bIns="0" rtlCol="0">
              <a:spAutoFit/>
            </a:bodyPr>
            <a:lstStyle/>
            <a:p>
              <a:r>
                <a:rPr lang="en-US" sz="800" dirty="0">
                  <a:uFillTx/>
                </a:rPr>
                <a:t>CloudTrail</a:t>
              </a:r>
            </a:p>
          </p:txBody>
        </p:sp>
      </p:grpSp>
      <p:grpSp>
        <p:nvGrpSpPr>
          <p:cNvPr id="112" name="Group 111"/>
          <p:cNvGrpSpPr/>
          <p:nvPr/>
        </p:nvGrpSpPr>
        <p:grpSpPr>
          <a:xfrm>
            <a:off x="1243795" y="1793170"/>
            <a:ext cx="582788" cy="289528"/>
            <a:chOff x="1283606" y="2867852"/>
            <a:chExt cx="582788" cy="289528"/>
          </a:xfrm>
        </p:grpSpPr>
        <p:sp>
          <p:nvSpPr>
            <p:cNvPr id="51" name="Oval 50"/>
            <p:cNvSpPr>
              <a:spLocks/>
            </p:cNvSpPr>
            <p:nvPr/>
          </p:nvSpPr>
          <p:spPr>
            <a:xfrm flipH="1">
              <a:off x="1283606" y="3042628"/>
              <a:ext cx="114752" cy="114752"/>
            </a:xfrm>
            <a:prstGeom prst="ellipse">
              <a:avLst/>
            </a:prstGeom>
            <a:solidFill>
              <a:srgbClr val="FF940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sp>
          <p:nvSpPr>
            <p:cNvPr id="52" name="TextBox 51"/>
            <p:cNvSpPr txBox="1">
              <a:spLocks/>
            </p:cNvSpPr>
            <p:nvPr/>
          </p:nvSpPr>
          <p:spPr>
            <a:xfrm rot="19794618">
              <a:off x="1367860" y="2867852"/>
              <a:ext cx="498534" cy="123111"/>
            </a:xfrm>
            <a:prstGeom prst="rect">
              <a:avLst/>
            </a:prstGeom>
            <a:noFill/>
          </p:spPr>
          <p:txBody>
            <a:bodyPr wrap="none" lIns="0" tIns="0" rIns="0" bIns="0" rtlCol="0">
              <a:spAutoFit/>
            </a:bodyPr>
            <a:lstStyle/>
            <a:p>
              <a:r>
                <a:rPr lang="en-US" sz="800" dirty="0">
                  <a:uFillTx/>
                </a:rPr>
                <a:t>GuardDuty</a:t>
              </a:r>
            </a:p>
          </p:txBody>
        </p:sp>
      </p:grpSp>
      <p:grpSp>
        <p:nvGrpSpPr>
          <p:cNvPr id="56" name="Group 55"/>
          <p:cNvGrpSpPr/>
          <p:nvPr/>
        </p:nvGrpSpPr>
        <p:grpSpPr>
          <a:xfrm>
            <a:off x="3136768" y="1632310"/>
            <a:ext cx="1075805" cy="437195"/>
            <a:chOff x="3557395" y="1626761"/>
            <a:chExt cx="1075805" cy="437195"/>
          </a:xfrm>
        </p:grpSpPr>
        <p:sp>
          <p:nvSpPr>
            <p:cNvPr id="57" name="Oval 56"/>
            <p:cNvSpPr>
              <a:spLocks/>
            </p:cNvSpPr>
            <p:nvPr/>
          </p:nvSpPr>
          <p:spPr>
            <a:xfrm flipH="1">
              <a:off x="3557395" y="1949204"/>
              <a:ext cx="114752" cy="114752"/>
            </a:xfrm>
            <a:prstGeom prst="ellipse">
              <a:avLst/>
            </a:prstGeom>
            <a:solidFill>
              <a:srgbClr val="FF940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sp>
          <p:nvSpPr>
            <p:cNvPr id="58" name="TextBox 57"/>
            <p:cNvSpPr txBox="1">
              <a:spLocks/>
            </p:cNvSpPr>
            <p:nvPr/>
          </p:nvSpPr>
          <p:spPr>
            <a:xfrm rot="19794618">
              <a:off x="3624911" y="1626761"/>
              <a:ext cx="1008289" cy="123111"/>
            </a:xfrm>
            <a:prstGeom prst="rect">
              <a:avLst/>
            </a:prstGeom>
            <a:noFill/>
          </p:spPr>
          <p:txBody>
            <a:bodyPr wrap="none" lIns="0" tIns="0" rIns="0" bIns="0" rtlCol="0">
              <a:spAutoFit/>
            </a:bodyPr>
            <a:lstStyle/>
            <a:p>
              <a:r>
                <a:rPr lang="en-US" sz="800" dirty="0">
                  <a:uFillTx/>
                </a:rPr>
                <a:t>Kinesis Data Firehose</a:t>
              </a:r>
            </a:p>
          </p:txBody>
        </p:sp>
      </p:grpSp>
      <p:grpSp>
        <p:nvGrpSpPr>
          <p:cNvPr id="120" name="Group 119"/>
          <p:cNvGrpSpPr/>
          <p:nvPr/>
        </p:nvGrpSpPr>
        <p:grpSpPr>
          <a:xfrm>
            <a:off x="2193140" y="1687113"/>
            <a:ext cx="964898" cy="388222"/>
            <a:chOff x="2382258" y="1440637"/>
            <a:chExt cx="964898" cy="388222"/>
          </a:xfrm>
        </p:grpSpPr>
        <p:sp>
          <p:nvSpPr>
            <p:cNvPr id="121" name="Oval 120"/>
            <p:cNvSpPr>
              <a:spLocks/>
            </p:cNvSpPr>
            <p:nvPr/>
          </p:nvSpPr>
          <p:spPr>
            <a:xfrm flipH="1">
              <a:off x="2382258" y="1714107"/>
              <a:ext cx="114752" cy="114752"/>
            </a:xfrm>
            <a:prstGeom prst="ellipse">
              <a:avLst/>
            </a:prstGeom>
            <a:solidFill>
              <a:srgbClr val="FF940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sp>
          <p:nvSpPr>
            <p:cNvPr id="122" name="TextBox 121"/>
            <p:cNvSpPr txBox="1">
              <a:spLocks/>
            </p:cNvSpPr>
            <p:nvPr/>
          </p:nvSpPr>
          <p:spPr>
            <a:xfrm rot="19794618">
              <a:off x="2441459" y="1440637"/>
              <a:ext cx="905697" cy="123111"/>
            </a:xfrm>
            <a:prstGeom prst="rect">
              <a:avLst/>
            </a:prstGeom>
            <a:noFill/>
          </p:spPr>
          <p:txBody>
            <a:bodyPr wrap="none" lIns="0" tIns="0" rIns="0" bIns="0" rtlCol="0">
              <a:spAutoFit/>
            </a:bodyPr>
            <a:lstStyle/>
            <a:p>
              <a:r>
                <a:rPr lang="en-US" sz="800" dirty="0">
                  <a:uFillTx/>
                </a:rPr>
                <a:t>CloudWatch Events</a:t>
              </a:r>
            </a:p>
          </p:txBody>
        </p:sp>
      </p:grpSp>
      <p:grpSp>
        <p:nvGrpSpPr>
          <p:cNvPr id="111" name="Group 110"/>
          <p:cNvGrpSpPr/>
          <p:nvPr/>
        </p:nvGrpSpPr>
        <p:grpSpPr>
          <a:xfrm>
            <a:off x="1243795" y="2229387"/>
            <a:ext cx="567560" cy="289528"/>
            <a:chOff x="1283606" y="2441486"/>
            <a:chExt cx="567560" cy="289528"/>
          </a:xfrm>
        </p:grpSpPr>
        <p:sp>
          <p:nvSpPr>
            <p:cNvPr id="50" name="TextBox 49"/>
            <p:cNvSpPr txBox="1">
              <a:spLocks/>
            </p:cNvSpPr>
            <p:nvPr/>
          </p:nvSpPr>
          <p:spPr>
            <a:xfrm rot="19794618">
              <a:off x="1383089" y="2441486"/>
              <a:ext cx="468077" cy="123111"/>
            </a:xfrm>
            <a:prstGeom prst="rect">
              <a:avLst/>
            </a:prstGeom>
            <a:noFill/>
          </p:spPr>
          <p:txBody>
            <a:bodyPr wrap="square" lIns="0" tIns="0" rIns="0" bIns="0" rtlCol="0">
              <a:spAutoFit/>
            </a:bodyPr>
            <a:lstStyle/>
            <a:p>
              <a:r>
                <a:rPr lang="en-US" sz="800" dirty="0">
                  <a:uFillTx/>
                </a:rPr>
                <a:t>Config</a:t>
              </a:r>
            </a:p>
          </p:txBody>
        </p:sp>
        <p:sp>
          <p:nvSpPr>
            <p:cNvPr id="49" name="Oval 48"/>
            <p:cNvSpPr>
              <a:spLocks/>
            </p:cNvSpPr>
            <p:nvPr/>
          </p:nvSpPr>
          <p:spPr>
            <a:xfrm flipH="1">
              <a:off x="1283606" y="2616262"/>
              <a:ext cx="114752" cy="114752"/>
            </a:xfrm>
            <a:prstGeom prst="ellipse">
              <a:avLst/>
            </a:prstGeom>
            <a:solidFill>
              <a:srgbClr val="FF940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grpSp>
      <p:grpSp>
        <p:nvGrpSpPr>
          <p:cNvPr id="190" name="Group 189"/>
          <p:cNvGrpSpPr/>
          <p:nvPr/>
        </p:nvGrpSpPr>
        <p:grpSpPr>
          <a:xfrm>
            <a:off x="4878928" y="837848"/>
            <a:ext cx="777468" cy="365506"/>
            <a:chOff x="3557395" y="1475846"/>
            <a:chExt cx="777468" cy="365506"/>
          </a:xfrm>
        </p:grpSpPr>
        <p:sp>
          <p:nvSpPr>
            <p:cNvPr id="191" name="Oval 190"/>
            <p:cNvSpPr>
              <a:spLocks/>
            </p:cNvSpPr>
            <p:nvPr/>
          </p:nvSpPr>
          <p:spPr>
            <a:xfrm flipH="1">
              <a:off x="3557395" y="1726600"/>
              <a:ext cx="114752" cy="114752"/>
            </a:xfrm>
            <a:prstGeom prst="ellipse">
              <a:avLst/>
            </a:prstGeom>
            <a:solidFill>
              <a:srgbClr val="FF940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b="1" dirty="0">
                <a:solidFill>
                  <a:schemeClr val="bg1"/>
                </a:solidFill>
                <a:uFillTx/>
              </a:endParaRPr>
            </a:p>
          </p:txBody>
        </p:sp>
        <p:sp>
          <p:nvSpPr>
            <p:cNvPr id="192" name="TextBox 191"/>
            <p:cNvSpPr txBox="1">
              <a:spLocks/>
            </p:cNvSpPr>
            <p:nvPr/>
          </p:nvSpPr>
          <p:spPr>
            <a:xfrm rot="19794618">
              <a:off x="3746560" y="1475846"/>
              <a:ext cx="588303" cy="123111"/>
            </a:xfrm>
            <a:prstGeom prst="rect">
              <a:avLst/>
            </a:prstGeom>
            <a:noFill/>
          </p:spPr>
          <p:txBody>
            <a:bodyPr wrap="none" lIns="0" tIns="0" rIns="0" bIns="0" rtlCol="0">
              <a:spAutoFit/>
            </a:bodyPr>
            <a:lstStyle/>
            <a:p>
              <a:r>
                <a:rPr lang="en-US" sz="800" b="1" dirty="0">
                  <a:uFillTx/>
                </a:rPr>
                <a:t>Splunk HEC</a:t>
              </a:r>
            </a:p>
          </p:txBody>
        </p:sp>
      </p:grpSp>
      <p:grpSp>
        <p:nvGrpSpPr>
          <p:cNvPr id="193" name="Group 192"/>
          <p:cNvGrpSpPr/>
          <p:nvPr/>
        </p:nvGrpSpPr>
        <p:grpSpPr>
          <a:xfrm>
            <a:off x="4873874" y="1581498"/>
            <a:ext cx="1151355" cy="488250"/>
            <a:chOff x="3557395" y="1353102"/>
            <a:chExt cx="1151355" cy="488250"/>
          </a:xfrm>
        </p:grpSpPr>
        <p:sp>
          <p:nvSpPr>
            <p:cNvPr id="194" name="Oval 193"/>
            <p:cNvSpPr>
              <a:spLocks/>
            </p:cNvSpPr>
            <p:nvPr/>
          </p:nvSpPr>
          <p:spPr>
            <a:xfrm flipH="1">
              <a:off x="3557395" y="1726600"/>
              <a:ext cx="114752" cy="114752"/>
            </a:xfrm>
            <a:prstGeom prst="ellipse">
              <a:avLst/>
            </a:prstGeom>
            <a:solidFill>
              <a:srgbClr val="FF940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b="1" dirty="0">
                <a:solidFill>
                  <a:schemeClr val="bg1"/>
                </a:solidFill>
                <a:uFillTx/>
              </a:endParaRPr>
            </a:p>
          </p:txBody>
        </p:sp>
        <p:sp>
          <p:nvSpPr>
            <p:cNvPr id="195" name="TextBox 194"/>
            <p:cNvSpPr txBox="1">
              <a:spLocks/>
            </p:cNvSpPr>
            <p:nvPr/>
          </p:nvSpPr>
          <p:spPr>
            <a:xfrm rot="19794618">
              <a:off x="3661989" y="1353102"/>
              <a:ext cx="1046761" cy="123111"/>
            </a:xfrm>
            <a:prstGeom prst="rect">
              <a:avLst/>
            </a:prstGeom>
            <a:noFill/>
          </p:spPr>
          <p:txBody>
            <a:bodyPr wrap="none" lIns="0" tIns="0" rIns="0" bIns="0" rtlCol="0">
              <a:spAutoFit/>
            </a:bodyPr>
            <a:lstStyle/>
            <a:p>
              <a:r>
                <a:rPr lang="en-US" sz="800" b="1" dirty="0">
                  <a:uFillTx/>
                </a:rPr>
                <a:t>Splunk Firehose HEC</a:t>
              </a:r>
            </a:p>
          </p:txBody>
        </p:sp>
      </p:grpSp>
      <p:grpSp>
        <p:nvGrpSpPr>
          <p:cNvPr id="241" name="Group 240"/>
          <p:cNvGrpSpPr/>
          <p:nvPr/>
        </p:nvGrpSpPr>
        <p:grpSpPr>
          <a:xfrm>
            <a:off x="1668203" y="5555621"/>
            <a:ext cx="630058" cy="326599"/>
            <a:chOff x="3557395" y="1514753"/>
            <a:chExt cx="630058" cy="326599"/>
          </a:xfrm>
        </p:grpSpPr>
        <p:sp>
          <p:nvSpPr>
            <p:cNvPr id="242" name="TextBox 241"/>
            <p:cNvSpPr txBox="1">
              <a:spLocks/>
            </p:cNvSpPr>
            <p:nvPr/>
          </p:nvSpPr>
          <p:spPr>
            <a:xfrm rot="19794618">
              <a:off x="3631210" y="1514753"/>
              <a:ext cx="556243" cy="123111"/>
            </a:xfrm>
            <a:prstGeom prst="rect">
              <a:avLst/>
            </a:prstGeom>
            <a:noFill/>
          </p:spPr>
          <p:txBody>
            <a:bodyPr wrap="none" lIns="0" tIns="0" rIns="0" bIns="0" rtlCol="0">
              <a:spAutoFit/>
            </a:bodyPr>
            <a:lstStyle/>
            <a:p>
              <a:r>
                <a:rPr lang="en-US" sz="800" dirty="0">
                  <a:uFillTx/>
                </a:rPr>
                <a:t>Activity Log </a:t>
              </a:r>
            </a:p>
          </p:txBody>
        </p:sp>
        <p:sp>
          <p:nvSpPr>
            <p:cNvPr id="243" name="Oval 242"/>
            <p:cNvSpPr>
              <a:spLocks/>
            </p:cNvSpPr>
            <p:nvPr/>
          </p:nvSpPr>
          <p:spPr>
            <a:xfrm flipH="1">
              <a:off x="3557395" y="1726600"/>
              <a:ext cx="114752" cy="114752"/>
            </a:xfrm>
            <a:prstGeom prst="ellipse">
              <a:avLst/>
            </a:prstGeom>
            <a:solidFill>
              <a:srgbClr val="008A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grpSp>
      <p:grpSp>
        <p:nvGrpSpPr>
          <p:cNvPr id="251" name="Group 250"/>
          <p:cNvGrpSpPr/>
          <p:nvPr/>
        </p:nvGrpSpPr>
        <p:grpSpPr>
          <a:xfrm>
            <a:off x="4874078" y="5570107"/>
            <a:ext cx="576154" cy="299555"/>
            <a:chOff x="3557395" y="1541797"/>
            <a:chExt cx="576154" cy="299555"/>
          </a:xfrm>
        </p:grpSpPr>
        <p:sp>
          <p:nvSpPr>
            <p:cNvPr id="252" name="TextBox 251"/>
            <p:cNvSpPr txBox="1">
              <a:spLocks/>
            </p:cNvSpPr>
            <p:nvPr/>
          </p:nvSpPr>
          <p:spPr>
            <a:xfrm rot="19794618">
              <a:off x="3622191" y="1541797"/>
              <a:ext cx="511358" cy="123111"/>
            </a:xfrm>
            <a:prstGeom prst="rect">
              <a:avLst/>
            </a:prstGeom>
            <a:noFill/>
          </p:spPr>
          <p:txBody>
            <a:bodyPr wrap="none" lIns="0" tIns="0" rIns="0" bIns="0" rtlCol="0">
              <a:spAutoFit/>
            </a:bodyPr>
            <a:lstStyle/>
            <a:p>
              <a:r>
                <a:rPr lang="en-US" sz="800" dirty="0">
                  <a:uFillTx/>
                </a:rPr>
                <a:t>Event Hub </a:t>
              </a:r>
            </a:p>
          </p:txBody>
        </p:sp>
        <p:sp>
          <p:nvSpPr>
            <p:cNvPr id="253" name="Oval 252"/>
            <p:cNvSpPr>
              <a:spLocks/>
            </p:cNvSpPr>
            <p:nvPr/>
          </p:nvSpPr>
          <p:spPr>
            <a:xfrm flipH="1">
              <a:off x="3557395" y="1726600"/>
              <a:ext cx="114752" cy="114752"/>
            </a:xfrm>
            <a:prstGeom prst="ellipse">
              <a:avLst/>
            </a:prstGeom>
            <a:solidFill>
              <a:srgbClr val="008A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grpSp>
      <p:grpSp>
        <p:nvGrpSpPr>
          <p:cNvPr id="266" name="Group 265"/>
          <p:cNvGrpSpPr/>
          <p:nvPr/>
        </p:nvGrpSpPr>
        <p:grpSpPr>
          <a:xfrm>
            <a:off x="1686660" y="5976659"/>
            <a:ext cx="776713" cy="359554"/>
            <a:chOff x="3557395" y="1481798"/>
            <a:chExt cx="776713" cy="359554"/>
          </a:xfrm>
        </p:grpSpPr>
        <p:sp>
          <p:nvSpPr>
            <p:cNvPr id="267" name="TextBox 266"/>
            <p:cNvSpPr txBox="1">
              <a:spLocks/>
            </p:cNvSpPr>
            <p:nvPr/>
          </p:nvSpPr>
          <p:spPr>
            <a:xfrm rot="19794618">
              <a:off x="3599933" y="1481798"/>
              <a:ext cx="734175" cy="123111"/>
            </a:xfrm>
            <a:prstGeom prst="rect">
              <a:avLst/>
            </a:prstGeom>
            <a:noFill/>
          </p:spPr>
          <p:txBody>
            <a:bodyPr wrap="none" lIns="0" tIns="0" rIns="0" bIns="0" rtlCol="0">
              <a:spAutoFit/>
            </a:bodyPr>
            <a:lstStyle/>
            <a:p>
              <a:r>
                <a:rPr lang="en-US" sz="800" dirty="0">
                  <a:uFillTx/>
                </a:rPr>
                <a:t>Diagnostic Logs</a:t>
              </a:r>
            </a:p>
          </p:txBody>
        </p:sp>
        <p:sp>
          <p:nvSpPr>
            <p:cNvPr id="268" name="Oval 267"/>
            <p:cNvSpPr>
              <a:spLocks/>
            </p:cNvSpPr>
            <p:nvPr/>
          </p:nvSpPr>
          <p:spPr>
            <a:xfrm flipH="1">
              <a:off x="3557395" y="1726600"/>
              <a:ext cx="114752" cy="114752"/>
            </a:xfrm>
            <a:prstGeom prst="ellipse">
              <a:avLst/>
            </a:prstGeom>
            <a:solidFill>
              <a:srgbClr val="008A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grpSp>
      <p:grpSp>
        <p:nvGrpSpPr>
          <p:cNvPr id="291" name="Group 290"/>
          <p:cNvGrpSpPr/>
          <p:nvPr/>
        </p:nvGrpSpPr>
        <p:grpSpPr>
          <a:xfrm>
            <a:off x="5275436" y="5598215"/>
            <a:ext cx="478438" cy="271446"/>
            <a:chOff x="3557395" y="1569906"/>
            <a:chExt cx="478438" cy="271446"/>
          </a:xfrm>
        </p:grpSpPr>
        <p:sp>
          <p:nvSpPr>
            <p:cNvPr id="292" name="Oval 291"/>
            <p:cNvSpPr>
              <a:spLocks/>
            </p:cNvSpPr>
            <p:nvPr/>
          </p:nvSpPr>
          <p:spPr>
            <a:xfrm flipH="1">
              <a:off x="3557395" y="1726600"/>
              <a:ext cx="114752" cy="114752"/>
            </a:xfrm>
            <a:prstGeom prst="ellipse">
              <a:avLst/>
            </a:prstGeom>
            <a:solidFill>
              <a:srgbClr val="008A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sp>
          <p:nvSpPr>
            <p:cNvPr id="293" name="TextBox 292"/>
            <p:cNvSpPr txBox="1">
              <a:spLocks/>
            </p:cNvSpPr>
            <p:nvPr/>
          </p:nvSpPr>
          <p:spPr>
            <a:xfrm rot="19794618">
              <a:off x="3639891" y="1569906"/>
              <a:ext cx="395942" cy="123111"/>
            </a:xfrm>
            <a:prstGeom prst="rect">
              <a:avLst/>
            </a:prstGeom>
            <a:noFill/>
          </p:spPr>
          <p:txBody>
            <a:bodyPr wrap="none" lIns="0" tIns="0" rIns="0" bIns="0" rtlCol="0">
              <a:spAutoFit/>
            </a:bodyPr>
            <a:lstStyle/>
            <a:p>
              <a:r>
                <a:rPr lang="en-US" sz="800" dirty="0">
                  <a:uFillTx/>
                </a:rPr>
                <a:t>Function</a:t>
              </a:r>
            </a:p>
          </p:txBody>
        </p:sp>
      </p:grpSp>
      <p:grpSp>
        <p:nvGrpSpPr>
          <p:cNvPr id="303" name="Group 302"/>
          <p:cNvGrpSpPr/>
          <p:nvPr/>
        </p:nvGrpSpPr>
        <p:grpSpPr>
          <a:xfrm>
            <a:off x="5902653" y="5490897"/>
            <a:ext cx="731361" cy="371547"/>
            <a:chOff x="3557395" y="1469805"/>
            <a:chExt cx="731361" cy="371547"/>
          </a:xfrm>
        </p:grpSpPr>
        <p:sp>
          <p:nvSpPr>
            <p:cNvPr id="304" name="Oval 303"/>
            <p:cNvSpPr>
              <a:spLocks/>
            </p:cNvSpPr>
            <p:nvPr/>
          </p:nvSpPr>
          <p:spPr>
            <a:xfrm flipH="1">
              <a:off x="3557395" y="1726600"/>
              <a:ext cx="114752" cy="114752"/>
            </a:xfrm>
            <a:prstGeom prst="ellipse">
              <a:avLst/>
            </a:prstGeom>
            <a:solidFill>
              <a:srgbClr val="008A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sp>
          <p:nvSpPr>
            <p:cNvPr id="305" name="TextBox 304"/>
            <p:cNvSpPr txBox="1">
              <a:spLocks/>
            </p:cNvSpPr>
            <p:nvPr/>
          </p:nvSpPr>
          <p:spPr>
            <a:xfrm rot="19794618">
              <a:off x="3700453" y="1469805"/>
              <a:ext cx="588303" cy="123111"/>
            </a:xfrm>
            <a:prstGeom prst="rect">
              <a:avLst/>
            </a:prstGeom>
            <a:noFill/>
          </p:spPr>
          <p:txBody>
            <a:bodyPr wrap="none" lIns="0" tIns="0" rIns="0" bIns="0" rtlCol="0">
              <a:spAutoFit/>
            </a:bodyPr>
            <a:lstStyle/>
            <a:p>
              <a:r>
                <a:rPr lang="en-US" sz="800" b="1" dirty="0">
                  <a:uFillTx/>
                </a:rPr>
                <a:t>Splunk HEC</a:t>
              </a:r>
            </a:p>
          </p:txBody>
        </p:sp>
      </p:grpSp>
      <p:sp>
        <p:nvSpPr>
          <p:cNvPr id="373" name="Oval 372"/>
          <p:cNvSpPr>
            <a:spLocks/>
          </p:cNvSpPr>
          <p:nvPr/>
        </p:nvSpPr>
        <p:spPr>
          <a:xfrm flipH="1">
            <a:off x="4818258" y="1032797"/>
            <a:ext cx="226362" cy="2263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sp>
        <p:nvSpPr>
          <p:cNvPr id="372" name="Oval 371"/>
          <p:cNvSpPr>
            <a:spLocks/>
          </p:cNvSpPr>
          <p:nvPr/>
        </p:nvSpPr>
        <p:spPr>
          <a:xfrm flipH="1">
            <a:off x="4819791" y="1888819"/>
            <a:ext cx="226362" cy="2263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sp>
        <p:nvSpPr>
          <p:cNvPr id="392" name="Oval 391"/>
          <p:cNvSpPr>
            <a:spLocks/>
          </p:cNvSpPr>
          <p:nvPr/>
        </p:nvSpPr>
        <p:spPr>
          <a:xfrm flipH="1">
            <a:off x="5851792" y="5676897"/>
            <a:ext cx="226362" cy="2263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cxnSp>
        <p:nvCxnSpPr>
          <p:cNvPr id="32" name="Elbow Connector 31"/>
          <p:cNvCxnSpPr>
            <a:stCxn id="176" idx="2"/>
            <a:endCxn id="211" idx="6"/>
          </p:cNvCxnSpPr>
          <p:nvPr/>
        </p:nvCxnSpPr>
        <p:spPr>
          <a:xfrm flipV="1">
            <a:off x="6737480" y="966034"/>
            <a:ext cx="960591" cy="607963"/>
          </a:xfrm>
          <a:prstGeom prst="bentConnector3">
            <a:avLst>
              <a:gd name="adj1" fmla="val 65163"/>
            </a:avLst>
          </a:prstGeom>
          <a:ln w="38100" cap="rnd">
            <a:solidFill>
              <a:srgbClr val="FFFF00"/>
            </a:solidFill>
          </a:ln>
        </p:spPr>
        <p:style>
          <a:lnRef idx="1">
            <a:schemeClr val="accent1"/>
          </a:lnRef>
          <a:fillRef idx="0">
            <a:schemeClr val="accent1"/>
          </a:fillRef>
          <a:effectRef idx="0">
            <a:schemeClr val="accent1"/>
          </a:effectRef>
          <a:fontRef idx="minor">
            <a:schemeClr val="tx1"/>
          </a:fontRef>
        </p:style>
      </p:cxnSp>
      <p:grpSp>
        <p:nvGrpSpPr>
          <p:cNvPr id="45" name="Group 44"/>
          <p:cNvGrpSpPr/>
          <p:nvPr/>
        </p:nvGrpSpPr>
        <p:grpSpPr>
          <a:xfrm>
            <a:off x="6396899" y="1152699"/>
            <a:ext cx="952459" cy="591589"/>
            <a:chOff x="6396899" y="1152699"/>
            <a:chExt cx="952459" cy="591589"/>
          </a:xfrm>
        </p:grpSpPr>
        <p:sp>
          <p:nvSpPr>
            <p:cNvPr id="185" name="TextBox 184"/>
            <p:cNvSpPr txBox="1">
              <a:spLocks/>
            </p:cNvSpPr>
            <p:nvPr/>
          </p:nvSpPr>
          <p:spPr>
            <a:xfrm rot="19794618">
              <a:off x="6639227" y="1152699"/>
              <a:ext cx="710131" cy="123111"/>
            </a:xfrm>
            <a:prstGeom prst="rect">
              <a:avLst/>
            </a:prstGeom>
            <a:noFill/>
          </p:spPr>
          <p:txBody>
            <a:bodyPr wrap="none" lIns="0" tIns="0" rIns="0" bIns="0" rtlCol="0">
              <a:spAutoFit/>
            </a:bodyPr>
            <a:lstStyle/>
            <a:p>
              <a:r>
                <a:rPr lang="en-US" sz="800" b="1" dirty="0">
                  <a:uFillTx/>
                </a:rPr>
                <a:t>Load Balancer</a:t>
              </a:r>
            </a:p>
          </p:txBody>
        </p:sp>
        <p:sp>
          <p:nvSpPr>
            <p:cNvPr id="176" name="Oval 175"/>
            <p:cNvSpPr>
              <a:spLocks/>
            </p:cNvSpPr>
            <p:nvPr/>
          </p:nvSpPr>
          <p:spPr>
            <a:xfrm flipH="1">
              <a:off x="6396899" y="1403706"/>
              <a:ext cx="340581" cy="34058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grpSp>
      <p:sp>
        <p:nvSpPr>
          <p:cNvPr id="211" name="Oval 210"/>
          <p:cNvSpPr>
            <a:spLocks/>
          </p:cNvSpPr>
          <p:nvPr/>
        </p:nvSpPr>
        <p:spPr>
          <a:xfrm flipH="1">
            <a:off x="7698071" y="735236"/>
            <a:ext cx="461595" cy="46159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grpSp>
        <p:nvGrpSpPr>
          <p:cNvPr id="196" name="Group 195"/>
          <p:cNvGrpSpPr/>
          <p:nvPr/>
        </p:nvGrpSpPr>
        <p:grpSpPr>
          <a:xfrm>
            <a:off x="7046790" y="5386208"/>
            <a:ext cx="952459" cy="591589"/>
            <a:chOff x="6396899" y="1152699"/>
            <a:chExt cx="952459" cy="591589"/>
          </a:xfrm>
        </p:grpSpPr>
        <p:sp>
          <p:nvSpPr>
            <p:cNvPr id="197" name="TextBox 196"/>
            <p:cNvSpPr txBox="1">
              <a:spLocks/>
            </p:cNvSpPr>
            <p:nvPr/>
          </p:nvSpPr>
          <p:spPr>
            <a:xfrm rot="19794618">
              <a:off x="6639227" y="1152699"/>
              <a:ext cx="710131" cy="123111"/>
            </a:xfrm>
            <a:prstGeom prst="rect">
              <a:avLst/>
            </a:prstGeom>
            <a:noFill/>
          </p:spPr>
          <p:txBody>
            <a:bodyPr wrap="none" lIns="0" tIns="0" rIns="0" bIns="0" rtlCol="0">
              <a:spAutoFit/>
            </a:bodyPr>
            <a:lstStyle/>
            <a:p>
              <a:r>
                <a:rPr lang="en-US" sz="800" b="1" dirty="0">
                  <a:uFillTx/>
                </a:rPr>
                <a:t>Load Balancer</a:t>
              </a:r>
            </a:p>
          </p:txBody>
        </p:sp>
        <p:sp>
          <p:nvSpPr>
            <p:cNvPr id="198" name="Oval 197"/>
            <p:cNvSpPr>
              <a:spLocks/>
            </p:cNvSpPr>
            <p:nvPr/>
          </p:nvSpPr>
          <p:spPr>
            <a:xfrm flipH="1">
              <a:off x="6396899" y="1403706"/>
              <a:ext cx="340581" cy="34058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grpSp>
      <p:sp>
        <p:nvSpPr>
          <p:cNvPr id="47" name="TextBox 46"/>
          <p:cNvSpPr txBox="1">
            <a:spLocks/>
          </p:cNvSpPr>
          <p:nvPr/>
        </p:nvSpPr>
        <p:spPr>
          <a:xfrm>
            <a:off x="10466421" y="3862533"/>
            <a:ext cx="1586973" cy="184666"/>
          </a:xfrm>
          <a:prstGeom prst="rect">
            <a:avLst/>
          </a:prstGeom>
          <a:noFill/>
        </p:spPr>
        <p:txBody>
          <a:bodyPr wrap="none" lIns="0" tIns="0" rIns="0" bIns="0" rtlCol="0">
            <a:spAutoFit/>
          </a:bodyPr>
          <a:lstStyle/>
          <a:p>
            <a:r>
              <a:rPr lang="en-US" sz="1200" dirty="0">
                <a:uFillTx/>
              </a:rPr>
              <a:t>*based on 100GB / day</a:t>
            </a:r>
          </a:p>
        </p:txBody>
      </p:sp>
      <p:sp>
        <p:nvSpPr>
          <p:cNvPr id="174" name="TextBox 173"/>
          <p:cNvSpPr txBox="1">
            <a:spLocks/>
          </p:cNvSpPr>
          <p:nvPr/>
        </p:nvSpPr>
        <p:spPr>
          <a:xfrm>
            <a:off x="8166059" y="1566709"/>
            <a:ext cx="3923442" cy="1169551"/>
          </a:xfrm>
          <a:prstGeom prst="rect">
            <a:avLst/>
          </a:prstGeom>
          <a:solidFill>
            <a:schemeClr val="tx1"/>
          </a:solidFill>
        </p:spPr>
        <p:txBody>
          <a:bodyPr wrap="square" lIns="0" tIns="0" rIns="0" bIns="0" rtlCol="0">
            <a:spAutoFit/>
          </a:bodyPr>
          <a:lstStyle/>
          <a:p>
            <a:pPr algn="ctr"/>
            <a:r>
              <a:rPr lang="en-US" sz="2400" dirty="0">
                <a:solidFill>
                  <a:srgbClr val="FFC000"/>
                </a:solidFill>
                <a:uFillTx/>
                <a:latin typeface="Lucida Console" panose="020B0609040504020204" pitchFamily="49" charset="0"/>
              </a:rPr>
              <a:t>Push	</a:t>
            </a:r>
          </a:p>
          <a:p>
            <a:r>
              <a:rPr lang="en-US" sz="1200" dirty="0">
                <a:solidFill>
                  <a:srgbClr val="FFC000"/>
                </a:solidFill>
                <a:uFillTx/>
                <a:latin typeface="Lucida Console" panose="020B0609040504020204" pitchFamily="49" charset="0"/>
              </a:rPr>
              <a:t>Transport			Latency</a:t>
            </a:r>
          </a:p>
          <a:p>
            <a:r>
              <a:rPr lang="en-US" sz="1000" dirty="0">
                <a:solidFill>
                  <a:srgbClr val="FFC000"/>
                </a:solidFill>
                <a:uFillTx/>
                <a:latin typeface="Lucida Console" panose="020B0609040504020204" pitchFamily="49" charset="0"/>
              </a:rPr>
              <a:t>Lambda Function 		0-10ms</a:t>
            </a:r>
          </a:p>
          <a:p>
            <a:r>
              <a:rPr lang="en-US" sz="1000" dirty="0">
                <a:solidFill>
                  <a:srgbClr val="FFC000"/>
                </a:solidFill>
                <a:uFillTx/>
                <a:latin typeface="Lucida Console" panose="020B0609040504020204" pitchFamily="49" charset="0"/>
              </a:rPr>
              <a:t>Kinesis Data Firehose		10-150ms</a:t>
            </a:r>
          </a:p>
          <a:p>
            <a:r>
              <a:rPr lang="en-US" sz="1000" dirty="0">
                <a:solidFill>
                  <a:srgbClr val="FFC000"/>
                </a:solidFill>
                <a:uFillTx/>
                <a:latin typeface="Lucida Console" panose="020B0609040504020204" pitchFamily="49" charset="0"/>
              </a:rPr>
              <a:t>Azure Function		10-150ms</a:t>
            </a:r>
          </a:p>
          <a:p>
            <a:endParaRPr lang="en-US" sz="1000" dirty="0">
              <a:solidFill>
                <a:srgbClr val="FFC000"/>
              </a:solidFill>
              <a:uFillTx/>
              <a:latin typeface="Lucida Console" panose="020B0609040504020204" pitchFamily="49" charset="0"/>
            </a:endParaRPr>
          </a:p>
        </p:txBody>
      </p:sp>
      <p:sp>
        <p:nvSpPr>
          <p:cNvPr id="175" name="TextBox 174"/>
          <p:cNvSpPr txBox="1">
            <a:spLocks/>
          </p:cNvSpPr>
          <p:nvPr/>
        </p:nvSpPr>
        <p:spPr>
          <a:xfrm>
            <a:off x="8163870" y="2797148"/>
            <a:ext cx="3923442" cy="1015663"/>
          </a:xfrm>
          <a:prstGeom prst="rect">
            <a:avLst/>
          </a:prstGeom>
          <a:solidFill>
            <a:schemeClr val="tx1"/>
          </a:solidFill>
        </p:spPr>
        <p:txBody>
          <a:bodyPr wrap="square" lIns="0" tIns="0" rIns="0" bIns="0" rtlCol="0">
            <a:spAutoFit/>
          </a:bodyPr>
          <a:lstStyle/>
          <a:p>
            <a:pPr algn="ctr"/>
            <a:r>
              <a:rPr lang="en-US" sz="2400" dirty="0">
                <a:solidFill>
                  <a:srgbClr val="FFC000"/>
                </a:solidFill>
                <a:uFillTx/>
                <a:latin typeface="Lucida Console" panose="020B0609040504020204" pitchFamily="49" charset="0"/>
              </a:rPr>
              <a:t>Pull	</a:t>
            </a:r>
          </a:p>
          <a:p>
            <a:r>
              <a:rPr lang="en-US" sz="1200" dirty="0">
                <a:solidFill>
                  <a:srgbClr val="FFC000"/>
                </a:solidFill>
                <a:uFillTx/>
                <a:latin typeface="Lucida Console" panose="020B0609040504020204" pitchFamily="49" charset="0"/>
              </a:rPr>
              <a:t>Transport			Latency</a:t>
            </a:r>
          </a:p>
          <a:p>
            <a:r>
              <a:rPr lang="en-US" sz="1000" dirty="0">
                <a:solidFill>
                  <a:srgbClr val="FFC000"/>
                </a:solidFill>
                <a:uFillTx/>
                <a:latin typeface="Lucida Console" panose="020B0609040504020204" pitchFamily="49" charset="0"/>
              </a:rPr>
              <a:t>SQS Based S3		150-500ms</a:t>
            </a:r>
          </a:p>
          <a:p>
            <a:r>
              <a:rPr lang="en-US" sz="1000" dirty="0">
                <a:solidFill>
                  <a:srgbClr val="FFC000"/>
                </a:solidFill>
                <a:uFillTx/>
                <a:latin typeface="Lucida Console" panose="020B0609040504020204" pitchFamily="49" charset="0"/>
              </a:rPr>
              <a:t>Modular Input		500-800ms</a:t>
            </a:r>
          </a:p>
          <a:p>
            <a:endParaRPr lang="en-US" sz="1000" dirty="0">
              <a:solidFill>
                <a:srgbClr val="FFC000"/>
              </a:solidFill>
              <a:uFillTx/>
              <a:latin typeface="Lucida Console" panose="020B0609040504020204" pitchFamily="49" charset="0"/>
            </a:endParaRPr>
          </a:p>
        </p:txBody>
      </p:sp>
      <p:grpSp>
        <p:nvGrpSpPr>
          <p:cNvPr id="4" name="Group 3"/>
          <p:cNvGrpSpPr/>
          <p:nvPr/>
        </p:nvGrpSpPr>
        <p:grpSpPr>
          <a:xfrm>
            <a:off x="974361" y="1129233"/>
            <a:ext cx="9554989" cy="5149604"/>
            <a:chOff x="974361" y="1129233"/>
            <a:chExt cx="9554989" cy="5149604"/>
          </a:xfrm>
        </p:grpSpPr>
        <p:grpSp>
          <p:nvGrpSpPr>
            <p:cNvPr id="2" name="Group 1"/>
            <p:cNvGrpSpPr/>
            <p:nvPr/>
          </p:nvGrpSpPr>
          <p:grpSpPr>
            <a:xfrm>
              <a:off x="974361" y="1129233"/>
              <a:ext cx="9554989" cy="5149604"/>
              <a:chOff x="974361" y="1129233"/>
              <a:chExt cx="9554989" cy="5149604"/>
            </a:xfrm>
          </p:grpSpPr>
          <p:cxnSp>
            <p:nvCxnSpPr>
              <p:cNvPr id="135" name="Elbow Connector 134"/>
              <p:cNvCxnSpPr>
                <a:stCxn id="42" idx="6"/>
                <a:endCxn id="83" idx="6"/>
              </p:cNvCxnSpPr>
              <p:nvPr/>
            </p:nvCxnSpPr>
            <p:spPr>
              <a:xfrm rot="10800000" flipH="1" flipV="1">
                <a:off x="1257106" y="1566709"/>
                <a:ext cx="421409" cy="1320630"/>
              </a:xfrm>
              <a:prstGeom prst="bentConnector3">
                <a:avLst>
                  <a:gd name="adj1" fmla="val -54247"/>
                </a:avLst>
              </a:prstGeom>
              <a:ln w="38100" cap="rnd">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38" name="Elbow Connector 137"/>
              <p:cNvCxnSpPr>
                <a:stCxn id="49" idx="6"/>
                <a:endCxn id="83" idx="6"/>
              </p:cNvCxnSpPr>
              <p:nvPr/>
            </p:nvCxnSpPr>
            <p:spPr>
              <a:xfrm rot="10800000" flipH="1" flipV="1">
                <a:off x="1243794" y="2461539"/>
                <a:ext cx="434721" cy="425800"/>
              </a:xfrm>
              <a:prstGeom prst="bentConnector3">
                <a:avLst>
                  <a:gd name="adj1" fmla="val -49664"/>
                </a:avLst>
              </a:prstGeom>
              <a:ln w="38100" cap="rnd">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86" name="Elbow Connector 85"/>
              <p:cNvCxnSpPr>
                <a:stCxn id="29" idx="6"/>
                <a:endCxn id="83" idx="6"/>
              </p:cNvCxnSpPr>
              <p:nvPr/>
            </p:nvCxnSpPr>
            <p:spPr>
              <a:xfrm rot="10800000" flipH="1" flipV="1">
                <a:off x="1257106" y="1138107"/>
                <a:ext cx="421409" cy="1749231"/>
              </a:xfrm>
              <a:prstGeom prst="bentConnector3">
                <a:avLst>
                  <a:gd name="adj1" fmla="val -134986"/>
                </a:avLst>
              </a:prstGeom>
              <a:ln w="38100" cap="rnd">
                <a:solidFill>
                  <a:schemeClr val="accent5"/>
                </a:solidFill>
              </a:ln>
            </p:spPr>
            <p:style>
              <a:lnRef idx="1">
                <a:schemeClr val="accent1"/>
              </a:lnRef>
              <a:fillRef idx="0">
                <a:schemeClr val="accent1"/>
              </a:fillRef>
              <a:effectRef idx="0">
                <a:schemeClr val="accent1"/>
              </a:effectRef>
              <a:fontRef idx="minor">
                <a:schemeClr val="tx1"/>
              </a:fontRef>
            </p:style>
          </p:cxnSp>
          <p:pic>
            <p:nvPicPr>
              <p:cNvPr id="21" name="Picture 20"/>
              <p:cNvPicPr>
                <a:picLocks noChangeAspect="1"/>
              </p:cNvPicPr>
              <p:nvPr/>
            </p:nvPicPr>
            <p:blipFill>
              <a:blip r:embed="rId5"/>
              <a:stretch>
                <a:fillRect/>
              </a:stretch>
            </p:blipFill>
            <p:spPr>
              <a:xfrm>
                <a:off x="8281450" y="5612278"/>
                <a:ext cx="2247900" cy="355600"/>
              </a:xfrm>
              <a:prstGeom prst="rect">
                <a:avLst/>
              </a:prstGeom>
            </p:spPr>
          </p:pic>
          <p:sp>
            <p:nvSpPr>
              <p:cNvPr id="28" name="TextBox 27"/>
              <p:cNvSpPr txBox="1">
                <a:spLocks/>
              </p:cNvSpPr>
              <p:nvPr/>
            </p:nvSpPr>
            <p:spPr>
              <a:xfrm rot="19794618">
                <a:off x="5016778" y="2496789"/>
                <a:ext cx="836768" cy="123111"/>
              </a:xfrm>
              <a:prstGeom prst="rect">
                <a:avLst/>
              </a:prstGeom>
              <a:noFill/>
            </p:spPr>
            <p:txBody>
              <a:bodyPr wrap="none" lIns="0" tIns="0" rIns="0" bIns="0" rtlCol="0">
                <a:spAutoFit/>
              </a:bodyPr>
              <a:lstStyle/>
              <a:p>
                <a:r>
                  <a:rPr lang="en-US" sz="800" b="1" dirty="0">
                    <a:uFillTx/>
                  </a:rPr>
                  <a:t>Heavy Forwarder</a:t>
                </a:r>
              </a:p>
            </p:txBody>
          </p:sp>
          <p:sp>
            <p:nvSpPr>
              <p:cNvPr id="164" name="Rounded Rectangle 163"/>
              <p:cNvSpPr>
                <a:spLocks/>
              </p:cNvSpPr>
              <p:nvPr/>
            </p:nvSpPr>
            <p:spPr>
              <a:xfrm>
                <a:off x="5193301" y="4348536"/>
                <a:ext cx="254749" cy="545944"/>
              </a:xfrm>
              <a:prstGeom prst="round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cxnSp>
            <p:nvCxnSpPr>
              <p:cNvPr id="248" name="Elbow Connector 247"/>
              <p:cNvCxnSpPr>
                <a:stCxn id="240" idx="2"/>
              </p:cNvCxnSpPr>
              <p:nvPr/>
            </p:nvCxnSpPr>
            <p:spPr>
              <a:xfrm flipV="1">
                <a:off x="1090907" y="2921919"/>
                <a:ext cx="3837792" cy="2413546"/>
              </a:xfrm>
              <a:prstGeom prst="bentConnector2">
                <a:avLst/>
              </a:prstGeom>
              <a:ln w="38100" cap="rnd">
                <a:solidFill>
                  <a:schemeClr val="accent5"/>
                </a:solidFill>
              </a:ln>
            </p:spPr>
            <p:style>
              <a:lnRef idx="1">
                <a:schemeClr val="accent1"/>
              </a:lnRef>
              <a:fillRef idx="0">
                <a:schemeClr val="accent1"/>
              </a:fillRef>
              <a:effectRef idx="0">
                <a:schemeClr val="accent1"/>
              </a:effectRef>
              <a:fontRef idx="minor">
                <a:schemeClr val="tx1"/>
              </a:fontRef>
            </p:style>
          </p:cxnSp>
          <p:grpSp>
            <p:nvGrpSpPr>
              <p:cNvPr id="238" name="Group 237"/>
              <p:cNvGrpSpPr/>
              <p:nvPr/>
            </p:nvGrpSpPr>
            <p:grpSpPr>
              <a:xfrm>
                <a:off x="976155" y="5003910"/>
                <a:ext cx="779082" cy="388931"/>
                <a:chOff x="3557395" y="1452421"/>
                <a:chExt cx="779082" cy="388931"/>
              </a:xfrm>
            </p:grpSpPr>
            <p:sp>
              <p:nvSpPr>
                <p:cNvPr id="239" name="TextBox 238"/>
                <p:cNvSpPr txBox="1">
                  <a:spLocks/>
                </p:cNvSpPr>
                <p:nvPr/>
              </p:nvSpPr>
              <p:spPr>
                <a:xfrm rot="19794618">
                  <a:off x="3586272" y="1452421"/>
                  <a:ext cx="750205" cy="123111"/>
                </a:xfrm>
                <a:prstGeom prst="rect">
                  <a:avLst/>
                </a:prstGeom>
                <a:noFill/>
              </p:spPr>
              <p:txBody>
                <a:bodyPr wrap="none" lIns="0" tIns="0" rIns="0" bIns="0" rtlCol="0">
                  <a:spAutoFit/>
                </a:bodyPr>
                <a:lstStyle/>
                <a:p>
                  <a:r>
                    <a:rPr lang="en-US" sz="800" dirty="0">
                      <a:uFillTx/>
                    </a:rPr>
                    <a:t>NSG Flow Logs </a:t>
                  </a:r>
                </a:p>
              </p:txBody>
            </p:sp>
            <p:sp>
              <p:nvSpPr>
                <p:cNvPr id="240" name="Oval 239"/>
                <p:cNvSpPr>
                  <a:spLocks/>
                </p:cNvSpPr>
                <p:nvPr/>
              </p:nvSpPr>
              <p:spPr>
                <a:xfrm flipH="1">
                  <a:off x="3557395" y="1726600"/>
                  <a:ext cx="114752" cy="114752"/>
                </a:xfrm>
                <a:prstGeom prst="ellipse">
                  <a:avLst/>
                </a:prstGeom>
                <a:solidFill>
                  <a:srgbClr val="008A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grpSp>
          <p:grpSp>
            <p:nvGrpSpPr>
              <p:cNvPr id="244" name="Group 243"/>
              <p:cNvGrpSpPr/>
              <p:nvPr/>
            </p:nvGrpSpPr>
            <p:grpSpPr>
              <a:xfrm>
                <a:off x="2647973" y="5147032"/>
                <a:ext cx="343019" cy="242598"/>
                <a:chOff x="3557395" y="1598754"/>
                <a:chExt cx="343019" cy="242598"/>
              </a:xfrm>
            </p:grpSpPr>
            <p:sp>
              <p:nvSpPr>
                <p:cNvPr id="245" name="TextBox 244"/>
                <p:cNvSpPr txBox="1">
                  <a:spLocks/>
                </p:cNvSpPr>
                <p:nvPr/>
              </p:nvSpPr>
              <p:spPr>
                <a:xfrm rot="19794618">
                  <a:off x="3664772" y="1598754"/>
                  <a:ext cx="235642" cy="123111"/>
                </a:xfrm>
                <a:prstGeom prst="rect">
                  <a:avLst/>
                </a:prstGeom>
                <a:noFill/>
              </p:spPr>
              <p:txBody>
                <a:bodyPr wrap="none" lIns="0" tIns="0" rIns="0" bIns="0" rtlCol="0">
                  <a:spAutoFit/>
                </a:bodyPr>
                <a:lstStyle/>
                <a:p>
                  <a:r>
                    <a:rPr lang="en-US" sz="800" dirty="0">
                      <a:uFillTx/>
                    </a:rPr>
                    <a:t>Blob </a:t>
                  </a:r>
                </a:p>
              </p:txBody>
            </p:sp>
            <p:sp>
              <p:nvSpPr>
                <p:cNvPr id="246" name="Oval 245"/>
                <p:cNvSpPr>
                  <a:spLocks/>
                </p:cNvSpPr>
                <p:nvPr/>
              </p:nvSpPr>
              <p:spPr>
                <a:xfrm flipH="1">
                  <a:off x="3557395" y="1726600"/>
                  <a:ext cx="114752" cy="114752"/>
                </a:xfrm>
                <a:prstGeom prst="ellipse">
                  <a:avLst/>
                </a:prstGeom>
                <a:solidFill>
                  <a:srgbClr val="008A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grpSp>
          <p:cxnSp>
            <p:nvCxnSpPr>
              <p:cNvPr id="419" name="Elbow Connector 418"/>
              <p:cNvCxnSpPr>
                <a:stCxn id="358" idx="6"/>
                <a:endCxn id="361" idx="3"/>
              </p:cNvCxnSpPr>
              <p:nvPr/>
            </p:nvCxnSpPr>
            <p:spPr>
              <a:xfrm rot="10800000">
                <a:off x="5008216" y="2927215"/>
                <a:ext cx="321618" cy="1007988"/>
              </a:xfrm>
              <a:prstGeom prst="bentConnector2">
                <a:avLst/>
              </a:prstGeom>
              <a:ln w="38100" cap="rnd">
                <a:solidFill>
                  <a:schemeClr val="accent5"/>
                </a:solidFill>
              </a:ln>
            </p:spPr>
            <p:style>
              <a:lnRef idx="1">
                <a:schemeClr val="accent1"/>
              </a:lnRef>
              <a:fillRef idx="0">
                <a:schemeClr val="accent1"/>
              </a:fillRef>
              <a:effectRef idx="0">
                <a:schemeClr val="accent1"/>
              </a:effectRef>
              <a:fontRef idx="minor">
                <a:schemeClr val="tx1"/>
              </a:fontRef>
            </p:style>
          </p:cxnSp>
          <p:grpSp>
            <p:nvGrpSpPr>
              <p:cNvPr id="204" name="Group 203"/>
              <p:cNvGrpSpPr/>
              <p:nvPr/>
            </p:nvGrpSpPr>
            <p:grpSpPr>
              <a:xfrm>
                <a:off x="974361" y="4287284"/>
                <a:ext cx="983939" cy="393768"/>
                <a:chOff x="3557395" y="1447584"/>
                <a:chExt cx="983939" cy="393768"/>
              </a:xfrm>
            </p:grpSpPr>
            <p:sp>
              <p:nvSpPr>
                <p:cNvPr id="205" name="TextBox 204"/>
                <p:cNvSpPr txBox="1">
                  <a:spLocks/>
                </p:cNvSpPr>
                <p:nvPr/>
              </p:nvSpPr>
              <p:spPr>
                <a:xfrm rot="19794618">
                  <a:off x="3638843" y="1447584"/>
                  <a:ext cx="902491" cy="123111"/>
                </a:xfrm>
                <a:prstGeom prst="rect">
                  <a:avLst/>
                </a:prstGeom>
                <a:noFill/>
              </p:spPr>
              <p:txBody>
                <a:bodyPr wrap="none" lIns="0" tIns="0" rIns="0" bIns="0" rtlCol="0">
                  <a:spAutoFit/>
                </a:bodyPr>
                <a:lstStyle/>
                <a:p>
                  <a:r>
                    <a:rPr lang="en-US" sz="800" dirty="0">
                      <a:uFillTx/>
                    </a:rPr>
                    <a:t>EC2 Instance Logs </a:t>
                  </a:r>
                </a:p>
              </p:txBody>
            </p:sp>
            <p:sp>
              <p:nvSpPr>
                <p:cNvPr id="206" name="Oval 205"/>
                <p:cNvSpPr>
                  <a:spLocks/>
                </p:cNvSpPr>
                <p:nvPr/>
              </p:nvSpPr>
              <p:spPr>
                <a:xfrm flipH="1">
                  <a:off x="3557395" y="1726600"/>
                  <a:ext cx="114752" cy="114752"/>
                </a:xfrm>
                <a:prstGeom prst="ellipse">
                  <a:avLst/>
                </a:prstGeom>
                <a:solidFill>
                  <a:srgbClr val="FF940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grpSp>
          <p:cxnSp>
            <p:nvCxnSpPr>
              <p:cNvPr id="108" name="Straight Connector 107"/>
              <p:cNvCxnSpPr>
                <a:stCxn id="83" idx="2"/>
                <a:endCxn id="99" idx="6"/>
              </p:cNvCxnSpPr>
              <p:nvPr/>
            </p:nvCxnSpPr>
            <p:spPr>
              <a:xfrm flipV="1">
                <a:off x="1793268" y="2882449"/>
                <a:ext cx="857007" cy="4890"/>
              </a:xfrm>
              <a:prstGeom prst="line">
                <a:avLst/>
              </a:prstGeom>
              <a:ln w="38100" cap="rnd">
                <a:solidFill>
                  <a:schemeClr val="accent5"/>
                </a:solidFill>
              </a:ln>
            </p:spPr>
            <p:style>
              <a:lnRef idx="1">
                <a:schemeClr val="accent1"/>
              </a:lnRef>
              <a:fillRef idx="0">
                <a:schemeClr val="accent1"/>
              </a:fillRef>
              <a:effectRef idx="0">
                <a:schemeClr val="accent1"/>
              </a:effectRef>
              <a:fontRef idx="minor">
                <a:schemeClr val="tx1"/>
              </a:fontRef>
            </p:style>
          </p:cxnSp>
          <p:grpSp>
            <p:nvGrpSpPr>
              <p:cNvPr id="165" name="Group 164"/>
              <p:cNvGrpSpPr/>
              <p:nvPr/>
            </p:nvGrpSpPr>
            <p:grpSpPr>
              <a:xfrm>
                <a:off x="974361" y="2700100"/>
                <a:ext cx="339327" cy="242598"/>
                <a:chOff x="3557395" y="1598754"/>
                <a:chExt cx="339327" cy="242598"/>
              </a:xfrm>
            </p:grpSpPr>
            <p:sp>
              <p:nvSpPr>
                <p:cNvPr id="166" name="TextBox 165"/>
                <p:cNvSpPr txBox="1">
                  <a:spLocks/>
                </p:cNvSpPr>
                <p:nvPr/>
              </p:nvSpPr>
              <p:spPr>
                <a:xfrm rot="19794618">
                  <a:off x="3656272" y="1598754"/>
                  <a:ext cx="240450" cy="123111"/>
                </a:xfrm>
                <a:prstGeom prst="rect">
                  <a:avLst/>
                </a:prstGeom>
                <a:noFill/>
              </p:spPr>
              <p:txBody>
                <a:bodyPr wrap="none" lIns="0" tIns="0" rIns="0" bIns="0" rtlCol="0">
                  <a:spAutoFit/>
                </a:bodyPr>
                <a:lstStyle/>
                <a:p>
                  <a:r>
                    <a:rPr lang="en-US" sz="800" dirty="0">
                      <a:uFillTx/>
                    </a:rPr>
                    <a:t>SNS </a:t>
                  </a:r>
                </a:p>
              </p:txBody>
            </p:sp>
            <p:sp>
              <p:nvSpPr>
                <p:cNvPr id="167" name="Oval 166"/>
                <p:cNvSpPr>
                  <a:spLocks/>
                </p:cNvSpPr>
                <p:nvPr/>
              </p:nvSpPr>
              <p:spPr>
                <a:xfrm flipH="1">
                  <a:off x="3557395" y="1726600"/>
                  <a:ext cx="114752" cy="114752"/>
                </a:xfrm>
                <a:prstGeom prst="ellipse">
                  <a:avLst/>
                </a:prstGeom>
                <a:solidFill>
                  <a:srgbClr val="FF940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grpSp>
          <p:cxnSp>
            <p:nvCxnSpPr>
              <p:cNvPr id="423" name="Elbow Connector 422"/>
              <p:cNvCxnSpPr>
                <a:stCxn id="361" idx="3"/>
                <a:endCxn id="356" idx="6"/>
              </p:cNvCxnSpPr>
              <p:nvPr/>
            </p:nvCxnSpPr>
            <p:spPr>
              <a:xfrm rot="16200000" flipH="1">
                <a:off x="5606413" y="2329018"/>
                <a:ext cx="737185" cy="1933578"/>
              </a:xfrm>
              <a:prstGeom prst="bentConnector2">
                <a:avLst/>
              </a:prstGeom>
              <a:ln w="38100" cap="rnd">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15" name="Straight Connector 414"/>
              <p:cNvCxnSpPr>
                <a:stCxn id="353" idx="7"/>
                <a:endCxn id="361" idx="2"/>
              </p:cNvCxnSpPr>
              <p:nvPr/>
            </p:nvCxnSpPr>
            <p:spPr>
              <a:xfrm flipH="1" flipV="1">
                <a:off x="5041366" y="2847184"/>
                <a:ext cx="296463" cy="378326"/>
              </a:xfrm>
              <a:prstGeom prst="line">
                <a:avLst/>
              </a:prstGeom>
              <a:ln w="38100" cap="rnd">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97" name="Straight Connector 396"/>
              <p:cNvCxnSpPr>
                <a:stCxn id="338" idx="6"/>
                <a:endCxn id="342" idx="2"/>
              </p:cNvCxnSpPr>
              <p:nvPr/>
            </p:nvCxnSpPr>
            <p:spPr>
              <a:xfrm flipH="1">
                <a:off x="6383462" y="3270512"/>
                <a:ext cx="779783" cy="1678"/>
              </a:xfrm>
              <a:prstGeom prst="line">
                <a:avLst/>
              </a:prstGeom>
              <a:ln w="38100" cap="rnd">
                <a:solidFill>
                  <a:schemeClr val="accent5"/>
                </a:solidFill>
              </a:ln>
            </p:spPr>
            <p:style>
              <a:lnRef idx="1">
                <a:schemeClr val="accent1"/>
              </a:lnRef>
              <a:fillRef idx="0">
                <a:schemeClr val="accent1"/>
              </a:fillRef>
              <a:effectRef idx="0">
                <a:schemeClr val="accent1"/>
              </a:effectRef>
              <a:fontRef idx="minor">
                <a:schemeClr val="tx1"/>
              </a:fontRef>
            </p:style>
          </p:cxnSp>
          <p:grpSp>
            <p:nvGrpSpPr>
              <p:cNvPr id="355" name="Group 354"/>
              <p:cNvGrpSpPr/>
              <p:nvPr/>
            </p:nvGrpSpPr>
            <p:grpSpPr>
              <a:xfrm>
                <a:off x="6941794" y="3253973"/>
                <a:ext cx="1194591" cy="467803"/>
                <a:chOff x="5263871" y="-599268"/>
                <a:chExt cx="1194591" cy="467803"/>
              </a:xfrm>
            </p:grpSpPr>
            <p:sp>
              <p:nvSpPr>
                <p:cNvPr id="356" name="Oval 355"/>
                <p:cNvSpPr>
                  <a:spLocks/>
                </p:cNvSpPr>
                <p:nvPr/>
              </p:nvSpPr>
              <p:spPr>
                <a:xfrm flipH="1">
                  <a:off x="5263871" y="-246217"/>
                  <a:ext cx="114752" cy="11475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sp>
              <p:nvSpPr>
                <p:cNvPr id="357" name="TextBox 356"/>
                <p:cNvSpPr txBox="1">
                  <a:spLocks/>
                </p:cNvSpPr>
                <p:nvPr/>
              </p:nvSpPr>
              <p:spPr>
                <a:xfrm rot="19794618">
                  <a:off x="5316556" y="-599268"/>
                  <a:ext cx="1141906" cy="123111"/>
                </a:xfrm>
                <a:prstGeom prst="rect">
                  <a:avLst/>
                </a:prstGeom>
                <a:noFill/>
              </p:spPr>
              <p:txBody>
                <a:bodyPr wrap="square" lIns="0" tIns="0" rIns="0" bIns="0" rtlCol="0">
                  <a:spAutoFit/>
                </a:bodyPr>
                <a:lstStyle/>
                <a:p>
                  <a:r>
                    <a:rPr lang="en-US" sz="800" dirty="0">
                      <a:uFillTx/>
                    </a:rPr>
                    <a:t>Stackdriver metrics</a:t>
                  </a:r>
                </a:p>
              </p:txBody>
            </p:sp>
          </p:grpSp>
          <p:cxnSp>
            <p:nvCxnSpPr>
              <p:cNvPr id="400" name="Straight Connector 399"/>
              <p:cNvCxnSpPr>
                <a:stCxn id="342" idx="6"/>
                <a:endCxn id="353" idx="2"/>
              </p:cNvCxnSpPr>
              <p:nvPr/>
            </p:nvCxnSpPr>
            <p:spPr>
              <a:xfrm flipH="1" flipV="1">
                <a:off x="5435776" y="3266081"/>
                <a:ext cx="832934" cy="6109"/>
              </a:xfrm>
              <a:prstGeom prst="line">
                <a:avLst/>
              </a:prstGeom>
              <a:ln w="38100" cap="rnd">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04" name="Straight Connector 403"/>
              <p:cNvCxnSpPr>
                <a:stCxn id="340" idx="6"/>
                <a:endCxn id="358" idx="2"/>
              </p:cNvCxnSpPr>
              <p:nvPr/>
            </p:nvCxnSpPr>
            <p:spPr>
              <a:xfrm flipH="1">
                <a:off x="5444586" y="3935203"/>
                <a:ext cx="624821" cy="0"/>
              </a:xfrm>
              <a:prstGeom prst="line">
                <a:avLst/>
              </a:prstGeom>
              <a:ln w="38100" cap="rnd">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44" name="Straight Connector 443"/>
              <p:cNvCxnSpPr>
                <a:stCxn id="432" idx="7"/>
                <a:endCxn id="362" idx="3"/>
              </p:cNvCxnSpPr>
              <p:nvPr/>
            </p:nvCxnSpPr>
            <p:spPr>
              <a:xfrm flipH="1" flipV="1">
                <a:off x="5401055" y="4710128"/>
                <a:ext cx="1377216" cy="530399"/>
              </a:xfrm>
              <a:prstGeom prst="line">
                <a:avLst/>
              </a:prstGeom>
              <a:ln w="38100" cap="rnd">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00" name="Elbow Connector 299"/>
              <p:cNvCxnSpPr>
                <a:stCxn id="253" idx="0"/>
                <a:endCxn id="361" idx="4"/>
              </p:cNvCxnSpPr>
              <p:nvPr/>
            </p:nvCxnSpPr>
            <p:spPr>
              <a:xfrm rot="16200000" flipV="1">
                <a:off x="3532548" y="4356003"/>
                <a:ext cx="2794545" cy="3269"/>
              </a:xfrm>
              <a:prstGeom prst="bentConnector3">
                <a:avLst>
                  <a:gd name="adj1" fmla="val 50000"/>
                </a:avLst>
              </a:prstGeom>
              <a:ln w="38100" cap="rnd">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61" name="Elbow Connector 160"/>
              <p:cNvCxnSpPr>
                <a:stCxn id="145" idx="2"/>
              </p:cNvCxnSpPr>
              <p:nvPr/>
            </p:nvCxnSpPr>
            <p:spPr>
              <a:xfrm flipV="1">
                <a:off x="1091237" y="2961009"/>
                <a:ext cx="644655" cy="1109340"/>
              </a:xfrm>
              <a:prstGeom prst="bentConnector2">
                <a:avLst/>
              </a:prstGeom>
              <a:ln w="38100" cap="rnd">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58" name="Elbow Connector 157"/>
              <p:cNvCxnSpPr>
                <a:stCxn id="151" idx="2"/>
                <a:endCxn id="83" idx="4"/>
              </p:cNvCxnSpPr>
              <p:nvPr/>
            </p:nvCxnSpPr>
            <p:spPr>
              <a:xfrm flipV="1">
                <a:off x="1091914" y="2944715"/>
                <a:ext cx="643978" cy="793637"/>
              </a:xfrm>
              <a:prstGeom prst="bentConnector2">
                <a:avLst/>
              </a:prstGeom>
              <a:ln w="38100" cap="rnd">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53" name="Elbow Connector 152"/>
              <p:cNvCxnSpPr>
                <a:stCxn id="148" idx="2"/>
                <a:endCxn id="83" idx="4"/>
              </p:cNvCxnSpPr>
              <p:nvPr/>
            </p:nvCxnSpPr>
            <p:spPr>
              <a:xfrm flipV="1">
                <a:off x="1089113" y="2944715"/>
                <a:ext cx="646779" cy="410307"/>
              </a:xfrm>
              <a:prstGeom prst="bentConnector2">
                <a:avLst/>
              </a:prstGeom>
              <a:ln w="38100" cap="rnd">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48" name="Straight Connector 347"/>
              <p:cNvCxnSpPr>
                <a:stCxn id="345" idx="0"/>
                <a:endCxn id="362" idx="4"/>
              </p:cNvCxnSpPr>
              <p:nvPr/>
            </p:nvCxnSpPr>
            <p:spPr>
              <a:xfrm flipH="1" flipV="1">
                <a:off x="5321024" y="4743278"/>
                <a:ext cx="4617" cy="556219"/>
              </a:xfrm>
              <a:prstGeom prst="line">
                <a:avLst/>
              </a:prstGeom>
              <a:ln w="38100" cap="rnd">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344" name="Group 343"/>
              <p:cNvGrpSpPr/>
              <p:nvPr/>
            </p:nvGrpSpPr>
            <p:grpSpPr>
              <a:xfrm>
                <a:off x="5268265" y="5081591"/>
                <a:ext cx="774212" cy="332658"/>
                <a:chOff x="3562037" y="1508694"/>
                <a:chExt cx="774212" cy="332658"/>
              </a:xfrm>
            </p:grpSpPr>
            <p:sp>
              <p:nvSpPr>
                <p:cNvPr id="345" name="Oval 344"/>
                <p:cNvSpPr>
                  <a:spLocks/>
                </p:cNvSpPr>
                <p:nvPr/>
              </p:nvSpPr>
              <p:spPr>
                <a:xfrm flipH="1">
                  <a:off x="3562037" y="1726600"/>
                  <a:ext cx="114752" cy="114752"/>
                </a:xfrm>
                <a:prstGeom prst="ellipse">
                  <a:avLst/>
                </a:prstGeom>
                <a:solidFill>
                  <a:srgbClr val="008A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sp>
              <p:nvSpPr>
                <p:cNvPr id="346" name="TextBox 345"/>
                <p:cNvSpPr txBox="1">
                  <a:spLocks/>
                </p:cNvSpPr>
                <p:nvPr/>
              </p:nvSpPr>
              <p:spPr>
                <a:xfrm rot="19794618">
                  <a:off x="3630928" y="1508694"/>
                  <a:ext cx="705321" cy="123111"/>
                </a:xfrm>
                <a:prstGeom prst="rect">
                  <a:avLst/>
                </a:prstGeom>
                <a:noFill/>
              </p:spPr>
              <p:txBody>
                <a:bodyPr wrap="none" lIns="0" tIns="0" rIns="0" bIns="0" rtlCol="0">
                  <a:spAutoFit/>
                </a:bodyPr>
                <a:lstStyle/>
                <a:p>
                  <a:r>
                    <a:rPr lang="en-US" sz="800" dirty="0">
                      <a:uFillTx/>
                    </a:rPr>
                    <a:t>Azure VM Logs</a:t>
                  </a:r>
                </a:p>
              </p:txBody>
            </p:sp>
          </p:grpSp>
          <p:cxnSp>
            <p:nvCxnSpPr>
              <p:cNvPr id="279" name="Elbow Connector 278"/>
              <p:cNvCxnSpPr>
                <a:stCxn id="243" idx="0"/>
              </p:cNvCxnSpPr>
              <p:nvPr/>
            </p:nvCxnSpPr>
            <p:spPr>
              <a:xfrm rot="5400000" flipH="1" flipV="1">
                <a:off x="1904365" y="2743134"/>
                <a:ext cx="2845549" cy="3203120"/>
              </a:xfrm>
              <a:prstGeom prst="bentConnector3">
                <a:avLst/>
              </a:prstGeom>
              <a:ln w="38100" cap="rnd">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82" name="Elbow Connector 281"/>
              <p:cNvCxnSpPr>
                <a:stCxn id="277" idx="0"/>
              </p:cNvCxnSpPr>
              <p:nvPr/>
            </p:nvCxnSpPr>
            <p:spPr>
              <a:xfrm rot="5400000" flipH="1" flipV="1">
                <a:off x="2528284" y="2556986"/>
                <a:ext cx="2035481" cy="2765349"/>
              </a:xfrm>
              <a:prstGeom prst="bentConnector3">
                <a:avLst>
                  <a:gd name="adj1" fmla="val 50000"/>
                </a:avLst>
              </a:prstGeom>
              <a:ln w="38100" cap="rnd">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58" name="Elbow Connector 257"/>
              <p:cNvCxnSpPr>
                <a:stCxn id="255" idx="2"/>
              </p:cNvCxnSpPr>
              <p:nvPr/>
            </p:nvCxnSpPr>
            <p:spPr>
              <a:xfrm flipV="1">
                <a:off x="2777627" y="2921919"/>
                <a:ext cx="2151072" cy="567600"/>
              </a:xfrm>
              <a:prstGeom prst="bentConnector2">
                <a:avLst/>
              </a:prstGeom>
              <a:ln w="38100" cap="rnd">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70" name="Elbow Connector 269"/>
              <p:cNvCxnSpPr>
                <a:stCxn id="268" idx="2"/>
                <a:endCxn id="246" idx="4"/>
              </p:cNvCxnSpPr>
              <p:nvPr/>
            </p:nvCxnSpPr>
            <p:spPr>
              <a:xfrm flipV="1">
                <a:off x="1801412" y="5389630"/>
                <a:ext cx="903937" cy="889207"/>
              </a:xfrm>
              <a:prstGeom prst="bentConnector2">
                <a:avLst/>
              </a:prstGeom>
              <a:ln w="38100" cap="rnd">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08" name="Elbow Connector 207"/>
              <p:cNvCxnSpPr>
                <a:stCxn id="206" idx="2"/>
                <a:endCxn id="211" idx="4"/>
              </p:cNvCxnSpPr>
              <p:nvPr/>
            </p:nvCxnSpPr>
            <p:spPr>
              <a:xfrm flipV="1">
                <a:off x="1089113" y="1196830"/>
                <a:ext cx="6839760" cy="3426846"/>
              </a:xfrm>
              <a:prstGeom prst="bentConnector2">
                <a:avLst/>
              </a:prstGeom>
              <a:ln w="38100" cap="rnd">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1" name="Elbow Connector 230"/>
              <p:cNvCxnSpPr>
                <a:stCxn id="361" idx="2"/>
                <a:endCxn id="211" idx="5"/>
              </p:cNvCxnSpPr>
              <p:nvPr/>
            </p:nvCxnSpPr>
            <p:spPr>
              <a:xfrm flipV="1">
                <a:off x="5041366" y="1129233"/>
                <a:ext cx="2724304" cy="1717951"/>
              </a:xfrm>
              <a:prstGeom prst="bentConnector2">
                <a:avLst/>
              </a:prstGeom>
              <a:ln w="38100" cap="rnd">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p:cNvCxnSpPr>
                <a:stCxn id="99" idx="2"/>
              </p:cNvCxnSpPr>
              <p:nvPr/>
            </p:nvCxnSpPr>
            <p:spPr>
              <a:xfrm flipV="1">
                <a:off x="2765027" y="2864543"/>
                <a:ext cx="2106296" cy="17906"/>
              </a:xfrm>
              <a:prstGeom prst="line">
                <a:avLst/>
              </a:prstGeom>
              <a:ln w="38100" cap="rnd">
                <a:solidFill>
                  <a:schemeClr val="accent5"/>
                </a:solidFill>
              </a:ln>
            </p:spPr>
            <p:style>
              <a:lnRef idx="1">
                <a:schemeClr val="accent1"/>
              </a:lnRef>
              <a:fillRef idx="0">
                <a:schemeClr val="accent1"/>
              </a:fillRef>
              <a:effectRef idx="0">
                <a:schemeClr val="accent1"/>
              </a:effectRef>
              <a:fontRef idx="minor">
                <a:schemeClr val="tx1"/>
              </a:fontRef>
            </p:style>
          </p:cxnSp>
          <p:grpSp>
            <p:nvGrpSpPr>
              <p:cNvPr id="98" name="Group 97"/>
              <p:cNvGrpSpPr/>
              <p:nvPr/>
            </p:nvGrpSpPr>
            <p:grpSpPr>
              <a:xfrm>
                <a:off x="2650275" y="2697227"/>
                <a:ext cx="342533" cy="242598"/>
                <a:chOff x="3557395" y="1598754"/>
                <a:chExt cx="342533" cy="242598"/>
              </a:xfrm>
            </p:grpSpPr>
            <p:sp>
              <p:nvSpPr>
                <p:cNvPr id="100" name="TextBox 99"/>
                <p:cNvSpPr txBox="1">
                  <a:spLocks/>
                </p:cNvSpPr>
                <p:nvPr/>
              </p:nvSpPr>
              <p:spPr>
                <a:xfrm rot="19794618">
                  <a:off x="3653066" y="1598754"/>
                  <a:ext cx="246862" cy="123111"/>
                </a:xfrm>
                <a:prstGeom prst="rect">
                  <a:avLst/>
                </a:prstGeom>
                <a:noFill/>
              </p:spPr>
              <p:txBody>
                <a:bodyPr wrap="none" lIns="0" tIns="0" rIns="0" bIns="0" rtlCol="0">
                  <a:spAutoFit/>
                </a:bodyPr>
                <a:lstStyle/>
                <a:p>
                  <a:r>
                    <a:rPr lang="en-US" sz="800" dirty="0">
                      <a:uFillTx/>
                    </a:rPr>
                    <a:t>SQS </a:t>
                  </a:r>
                </a:p>
              </p:txBody>
            </p:sp>
            <p:sp>
              <p:nvSpPr>
                <p:cNvPr id="99" name="Oval 98"/>
                <p:cNvSpPr>
                  <a:spLocks/>
                </p:cNvSpPr>
                <p:nvPr/>
              </p:nvSpPr>
              <p:spPr>
                <a:xfrm flipH="1">
                  <a:off x="3557395" y="1726600"/>
                  <a:ext cx="114752" cy="114752"/>
                </a:xfrm>
                <a:prstGeom prst="ellipse">
                  <a:avLst/>
                </a:prstGeom>
                <a:solidFill>
                  <a:srgbClr val="FF940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grpSp>
          <p:grpSp>
            <p:nvGrpSpPr>
              <p:cNvPr id="82" name="Group 81"/>
              <p:cNvGrpSpPr/>
              <p:nvPr/>
            </p:nvGrpSpPr>
            <p:grpSpPr>
              <a:xfrm>
                <a:off x="1678516" y="2654383"/>
                <a:ext cx="564083" cy="290332"/>
                <a:chOff x="3557395" y="1551020"/>
                <a:chExt cx="564083" cy="290332"/>
              </a:xfrm>
            </p:grpSpPr>
            <p:sp>
              <p:nvSpPr>
                <p:cNvPr id="83" name="Oval 82"/>
                <p:cNvSpPr>
                  <a:spLocks/>
                </p:cNvSpPr>
                <p:nvPr/>
              </p:nvSpPr>
              <p:spPr>
                <a:xfrm flipH="1">
                  <a:off x="3557395" y="1726600"/>
                  <a:ext cx="114752" cy="114752"/>
                </a:xfrm>
                <a:prstGeom prst="ellipse">
                  <a:avLst/>
                </a:prstGeom>
                <a:solidFill>
                  <a:srgbClr val="FF940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sp>
              <p:nvSpPr>
                <p:cNvPr id="84" name="TextBox 83"/>
                <p:cNvSpPr txBox="1">
                  <a:spLocks/>
                </p:cNvSpPr>
                <p:nvPr/>
              </p:nvSpPr>
              <p:spPr>
                <a:xfrm rot="19794618">
                  <a:off x="3650195" y="1551020"/>
                  <a:ext cx="471283" cy="123111"/>
                </a:xfrm>
                <a:prstGeom prst="rect">
                  <a:avLst/>
                </a:prstGeom>
                <a:noFill/>
              </p:spPr>
              <p:txBody>
                <a:bodyPr wrap="none" lIns="0" tIns="0" rIns="0" bIns="0" rtlCol="0">
                  <a:spAutoFit/>
                </a:bodyPr>
                <a:lstStyle/>
                <a:p>
                  <a:r>
                    <a:rPr lang="en-US" sz="800" dirty="0">
                      <a:uFillTx/>
                    </a:rPr>
                    <a:t>S3 Bucket</a:t>
                  </a:r>
                </a:p>
              </p:txBody>
            </p:sp>
          </p:grpSp>
          <p:grpSp>
            <p:nvGrpSpPr>
              <p:cNvPr id="143" name="Group 142"/>
              <p:cNvGrpSpPr/>
              <p:nvPr/>
            </p:nvGrpSpPr>
            <p:grpSpPr>
              <a:xfrm>
                <a:off x="976485" y="3838197"/>
                <a:ext cx="567560" cy="289528"/>
                <a:chOff x="1283606" y="2441486"/>
                <a:chExt cx="567560" cy="289528"/>
              </a:xfrm>
            </p:grpSpPr>
            <p:sp>
              <p:nvSpPr>
                <p:cNvPr id="144" name="TextBox 143"/>
                <p:cNvSpPr txBox="1">
                  <a:spLocks/>
                </p:cNvSpPr>
                <p:nvPr/>
              </p:nvSpPr>
              <p:spPr>
                <a:xfrm rot="19794618">
                  <a:off x="1383089" y="2441486"/>
                  <a:ext cx="468077" cy="123111"/>
                </a:xfrm>
                <a:prstGeom prst="rect">
                  <a:avLst/>
                </a:prstGeom>
                <a:noFill/>
              </p:spPr>
              <p:txBody>
                <a:bodyPr wrap="square" lIns="0" tIns="0" rIns="0" bIns="0" rtlCol="0">
                  <a:spAutoFit/>
                </a:bodyPr>
                <a:lstStyle/>
                <a:p>
                  <a:r>
                    <a:rPr lang="en-US" sz="800" dirty="0">
                      <a:uFillTx/>
                    </a:rPr>
                    <a:t>Billing</a:t>
                  </a:r>
                </a:p>
              </p:txBody>
            </p:sp>
            <p:sp>
              <p:nvSpPr>
                <p:cNvPr id="145" name="Oval 144"/>
                <p:cNvSpPr>
                  <a:spLocks/>
                </p:cNvSpPr>
                <p:nvPr/>
              </p:nvSpPr>
              <p:spPr>
                <a:xfrm flipH="1">
                  <a:off x="1283606" y="2616262"/>
                  <a:ext cx="114752" cy="114752"/>
                </a:xfrm>
                <a:prstGeom prst="ellipse">
                  <a:avLst/>
                </a:prstGeom>
                <a:solidFill>
                  <a:srgbClr val="FF940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grpSp>
          <p:grpSp>
            <p:nvGrpSpPr>
              <p:cNvPr id="146" name="Group 145"/>
              <p:cNvGrpSpPr/>
              <p:nvPr/>
            </p:nvGrpSpPr>
            <p:grpSpPr>
              <a:xfrm>
                <a:off x="974361" y="3092582"/>
                <a:ext cx="680244" cy="319816"/>
                <a:chOff x="1283606" y="2411198"/>
                <a:chExt cx="680244" cy="319816"/>
              </a:xfrm>
            </p:grpSpPr>
            <p:sp>
              <p:nvSpPr>
                <p:cNvPr id="147" name="TextBox 146"/>
                <p:cNvSpPr txBox="1">
                  <a:spLocks/>
                </p:cNvSpPr>
                <p:nvPr/>
              </p:nvSpPr>
              <p:spPr>
                <a:xfrm rot="19794618">
                  <a:off x="1374948" y="2411198"/>
                  <a:ext cx="588902" cy="123111"/>
                </a:xfrm>
                <a:prstGeom prst="rect">
                  <a:avLst/>
                </a:prstGeom>
                <a:noFill/>
              </p:spPr>
              <p:txBody>
                <a:bodyPr wrap="square" lIns="0" tIns="0" rIns="0" bIns="0" rtlCol="0">
                  <a:spAutoFit/>
                </a:bodyPr>
                <a:lstStyle/>
                <a:p>
                  <a:r>
                    <a:rPr lang="en-US" sz="800" dirty="0">
                      <a:uFillTx/>
                    </a:rPr>
                    <a:t>Access Logs</a:t>
                  </a:r>
                </a:p>
              </p:txBody>
            </p:sp>
            <p:sp>
              <p:nvSpPr>
                <p:cNvPr id="148" name="Oval 147"/>
                <p:cNvSpPr>
                  <a:spLocks/>
                </p:cNvSpPr>
                <p:nvPr/>
              </p:nvSpPr>
              <p:spPr>
                <a:xfrm flipH="1">
                  <a:off x="1283606" y="2616262"/>
                  <a:ext cx="114752" cy="114752"/>
                </a:xfrm>
                <a:prstGeom prst="ellipse">
                  <a:avLst/>
                </a:prstGeom>
                <a:solidFill>
                  <a:srgbClr val="FF940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grpSp>
          <p:grpSp>
            <p:nvGrpSpPr>
              <p:cNvPr id="149" name="Group 148"/>
              <p:cNvGrpSpPr/>
              <p:nvPr/>
            </p:nvGrpSpPr>
            <p:grpSpPr>
              <a:xfrm>
                <a:off x="977162" y="3506200"/>
                <a:ext cx="567560" cy="289528"/>
                <a:chOff x="1283606" y="2441486"/>
                <a:chExt cx="567560" cy="289528"/>
              </a:xfrm>
            </p:grpSpPr>
            <p:sp>
              <p:nvSpPr>
                <p:cNvPr id="150" name="TextBox 149"/>
                <p:cNvSpPr txBox="1">
                  <a:spLocks/>
                </p:cNvSpPr>
                <p:nvPr/>
              </p:nvSpPr>
              <p:spPr>
                <a:xfrm rot="19794618">
                  <a:off x="1383089" y="2441486"/>
                  <a:ext cx="468077" cy="123111"/>
                </a:xfrm>
                <a:prstGeom prst="rect">
                  <a:avLst/>
                </a:prstGeom>
                <a:noFill/>
              </p:spPr>
              <p:txBody>
                <a:bodyPr wrap="square" lIns="0" tIns="0" rIns="0" bIns="0" rtlCol="0">
                  <a:spAutoFit/>
                </a:bodyPr>
                <a:lstStyle/>
                <a:p>
                  <a:r>
                    <a:rPr lang="en-US" sz="800" dirty="0">
                      <a:uFillTx/>
                    </a:rPr>
                    <a:t>*LB Logs</a:t>
                  </a:r>
                </a:p>
              </p:txBody>
            </p:sp>
            <p:sp>
              <p:nvSpPr>
                <p:cNvPr id="151" name="Oval 150"/>
                <p:cNvSpPr>
                  <a:spLocks/>
                </p:cNvSpPr>
                <p:nvPr/>
              </p:nvSpPr>
              <p:spPr>
                <a:xfrm flipH="1">
                  <a:off x="1283606" y="2616262"/>
                  <a:ext cx="114752" cy="114752"/>
                </a:xfrm>
                <a:prstGeom prst="ellipse">
                  <a:avLst/>
                </a:prstGeom>
                <a:solidFill>
                  <a:srgbClr val="FF940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grpSp>
          <p:grpSp>
            <p:nvGrpSpPr>
              <p:cNvPr id="254" name="Group 253"/>
              <p:cNvGrpSpPr/>
              <p:nvPr/>
            </p:nvGrpSpPr>
            <p:grpSpPr>
              <a:xfrm>
                <a:off x="2662875" y="3121715"/>
                <a:ext cx="965054" cy="425180"/>
                <a:chOff x="2382258" y="1403679"/>
                <a:chExt cx="965054" cy="425180"/>
              </a:xfrm>
            </p:grpSpPr>
            <p:sp>
              <p:nvSpPr>
                <p:cNvPr id="255" name="Oval 254"/>
                <p:cNvSpPr>
                  <a:spLocks/>
                </p:cNvSpPr>
                <p:nvPr/>
              </p:nvSpPr>
              <p:spPr>
                <a:xfrm flipH="1">
                  <a:off x="2382258" y="1714107"/>
                  <a:ext cx="114752" cy="114752"/>
                </a:xfrm>
                <a:prstGeom prst="ellipse">
                  <a:avLst/>
                </a:prstGeom>
                <a:solidFill>
                  <a:srgbClr val="FF940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sp>
              <p:nvSpPr>
                <p:cNvPr id="256" name="TextBox 255"/>
                <p:cNvSpPr txBox="1">
                  <a:spLocks/>
                </p:cNvSpPr>
                <p:nvPr/>
              </p:nvSpPr>
              <p:spPr>
                <a:xfrm rot="19794618">
                  <a:off x="2427188" y="1403679"/>
                  <a:ext cx="920124" cy="123111"/>
                </a:xfrm>
                <a:prstGeom prst="rect">
                  <a:avLst/>
                </a:prstGeom>
                <a:noFill/>
              </p:spPr>
              <p:txBody>
                <a:bodyPr wrap="none" lIns="0" tIns="0" rIns="0" bIns="0" rtlCol="0">
                  <a:spAutoFit/>
                </a:bodyPr>
                <a:lstStyle/>
                <a:p>
                  <a:r>
                    <a:rPr lang="en-US" sz="800" dirty="0">
                      <a:uFillTx/>
                    </a:rPr>
                    <a:t>CloudWatch Metrics</a:t>
                  </a:r>
                </a:p>
              </p:txBody>
            </p:sp>
          </p:grpSp>
          <p:grpSp>
            <p:nvGrpSpPr>
              <p:cNvPr id="275" name="Group 274"/>
              <p:cNvGrpSpPr/>
              <p:nvPr/>
            </p:nvGrpSpPr>
            <p:grpSpPr>
              <a:xfrm>
                <a:off x="2105974" y="4792348"/>
                <a:ext cx="594556" cy="279804"/>
                <a:chOff x="3557395" y="1561548"/>
                <a:chExt cx="594556" cy="279804"/>
              </a:xfrm>
            </p:grpSpPr>
            <p:sp>
              <p:nvSpPr>
                <p:cNvPr id="276" name="TextBox 275"/>
                <p:cNvSpPr txBox="1">
                  <a:spLocks/>
                </p:cNvSpPr>
                <p:nvPr/>
              </p:nvSpPr>
              <p:spPr>
                <a:xfrm rot="19794618">
                  <a:off x="3653417" y="1561548"/>
                  <a:ext cx="498534" cy="123111"/>
                </a:xfrm>
                <a:prstGeom prst="rect">
                  <a:avLst/>
                </a:prstGeom>
                <a:noFill/>
              </p:spPr>
              <p:txBody>
                <a:bodyPr wrap="none" lIns="0" tIns="0" rIns="0" bIns="0" rtlCol="0">
                  <a:spAutoFit/>
                </a:bodyPr>
                <a:lstStyle/>
                <a:p>
                  <a:r>
                    <a:rPr lang="en-US" sz="800" dirty="0">
                      <a:uFillTx/>
                    </a:rPr>
                    <a:t>Azure ATP</a:t>
                  </a:r>
                </a:p>
              </p:txBody>
            </p:sp>
            <p:sp>
              <p:nvSpPr>
                <p:cNvPr id="277" name="Oval 276"/>
                <p:cNvSpPr>
                  <a:spLocks/>
                </p:cNvSpPr>
                <p:nvPr/>
              </p:nvSpPr>
              <p:spPr>
                <a:xfrm flipH="1">
                  <a:off x="3557395" y="1726600"/>
                  <a:ext cx="114752" cy="114752"/>
                </a:xfrm>
                <a:prstGeom prst="ellipse">
                  <a:avLst/>
                </a:prstGeom>
                <a:solidFill>
                  <a:srgbClr val="008A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grpSp>
          <p:grpSp>
            <p:nvGrpSpPr>
              <p:cNvPr id="337" name="Group 336"/>
              <p:cNvGrpSpPr/>
              <p:nvPr/>
            </p:nvGrpSpPr>
            <p:grpSpPr>
              <a:xfrm>
                <a:off x="7163245" y="2965717"/>
                <a:ext cx="876622" cy="362171"/>
                <a:chOff x="3557395" y="1479181"/>
                <a:chExt cx="876622" cy="362171"/>
              </a:xfrm>
            </p:grpSpPr>
            <p:sp>
              <p:nvSpPr>
                <p:cNvPr id="338" name="Oval 337"/>
                <p:cNvSpPr>
                  <a:spLocks/>
                </p:cNvSpPr>
                <p:nvPr/>
              </p:nvSpPr>
              <p:spPr>
                <a:xfrm flipH="1">
                  <a:off x="3557395" y="1726600"/>
                  <a:ext cx="114752" cy="11475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sp>
              <p:nvSpPr>
                <p:cNvPr id="339" name="TextBox 338"/>
                <p:cNvSpPr txBox="1">
                  <a:spLocks/>
                </p:cNvSpPr>
                <p:nvPr/>
              </p:nvSpPr>
              <p:spPr>
                <a:xfrm rot="19794618">
                  <a:off x="3638361" y="1479181"/>
                  <a:ext cx="795656" cy="123111"/>
                </a:xfrm>
                <a:prstGeom prst="rect">
                  <a:avLst/>
                </a:prstGeom>
                <a:noFill/>
              </p:spPr>
              <p:txBody>
                <a:bodyPr wrap="square" lIns="0" tIns="0" rIns="0" bIns="0" rtlCol="0">
                  <a:spAutoFit/>
                </a:bodyPr>
                <a:lstStyle/>
                <a:p>
                  <a:r>
                    <a:rPr lang="en-US" sz="800" dirty="0">
                      <a:uFillTx/>
                    </a:rPr>
                    <a:t>Service Logs</a:t>
                  </a:r>
                </a:p>
              </p:txBody>
            </p:sp>
          </p:grpSp>
          <p:grpSp>
            <p:nvGrpSpPr>
              <p:cNvPr id="395" name="Group 394"/>
              <p:cNvGrpSpPr/>
              <p:nvPr/>
            </p:nvGrpSpPr>
            <p:grpSpPr>
              <a:xfrm>
                <a:off x="6069407" y="3675422"/>
                <a:ext cx="692059" cy="317157"/>
                <a:chOff x="10724330" y="4664485"/>
                <a:chExt cx="692059" cy="317157"/>
              </a:xfrm>
            </p:grpSpPr>
            <p:sp>
              <p:nvSpPr>
                <p:cNvPr id="340" name="Oval 339"/>
                <p:cNvSpPr>
                  <a:spLocks/>
                </p:cNvSpPr>
                <p:nvPr/>
              </p:nvSpPr>
              <p:spPr>
                <a:xfrm flipH="1">
                  <a:off x="10724330" y="4866890"/>
                  <a:ext cx="114752" cy="11475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sp>
              <p:nvSpPr>
                <p:cNvPr id="341" name="TextBox 340"/>
                <p:cNvSpPr txBox="1">
                  <a:spLocks/>
                </p:cNvSpPr>
                <p:nvPr/>
              </p:nvSpPr>
              <p:spPr>
                <a:xfrm rot="19794618">
                  <a:off x="10838093" y="4664485"/>
                  <a:ext cx="578296" cy="123111"/>
                </a:xfrm>
                <a:prstGeom prst="rect">
                  <a:avLst/>
                </a:prstGeom>
                <a:noFill/>
              </p:spPr>
              <p:txBody>
                <a:bodyPr wrap="square" lIns="0" tIns="0" rIns="0" bIns="0" rtlCol="0">
                  <a:spAutoFit/>
                </a:bodyPr>
                <a:lstStyle/>
                <a:p>
                  <a:r>
                    <a:rPr lang="en-US" sz="800" dirty="0">
                      <a:uFillTx/>
                    </a:rPr>
                    <a:t>Billing</a:t>
                  </a:r>
                </a:p>
              </p:txBody>
            </p:sp>
          </p:grpSp>
          <p:grpSp>
            <p:nvGrpSpPr>
              <p:cNvPr id="360" name="Group 359"/>
              <p:cNvGrpSpPr/>
              <p:nvPr/>
            </p:nvGrpSpPr>
            <p:grpSpPr>
              <a:xfrm>
                <a:off x="6268710" y="3012099"/>
                <a:ext cx="681187" cy="317467"/>
                <a:chOff x="9018916" y="4607906"/>
                <a:chExt cx="681187" cy="317467"/>
              </a:xfrm>
            </p:grpSpPr>
            <p:sp>
              <p:nvSpPr>
                <p:cNvPr id="342" name="Oval 341"/>
                <p:cNvSpPr>
                  <a:spLocks/>
                </p:cNvSpPr>
                <p:nvPr/>
              </p:nvSpPr>
              <p:spPr>
                <a:xfrm flipH="1">
                  <a:off x="9018916" y="4810621"/>
                  <a:ext cx="114752" cy="11475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sp>
              <p:nvSpPr>
                <p:cNvPr id="343" name="TextBox 342"/>
                <p:cNvSpPr txBox="1">
                  <a:spLocks/>
                </p:cNvSpPr>
                <p:nvPr/>
              </p:nvSpPr>
              <p:spPr>
                <a:xfrm rot="19794618">
                  <a:off x="9121807" y="4607906"/>
                  <a:ext cx="578296" cy="123111"/>
                </a:xfrm>
                <a:prstGeom prst="rect">
                  <a:avLst/>
                </a:prstGeom>
                <a:noFill/>
              </p:spPr>
              <p:txBody>
                <a:bodyPr wrap="square" lIns="0" tIns="0" rIns="0" bIns="0" rtlCol="0">
                  <a:spAutoFit/>
                </a:bodyPr>
                <a:lstStyle/>
                <a:p>
                  <a:r>
                    <a:rPr lang="en-US" sz="800" dirty="0">
                      <a:uFillTx/>
                    </a:rPr>
                    <a:t>Pub/Sub</a:t>
                  </a:r>
                </a:p>
              </p:txBody>
            </p:sp>
          </p:grpSp>
          <p:grpSp>
            <p:nvGrpSpPr>
              <p:cNvPr id="352" name="Group 351"/>
              <p:cNvGrpSpPr/>
              <p:nvPr/>
            </p:nvGrpSpPr>
            <p:grpSpPr>
              <a:xfrm>
                <a:off x="5321024" y="2942451"/>
                <a:ext cx="871671" cy="381006"/>
                <a:chOff x="3557395" y="1460346"/>
                <a:chExt cx="871671" cy="381006"/>
              </a:xfrm>
            </p:grpSpPr>
            <p:sp>
              <p:nvSpPr>
                <p:cNvPr id="353" name="Oval 352"/>
                <p:cNvSpPr>
                  <a:spLocks/>
                </p:cNvSpPr>
                <p:nvPr/>
              </p:nvSpPr>
              <p:spPr>
                <a:xfrm flipH="1">
                  <a:off x="3557395" y="1726600"/>
                  <a:ext cx="114752" cy="11475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sp>
              <p:nvSpPr>
                <p:cNvPr id="354" name="TextBox 353"/>
                <p:cNvSpPr txBox="1">
                  <a:spLocks/>
                </p:cNvSpPr>
                <p:nvPr/>
              </p:nvSpPr>
              <p:spPr>
                <a:xfrm rot="19794618">
                  <a:off x="3633410" y="1460346"/>
                  <a:ext cx="795656" cy="123111"/>
                </a:xfrm>
                <a:prstGeom prst="rect">
                  <a:avLst/>
                </a:prstGeom>
                <a:noFill/>
              </p:spPr>
              <p:txBody>
                <a:bodyPr wrap="square" lIns="0" tIns="0" rIns="0" bIns="0" rtlCol="0">
                  <a:spAutoFit/>
                </a:bodyPr>
                <a:lstStyle/>
                <a:p>
                  <a:r>
                    <a:rPr lang="en-US" sz="800" dirty="0">
                      <a:uFillTx/>
                    </a:rPr>
                    <a:t>StackDriver</a:t>
                  </a:r>
                </a:p>
              </p:txBody>
            </p:sp>
          </p:grpSp>
          <p:grpSp>
            <p:nvGrpSpPr>
              <p:cNvPr id="394" name="Group 393"/>
              <p:cNvGrpSpPr/>
              <p:nvPr/>
            </p:nvGrpSpPr>
            <p:grpSpPr>
              <a:xfrm>
                <a:off x="5329834" y="3675422"/>
                <a:ext cx="692059" cy="317157"/>
                <a:chOff x="9859627" y="4641643"/>
                <a:chExt cx="692059" cy="317157"/>
              </a:xfrm>
            </p:grpSpPr>
            <p:sp>
              <p:nvSpPr>
                <p:cNvPr id="358" name="Oval 357"/>
                <p:cNvSpPr>
                  <a:spLocks/>
                </p:cNvSpPr>
                <p:nvPr/>
              </p:nvSpPr>
              <p:spPr>
                <a:xfrm flipH="1">
                  <a:off x="9859627" y="4844048"/>
                  <a:ext cx="114752" cy="11475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sp>
              <p:nvSpPr>
                <p:cNvPr id="359" name="TextBox 358"/>
                <p:cNvSpPr txBox="1">
                  <a:spLocks/>
                </p:cNvSpPr>
                <p:nvPr/>
              </p:nvSpPr>
              <p:spPr>
                <a:xfrm rot="19794618">
                  <a:off x="9973390" y="4641643"/>
                  <a:ext cx="578296" cy="123111"/>
                </a:xfrm>
                <a:prstGeom prst="rect">
                  <a:avLst/>
                </a:prstGeom>
                <a:noFill/>
              </p:spPr>
              <p:txBody>
                <a:bodyPr wrap="square" lIns="0" tIns="0" rIns="0" bIns="0" rtlCol="0">
                  <a:spAutoFit/>
                </a:bodyPr>
                <a:lstStyle/>
                <a:p>
                  <a:r>
                    <a:rPr lang="en-US" sz="800" dirty="0">
                      <a:uFillTx/>
                    </a:rPr>
                    <a:t>GCS</a:t>
                  </a:r>
                </a:p>
              </p:txBody>
            </p:sp>
          </p:grpSp>
          <p:sp>
            <p:nvSpPr>
              <p:cNvPr id="361" name="Oval 360"/>
              <p:cNvSpPr>
                <a:spLocks/>
              </p:cNvSpPr>
              <p:nvPr/>
            </p:nvSpPr>
            <p:spPr>
              <a:xfrm flipH="1">
                <a:off x="4815004" y="2734003"/>
                <a:ext cx="226362" cy="2263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sp>
            <p:nvSpPr>
              <p:cNvPr id="362" name="Oval 361"/>
              <p:cNvSpPr>
                <a:spLocks/>
              </p:cNvSpPr>
              <p:nvPr/>
            </p:nvSpPr>
            <p:spPr>
              <a:xfrm flipH="1">
                <a:off x="5207843" y="4516916"/>
                <a:ext cx="226362" cy="2263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grpSp>
            <p:nvGrpSpPr>
              <p:cNvPr id="431" name="Group 430"/>
              <p:cNvGrpSpPr/>
              <p:nvPr/>
            </p:nvGrpSpPr>
            <p:grpSpPr>
              <a:xfrm>
                <a:off x="6761466" y="4976303"/>
                <a:ext cx="876622" cy="362171"/>
                <a:chOff x="3557395" y="1479181"/>
                <a:chExt cx="876622" cy="362171"/>
              </a:xfrm>
            </p:grpSpPr>
            <p:sp>
              <p:nvSpPr>
                <p:cNvPr id="432" name="Oval 431"/>
                <p:cNvSpPr>
                  <a:spLocks/>
                </p:cNvSpPr>
                <p:nvPr/>
              </p:nvSpPr>
              <p:spPr>
                <a:xfrm flipH="1">
                  <a:off x="3557395" y="1726600"/>
                  <a:ext cx="114752" cy="11475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sp>
              <p:nvSpPr>
                <p:cNvPr id="433" name="TextBox 432"/>
                <p:cNvSpPr txBox="1">
                  <a:spLocks/>
                </p:cNvSpPr>
                <p:nvPr/>
              </p:nvSpPr>
              <p:spPr>
                <a:xfrm rot="19794618">
                  <a:off x="3638361" y="1479181"/>
                  <a:ext cx="795656" cy="123111"/>
                </a:xfrm>
                <a:prstGeom prst="rect">
                  <a:avLst/>
                </a:prstGeom>
                <a:noFill/>
              </p:spPr>
              <p:txBody>
                <a:bodyPr wrap="square" lIns="0" tIns="0" rIns="0" bIns="0" rtlCol="0">
                  <a:spAutoFit/>
                </a:bodyPr>
                <a:lstStyle/>
                <a:p>
                  <a:r>
                    <a:rPr lang="en-US" sz="800" dirty="0">
                      <a:uFillTx/>
                    </a:rPr>
                    <a:t>Google VM</a:t>
                  </a:r>
                </a:p>
              </p:txBody>
            </p:sp>
          </p:grpSp>
          <p:sp>
            <p:nvSpPr>
              <p:cNvPr id="237" name="TextBox 236"/>
              <p:cNvSpPr txBox="1">
                <a:spLocks/>
              </p:cNvSpPr>
              <p:nvPr/>
            </p:nvSpPr>
            <p:spPr>
              <a:xfrm rot="19794618">
                <a:off x="5370054" y="4203149"/>
                <a:ext cx="1025922" cy="123111"/>
              </a:xfrm>
              <a:prstGeom prst="rect">
                <a:avLst/>
              </a:prstGeom>
              <a:noFill/>
            </p:spPr>
            <p:txBody>
              <a:bodyPr wrap="none" lIns="0" tIns="0" rIns="0" bIns="0" rtlCol="0">
                <a:spAutoFit/>
              </a:bodyPr>
              <a:lstStyle/>
              <a:p>
                <a:r>
                  <a:rPr lang="en-US" sz="800" b="1" dirty="0">
                    <a:uFillTx/>
                  </a:rPr>
                  <a:t>Universal  Forwarder</a:t>
                </a:r>
              </a:p>
            </p:txBody>
          </p:sp>
        </p:grpSp>
        <p:cxnSp>
          <p:nvCxnSpPr>
            <p:cNvPr id="169" name="Straight Connector 168"/>
            <p:cNvCxnSpPr>
              <a:stCxn id="171" idx="2"/>
            </p:cNvCxnSpPr>
            <p:nvPr/>
          </p:nvCxnSpPr>
          <p:spPr>
            <a:xfrm flipV="1">
              <a:off x="3937950" y="3286144"/>
              <a:ext cx="980959" cy="6566"/>
            </a:xfrm>
            <a:prstGeom prst="line">
              <a:avLst/>
            </a:prstGeom>
            <a:ln w="38100" cap="rnd">
              <a:solidFill>
                <a:schemeClr val="accent5"/>
              </a:solidFill>
            </a:ln>
          </p:spPr>
          <p:style>
            <a:lnRef idx="1">
              <a:schemeClr val="accent1"/>
            </a:lnRef>
            <a:fillRef idx="0">
              <a:schemeClr val="accent1"/>
            </a:fillRef>
            <a:effectRef idx="0">
              <a:schemeClr val="accent1"/>
            </a:effectRef>
            <a:fontRef idx="minor">
              <a:schemeClr val="tx1"/>
            </a:fontRef>
          </p:style>
        </p:cxnSp>
        <p:grpSp>
          <p:nvGrpSpPr>
            <p:cNvPr id="170" name="Group 169"/>
            <p:cNvGrpSpPr/>
            <p:nvPr/>
          </p:nvGrpSpPr>
          <p:grpSpPr>
            <a:xfrm>
              <a:off x="3823198" y="2974405"/>
              <a:ext cx="804077" cy="375681"/>
              <a:chOff x="2382258" y="1453178"/>
              <a:chExt cx="804077" cy="375681"/>
            </a:xfrm>
          </p:grpSpPr>
          <p:sp>
            <p:nvSpPr>
              <p:cNvPr id="171" name="Oval 170"/>
              <p:cNvSpPr>
                <a:spLocks/>
              </p:cNvSpPr>
              <p:nvPr/>
            </p:nvSpPr>
            <p:spPr>
              <a:xfrm flipH="1">
                <a:off x="2382258" y="1714107"/>
                <a:ext cx="114752" cy="114752"/>
              </a:xfrm>
              <a:prstGeom prst="ellipse">
                <a:avLst/>
              </a:prstGeom>
              <a:solidFill>
                <a:srgbClr val="FF940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sp>
            <p:nvSpPr>
              <p:cNvPr id="172" name="TextBox 171"/>
              <p:cNvSpPr txBox="1">
                <a:spLocks/>
              </p:cNvSpPr>
              <p:nvPr/>
            </p:nvSpPr>
            <p:spPr>
              <a:xfrm rot="19794618">
                <a:off x="2459597" y="1453178"/>
                <a:ext cx="726738" cy="123111"/>
              </a:xfrm>
              <a:prstGeom prst="rect">
                <a:avLst/>
              </a:prstGeom>
              <a:noFill/>
            </p:spPr>
            <p:txBody>
              <a:bodyPr wrap="square" lIns="0" tIns="0" rIns="0" bIns="0" rtlCol="0">
                <a:spAutoFit/>
              </a:bodyPr>
              <a:lstStyle/>
              <a:p>
                <a:r>
                  <a:rPr lang="en-US" sz="800" dirty="0">
                    <a:uFillTx/>
                  </a:rPr>
                  <a:t>Description</a:t>
                </a: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xit" presetSubtype="10" fill="hold" grpId="0" nodeType="clickEffect">
                                  <p:stCondLst>
                                    <p:cond delay="0"/>
                                  </p:stCondLst>
                                  <p:childTnLst>
                                    <p:animEffect transition="out" filter="checkerboard(across)">
                                      <p:cBhvr>
                                        <p:cTn id="6" dur="500"/>
                                        <p:tgtEl>
                                          <p:spTgt spid="175"/>
                                        </p:tgtEl>
                                      </p:cBhvr>
                                    </p:animEffect>
                                    <p:set>
                                      <p:cBhvr>
                                        <p:cTn id="7" dur="1" fill="hold">
                                          <p:stCondLst>
                                            <p:cond delay="499"/>
                                          </p:stCondLst>
                                        </p:cTn>
                                        <p:tgtEl>
                                          <p:spTgt spid="175"/>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5" presetClass="exit" presetSubtype="10" fill="hold" nodeType="clickEffect">
                                  <p:stCondLst>
                                    <p:cond delay="0"/>
                                  </p:stCondLst>
                                  <p:childTnLst>
                                    <p:animEffect transition="out" filter="checkerboard(across)">
                                      <p:cBhvr>
                                        <p:cTn id="11" dur="500"/>
                                        <p:tgtEl>
                                          <p:spTgt spid="4"/>
                                        </p:tgtEl>
                                      </p:cBhvr>
                                    </p:animEffect>
                                    <p:set>
                                      <p:cBhvr>
                                        <p:cTn id="12"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5"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a:spLocks/>
          </p:cNvSpPr>
          <p:nvPr/>
        </p:nvSpPr>
        <p:spPr>
          <a:xfrm>
            <a:off x="4804180" y="879353"/>
            <a:ext cx="254749" cy="2183887"/>
          </a:xfrm>
          <a:prstGeom prst="round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cxnSp>
        <p:nvCxnSpPr>
          <p:cNvPr id="419" name="Elbow Connector 418"/>
          <p:cNvCxnSpPr>
            <a:stCxn id="358" idx="6"/>
            <a:endCxn id="361" idx="3"/>
          </p:cNvCxnSpPr>
          <p:nvPr/>
        </p:nvCxnSpPr>
        <p:spPr>
          <a:xfrm rot="10800000">
            <a:off x="5008216" y="2927215"/>
            <a:ext cx="321618" cy="1007988"/>
          </a:xfrm>
          <a:prstGeom prst="bentConnector2">
            <a:avLst/>
          </a:prstGeom>
          <a:ln w="38100" cap="rnd">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23" name="Elbow Connector 422"/>
          <p:cNvCxnSpPr>
            <a:stCxn id="361" idx="3"/>
            <a:endCxn id="356" idx="6"/>
          </p:cNvCxnSpPr>
          <p:nvPr/>
        </p:nvCxnSpPr>
        <p:spPr>
          <a:xfrm rot="16200000" flipH="1">
            <a:off x="5606413" y="2329018"/>
            <a:ext cx="737185" cy="1933578"/>
          </a:xfrm>
          <a:prstGeom prst="bentConnector2">
            <a:avLst/>
          </a:prstGeom>
          <a:ln w="38100" cap="rnd">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15" name="Straight Connector 414"/>
          <p:cNvCxnSpPr>
            <a:stCxn id="353" idx="7"/>
            <a:endCxn id="361" idx="2"/>
          </p:cNvCxnSpPr>
          <p:nvPr/>
        </p:nvCxnSpPr>
        <p:spPr>
          <a:xfrm flipH="1" flipV="1">
            <a:off x="5041366" y="2847184"/>
            <a:ext cx="296463" cy="378326"/>
          </a:xfrm>
          <a:prstGeom prst="line">
            <a:avLst/>
          </a:prstGeom>
          <a:ln w="38100" cap="rnd">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97" name="Straight Connector 396"/>
          <p:cNvCxnSpPr>
            <a:stCxn id="338" idx="6"/>
            <a:endCxn id="342" idx="2"/>
          </p:cNvCxnSpPr>
          <p:nvPr/>
        </p:nvCxnSpPr>
        <p:spPr>
          <a:xfrm flipH="1">
            <a:off x="6383462" y="3270512"/>
            <a:ext cx="779783" cy="1678"/>
          </a:xfrm>
          <a:prstGeom prst="line">
            <a:avLst/>
          </a:prstGeom>
          <a:ln w="38100" cap="rnd">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00" name="Elbow Connector 299"/>
          <p:cNvCxnSpPr>
            <a:stCxn id="253" idx="0"/>
            <a:endCxn id="361" idx="4"/>
          </p:cNvCxnSpPr>
          <p:nvPr/>
        </p:nvCxnSpPr>
        <p:spPr>
          <a:xfrm rot="16200000" flipV="1">
            <a:off x="3532548" y="4356003"/>
            <a:ext cx="2794545" cy="3269"/>
          </a:xfrm>
          <a:prstGeom prst="bentConnector3">
            <a:avLst>
              <a:gd name="adj1" fmla="val 50000"/>
            </a:avLst>
          </a:prstGeom>
          <a:ln w="38100" cap="rnd">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79" name="Elbow Connector 278"/>
          <p:cNvCxnSpPr>
            <a:stCxn id="243" idx="0"/>
          </p:cNvCxnSpPr>
          <p:nvPr/>
        </p:nvCxnSpPr>
        <p:spPr>
          <a:xfrm rot="5400000" flipH="1" flipV="1">
            <a:off x="1904365" y="2743134"/>
            <a:ext cx="2845549" cy="3203120"/>
          </a:xfrm>
          <a:prstGeom prst="bentConnector3">
            <a:avLst/>
          </a:prstGeom>
          <a:ln w="38100" cap="rnd">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82" name="Elbow Connector 281"/>
          <p:cNvCxnSpPr>
            <a:stCxn id="277" idx="0"/>
          </p:cNvCxnSpPr>
          <p:nvPr/>
        </p:nvCxnSpPr>
        <p:spPr>
          <a:xfrm rot="5400000" flipH="1" flipV="1">
            <a:off x="2528284" y="2556986"/>
            <a:ext cx="2035481" cy="2765349"/>
          </a:xfrm>
          <a:prstGeom prst="bentConnector3">
            <a:avLst>
              <a:gd name="adj1" fmla="val 50000"/>
            </a:avLst>
          </a:prstGeom>
          <a:ln w="38100" cap="rnd">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58" name="Elbow Connector 257"/>
          <p:cNvCxnSpPr>
            <a:stCxn id="255" idx="2"/>
          </p:cNvCxnSpPr>
          <p:nvPr/>
        </p:nvCxnSpPr>
        <p:spPr>
          <a:xfrm flipV="1">
            <a:off x="2777627" y="2921919"/>
            <a:ext cx="2151072" cy="567600"/>
          </a:xfrm>
          <a:prstGeom prst="bentConnector2">
            <a:avLst/>
          </a:prstGeom>
          <a:ln w="38100" cap="rnd">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70" name="Elbow Connector 269"/>
          <p:cNvCxnSpPr>
            <a:stCxn id="268" idx="2"/>
            <a:endCxn id="246" idx="4"/>
          </p:cNvCxnSpPr>
          <p:nvPr/>
        </p:nvCxnSpPr>
        <p:spPr>
          <a:xfrm flipV="1">
            <a:off x="1801412" y="5389630"/>
            <a:ext cx="903937" cy="889207"/>
          </a:xfrm>
          <a:prstGeom prst="bentConnector2">
            <a:avLst/>
          </a:prstGeom>
          <a:ln w="38100" cap="rnd">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48" name="Elbow Connector 247"/>
          <p:cNvCxnSpPr>
            <a:stCxn id="240" idx="2"/>
          </p:cNvCxnSpPr>
          <p:nvPr/>
        </p:nvCxnSpPr>
        <p:spPr>
          <a:xfrm flipV="1">
            <a:off x="1090907" y="2921919"/>
            <a:ext cx="3837792" cy="2413546"/>
          </a:xfrm>
          <a:prstGeom prst="bentConnector2">
            <a:avLst/>
          </a:prstGeom>
          <a:ln w="38100" cap="rnd">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31" name="Elbow Connector 230"/>
          <p:cNvCxnSpPr>
            <a:stCxn id="361" idx="2"/>
            <a:endCxn id="211" idx="5"/>
          </p:cNvCxnSpPr>
          <p:nvPr/>
        </p:nvCxnSpPr>
        <p:spPr>
          <a:xfrm flipV="1">
            <a:off x="5041366" y="1129233"/>
            <a:ext cx="2724304" cy="1717951"/>
          </a:xfrm>
          <a:prstGeom prst="bentConnector2">
            <a:avLst/>
          </a:prstGeom>
          <a:ln w="38100" cap="rnd">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p:cNvCxnSpPr>
            <a:stCxn id="99" idx="2"/>
          </p:cNvCxnSpPr>
          <p:nvPr/>
        </p:nvCxnSpPr>
        <p:spPr>
          <a:xfrm flipV="1">
            <a:off x="2765027" y="2864543"/>
            <a:ext cx="2106296" cy="17906"/>
          </a:xfrm>
          <a:prstGeom prst="line">
            <a:avLst/>
          </a:prstGeom>
          <a:ln w="38100" cap="rnd">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35" name="Elbow Connector 134"/>
          <p:cNvCxnSpPr>
            <a:stCxn id="42" idx="6"/>
            <a:endCxn id="83" idx="6"/>
          </p:cNvCxnSpPr>
          <p:nvPr/>
        </p:nvCxnSpPr>
        <p:spPr>
          <a:xfrm rot="10800000" flipH="1" flipV="1">
            <a:off x="1257106" y="1566709"/>
            <a:ext cx="421409" cy="1320630"/>
          </a:xfrm>
          <a:prstGeom prst="bentConnector3">
            <a:avLst>
              <a:gd name="adj1" fmla="val -54247"/>
            </a:avLst>
          </a:prstGeom>
          <a:ln w="38100" cap="rnd">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61" name="Elbow Connector 160"/>
          <p:cNvCxnSpPr>
            <a:stCxn id="145" idx="2"/>
          </p:cNvCxnSpPr>
          <p:nvPr/>
        </p:nvCxnSpPr>
        <p:spPr>
          <a:xfrm flipV="1">
            <a:off x="1091237" y="2961009"/>
            <a:ext cx="644655" cy="1109340"/>
          </a:xfrm>
          <a:prstGeom prst="bentConnector2">
            <a:avLst/>
          </a:prstGeom>
          <a:ln w="38100" cap="rnd">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58" name="Elbow Connector 157"/>
          <p:cNvCxnSpPr>
            <a:stCxn id="151" idx="2"/>
            <a:endCxn id="83" idx="4"/>
          </p:cNvCxnSpPr>
          <p:nvPr/>
        </p:nvCxnSpPr>
        <p:spPr>
          <a:xfrm flipV="1">
            <a:off x="1091914" y="2944715"/>
            <a:ext cx="643978" cy="793637"/>
          </a:xfrm>
          <a:prstGeom prst="bentConnector2">
            <a:avLst/>
          </a:prstGeom>
          <a:ln w="38100" cap="rnd">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53" name="Elbow Connector 152"/>
          <p:cNvCxnSpPr>
            <a:stCxn id="148" idx="2"/>
            <a:endCxn id="83" idx="4"/>
          </p:cNvCxnSpPr>
          <p:nvPr/>
        </p:nvCxnSpPr>
        <p:spPr>
          <a:xfrm flipV="1">
            <a:off x="1089113" y="2944715"/>
            <a:ext cx="646779" cy="410307"/>
          </a:xfrm>
          <a:prstGeom prst="bentConnector2">
            <a:avLst/>
          </a:prstGeom>
          <a:ln w="38100" cap="rnd">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86" name="Elbow Connector 85"/>
          <p:cNvCxnSpPr>
            <a:stCxn id="29" idx="6"/>
            <a:endCxn id="83" idx="6"/>
          </p:cNvCxnSpPr>
          <p:nvPr/>
        </p:nvCxnSpPr>
        <p:spPr>
          <a:xfrm rot="10800000" flipH="1" flipV="1">
            <a:off x="1257106" y="1138107"/>
            <a:ext cx="421409" cy="1749231"/>
          </a:xfrm>
          <a:prstGeom prst="bentConnector3">
            <a:avLst>
              <a:gd name="adj1" fmla="val -134986"/>
            </a:avLst>
          </a:prstGeom>
          <a:ln w="38100" cap="rnd">
            <a:solidFill>
              <a:schemeClr val="accent5"/>
            </a:solidFill>
          </a:ln>
        </p:spPr>
        <p:style>
          <a:lnRef idx="1">
            <a:schemeClr val="accent1"/>
          </a:lnRef>
          <a:fillRef idx="0">
            <a:schemeClr val="accent1"/>
          </a:fillRef>
          <a:effectRef idx="0">
            <a:schemeClr val="accent1"/>
          </a:effectRef>
          <a:fontRef idx="minor">
            <a:schemeClr val="tx1"/>
          </a:fontRef>
        </p:style>
      </p:cxnSp>
      <p:pic>
        <p:nvPicPr>
          <p:cNvPr id="19" name="Picture 18"/>
          <p:cNvPicPr>
            <a:picLocks noChangeAspect="1"/>
          </p:cNvPicPr>
          <p:nvPr/>
        </p:nvPicPr>
        <p:blipFill>
          <a:blip r:embed="rId3"/>
          <a:stretch>
            <a:fillRect/>
          </a:stretch>
        </p:blipFill>
        <p:spPr>
          <a:xfrm>
            <a:off x="9336" y="5700996"/>
            <a:ext cx="1505321" cy="434692"/>
          </a:xfrm>
          <a:prstGeom prst="rect">
            <a:avLst/>
          </a:prstGeom>
        </p:spPr>
      </p:pic>
      <p:pic>
        <p:nvPicPr>
          <p:cNvPr id="20" name="Picture 19"/>
          <p:cNvPicPr>
            <a:picLocks noChangeAspect="1"/>
          </p:cNvPicPr>
          <p:nvPr/>
        </p:nvPicPr>
        <p:blipFill>
          <a:blip r:embed="rId4"/>
          <a:stretch>
            <a:fillRect/>
          </a:stretch>
        </p:blipFill>
        <p:spPr>
          <a:xfrm>
            <a:off x="1066" y="351155"/>
            <a:ext cx="1057171" cy="631825"/>
          </a:xfrm>
          <a:prstGeom prst="rect">
            <a:avLst/>
          </a:prstGeom>
        </p:spPr>
      </p:pic>
      <p:pic>
        <p:nvPicPr>
          <p:cNvPr id="21" name="Picture 20"/>
          <p:cNvPicPr>
            <a:picLocks noChangeAspect="1"/>
          </p:cNvPicPr>
          <p:nvPr/>
        </p:nvPicPr>
        <p:blipFill>
          <a:blip r:embed="rId5"/>
          <a:stretch>
            <a:fillRect/>
          </a:stretch>
        </p:blipFill>
        <p:spPr>
          <a:xfrm>
            <a:off x="8281450" y="5612278"/>
            <a:ext cx="2247900" cy="355600"/>
          </a:xfrm>
          <a:prstGeom prst="rect">
            <a:avLst/>
          </a:prstGeom>
        </p:spPr>
      </p:pic>
      <p:pic>
        <p:nvPicPr>
          <p:cNvPr id="22" name="Picture 21"/>
          <p:cNvPicPr>
            <a:picLocks noChangeAspect="1"/>
          </p:cNvPicPr>
          <p:nvPr/>
        </p:nvPicPr>
        <p:blipFill>
          <a:blip r:embed="rId6"/>
          <a:stretch>
            <a:fillRect/>
          </a:stretch>
        </p:blipFill>
        <p:spPr>
          <a:xfrm>
            <a:off x="8282439" y="656920"/>
            <a:ext cx="2129480" cy="632923"/>
          </a:xfrm>
          <a:prstGeom prst="rect">
            <a:avLst/>
          </a:prstGeom>
        </p:spPr>
      </p:pic>
      <p:grpSp>
        <p:nvGrpSpPr>
          <p:cNvPr id="38" name="Group 37"/>
          <p:cNvGrpSpPr/>
          <p:nvPr/>
        </p:nvGrpSpPr>
        <p:grpSpPr>
          <a:xfrm>
            <a:off x="1257107" y="829978"/>
            <a:ext cx="838382" cy="365506"/>
            <a:chOff x="1298442" y="1452534"/>
            <a:chExt cx="838382" cy="365506"/>
          </a:xfrm>
        </p:grpSpPr>
        <p:sp>
          <p:nvSpPr>
            <p:cNvPr id="29" name="Oval 28"/>
            <p:cNvSpPr>
              <a:spLocks/>
            </p:cNvSpPr>
            <p:nvPr/>
          </p:nvSpPr>
          <p:spPr>
            <a:xfrm flipH="1">
              <a:off x="1298442" y="1703288"/>
              <a:ext cx="114752" cy="114752"/>
            </a:xfrm>
            <a:prstGeom prst="ellipse">
              <a:avLst/>
            </a:prstGeom>
            <a:solidFill>
              <a:srgbClr val="FF940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sp>
          <p:nvSpPr>
            <p:cNvPr id="30" name="TextBox 29"/>
            <p:cNvSpPr txBox="1">
              <a:spLocks/>
            </p:cNvSpPr>
            <p:nvPr/>
          </p:nvSpPr>
          <p:spPr>
            <a:xfrm rot="19794618">
              <a:off x="1426693" y="1452534"/>
              <a:ext cx="710131" cy="123111"/>
            </a:xfrm>
            <a:prstGeom prst="rect">
              <a:avLst/>
            </a:prstGeom>
            <a:noFill/>
          </p:spPr>
          <p:txBody>
            <a:bodyPr wrap="none" lIns="0" tIns="0" rIns="0" bIns="0" rtlCol="0">
              <a:spAutoFit/>
            </a:bodyPr>
            <a:lstStyle/>
            <a:p>
              <a:r>
                <a:rPr lang="en-US" sz="800" dirty="0">
                  <a:uFillTx/>
                </a:rPr>
                <a:t>VPC Flow Logs</a:t>
              </a:r>
            </a:p>
          </p:txBody>
        </p:sp>
      </p:grpSp>
      <p:grpSp>
        <p:nvGrpSpPr>
          <p:cNvPr id="44" name="Group 43"/>
          <p:cNvGrpSpPr/>
          <p:nvPr/>
        </p:nvGrpSpPr>
        <p:grpSpPr>
          <a:xfrm>
            <a:off x="1257107" y="1334557"/>
            <a:ext cx="567560" cy="289528"/>
            <a:chOff x="1298198" y="2271484"/>
            <a:chExt cx="567560" cy="289528"/>
          </a:xfrm>
          <a:solidFill>
            <a:srgbClr val="FF9403"/>
          </a:solidFill>
        </p:grpSpPr>
        <p:sp>
          <p:nvSpPr>
            <p:cNvPr id="42" name="Oval 41"/>
            <p:cNvSpPr>
              <a:spLocks/>
            </p:cNvSpPr>
            <p:nvPr/>
          </p:nvSpPr>
          <p:spPr>
            <a:xfrm flipH="1">
              <a:off x="1298198" y="2446260"/>
              <a:ext cx="114752" cy="11475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sp>
          <p:nvSpPr>
            <p:cNvPr id="43" name="TextBox 42"/>
            <p:cNvSpPr txBox="1">
              <a:spLocks/>
            </p:cNvSpPr>
            <p:nvPr/>
          </p:nvSpPr>
          <p:spPr>
            <a:xfrm rot="19794618">
              <a:off x="1397681" y="2271484"/>
              <a:ext cx="468077" cy="123111"/>
            </a:xfrm>
            <a:prstGeom prst="rect">
              <a:avLst/>
            </a:prstGeom>
            <a:noFill/>
          </p:spPr>
          <p:txBody>
            <a:bodyPr wrap="none" lIns="0" tIns="0" rIns="0" bIns="0" rtlCol="0">
              <a:spAutoFit/>
            </a:bodyPr>
            <a:lstStyle/>
            <a:p>
              <a:r>
                <a:rPr lang="en-US" sz="800" dirty="0">
                  <a:uFillTx/>
                </a:rPr>
                <a:t>CloudTrail</a:t>
              </a:r>
            </a:p>
          </p:txBody>
        </p:sp>
      </p:grpSp>
      <p:grpSp>
        <p:nvGrpSpPr>
          <p:cNvPr id="112" name="Group 111"/>
          <p:cNvGrpSpPr/>
          <p:nvPr/>
        </p:nvGrpSpPr>
        <p:grpSpPr>
          <a:xfrm>
            <a:off x="1243795" y="1793170"/>
            <a:ext cx="582788" cy="289528"/>
            <a:chOff x="1283606" y="2867852"/>
            <a:chExt cx="582788" cy="289528"/>
          </a:xfrm>
        </p:grpSpPr>
        <p:sp>
          <p:nvSpPr>
            <p:cNvPr id="51" name="Oval 50"/>
            <p:cNvSpPr>
              <a:spLocks/>
            </p:cNvSpPr>
            <p:nvPr/>
          </p:nvSpPr>
          <p:spPr>
            <a:xfrm flipH="1">
              <a:off x="1283606" y="3042628"/>
              <a:ext cx="114752" cy="114752"/>
            </a:xfrm>
            <a:prstGeom prst="ellipse">
              <a:avLst/>
            </a:prstGeom>
            <a:solidFill>
              <a:srgbClr val="FF940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sp>
          <p:nvSpPr>
            <p:cNvPr id="52" name="TextBox 51"/>
            <p:cNvSpPr txBox="1">
              <a:spLocks/>
            </p:cNvSpPr>
            <p:nvPr/>
          </p:nvSpPr>
          <p:spPr>
            <a:xfrm rot="19794618">
              <a:off x="1367860" y="2867852"/>
              <a:ext cx="498534" cy="123111"/>
            </a:xfrm>
            <a:prstGeom prst="rect">
              <a:avLst/>
            </a:prstGeom>
            <a:noFill/>
          </p:spPr>
          <p:txBody>
            <a:bodyPr wrap="none" lIns="0" tIns="0" rIns="0" bIns="0" rtlCol="0">
              <a:spAutoFit/>
            </a:bodyPr>
            <a:lstStyle/>
            <a:p>
              <a:r>
                <a:rPr lang="en-US" sz="800" dirty="0">
                  <a:uFillTx/>
                </a:rPr>
                <a:t>GuardDuty</a:t>
              </a:r>
            </a:p>
          </p:txBody>
        </p:sp>
      </p:grpSp>
      <p:cxnSp>
        <p:nvCxnSpPr>
          <p:cNvPr id="108" name="Straight Connector 107"/>
          <p:cNvCxnSpPr>
            <a:stCxn id="83" idx="2"/>
            <a:endCxn id="99" idx="6"/>
          </p:cNvCxnSpPr>
          <p:nvPr/>
        </p:nvCxnSpPr>
        <p:spPr>
          <a:xfrm flipV="1">
            <a:off x="1793268" y="2882449"/>
            <a:ext cx="857007" cy="4890"/>
          </a:xfrm>
          <a:prstGeom prst="line">
            <a:avLst/>
          </a:prstGeom>
          <a:ln w="38100" cap="rnd">
            <a:solidFill>
              <a:schemeClr val="accent5"/>
            </a:solidFill>
          </a:ln>
        </p:spPr>
        <p:style>
          <a:lnRef idx="1">
            <a:schemeClr val="accent1"/>
          </a:lnRef>
          <a:fillRef idx="0">
            <a:schemeClr val="accent1"/>
          </a:fillRef>
          <a:effectRef idx="0">
            <a:schemeClr val="accent1"/>
          </a:effectRef>
          <a:fontRef idx="minor">
            <a:schemeClr val="tx1"/>
          </a:fontRef>
        </p:style>
      </p:cxnSp>
      <p:grpSp>
        <p:nvGrpSpPr>
          <p:cNvPr id="98" name="Group 97"/>
          <p:cNvGrpSpPr/>
          <p:nvPr/>
        </p:nvGrpSpPr>
        <p:grpSpPr>
          <a:xfrm>
            <a:off x="2650275" y="2697227"/>
            <a:ext cx="342533" cy="242598"/>
            <a:chOff x="3557395" y="1598754"/>
            <a:chExt cx="342533" cy="242598"/>
          </a:xfrm>
        </p:grpSpPr>
        <p:sp>
          <p:nvSpPr>
            <p:cNvPr id="100" name="TextBox 99"/>
            <p:cNvSpPr txBox="1">
              <a:spLocks/>
            </p:cNvSpPr>
            <p:nvPr/>
          </p:nvSpPr>
          <p:spPr>
            <a:xfrm rot="19794618">
              <a:off x="3653066" y="1598754"/>
              <a:ext cx="246862" cy="123111"/>
            </a:xfrm>
            <a:prstGeom prst="rect">
              <a:avLst/>
            </a:prstGeom>
            <a:noFill/>
          </p:spPr>
          <p:txBody>
            <a:bodyPr wrap="none" lIns="0" tIns="0" rIns="0" bIns="0" rtlCol="0">
              <a:spAutoFit/>
            </a:bodyPr>
            <a:lstStyle/>
            <a:p>
              <a:r>
                <a:rPr lang="en-US" sz="800" dirty="0">
                  <a:uFillTx/>
                </a:rPr>
                <a:t>SQS </a:t>
              </a:r>
            </a:p>
          </p:txBody>
        </p:sp>
        <p:sp>
          <p:nvSpPr>
            <p:cNvPr id="99" name="Oval 98"/>
            <p:cNvSpPr>
              <a:spLocks/>
            </p:cNvSpPr>
            <p:nvPr/>
          </p:nvSpPr>
          <p:spPr>
            <a:xfrm flipH="1">
              <a:off x="3557395" y="1726600"/>
              <a:ext cx="114752" cy="114752"/>
            </a:xfrm>
            <a:prstGeom prst="ellipse">
              <a:avLst/>
            </a:prstGeom>
            <a:solidFill>
              <a:srgbClr val="FF940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grpSp>
      <p:cxnSp>
        <p:nvCxnSpPr>
          <p:cNvPr id="138" name="Elbow Connector 137"/>
          <p:cNvCxnSpPr>
            <a:stCxn id="49" idx="6"/>
            <a:endCxn id="83" idx="6"/>
          </p:cNvCxnSpPr>
          <p:nvPr/>
        </p:nvCxnSpPr>
        <p:spPr>
          <a:xfrm rot="10800000" flipH="1" flipV="1">
            <a:off x="1243794" y="2461539"/>
            <a:ext cx="434721" cy="425800"/>
          </a:xfrm>
          <a:prstGeom prst="bentConnector3">
            <a:avLst>
              <a:gd name="adj1" fmla="val -49664"/>
            </a:avLst>
          </a:prstGeom>
          <a:ln w="38100" cap="rnd">
            <a:solidFill>
              <a:schemeClr val="accent5"/>
            </a:solidFill>
          </a:ln>
        </p:spPr>
        <p:style>
          <a:lnRef idx="1">
            <a:schemeClr val="accent1"/>
          </a:lnRef>
          <a:fillRef idx="0">
            <a:schemeClr val="accent1"/>
          </a:fillRef>
          <a:effectRef idx="0">
            <a:schemeClr val="accent1"/>
          </a:effectRef>
          <a:fontRef idx="minor">
            <a:schemeClr val="tx1"/>
          </a:fontRef>
        </p:style>
      </p:cxnSp>
      <p:grpSp>
        <p:nvGrpSpPr>
          <p:cNvPr id="82" name="Group 81"/>
          <p:cNvGrpSpPr/>
          <p:nvPr/>
        </p:nvGrpSpPr>
        <p:grpSpPr>
          <a:xfrm>
            <a:off x="1678516" y="2654383"/>
            <a:ext cx="564083" cy="290332"/>
            <a:chOff x="3557395" y="1551020"/>
            <a:chExt cx="564083" cy="290332"/>
          </a:xfrm>
        </p:grpSpPr>
        <p:sp>
          <p:nvSpPr>
            <p:cNvPr id="83" name="Oval 82"/>
            <p:cNvSpPr>
              <a:spLocks/>
            </p:cNvSpPr>
            <p:nvPr/>
          </p:nvSpPr>
          <p:spPr>
            <a:xfrm flipH="1">
              <a:off x="3557395" y="1726600"/>
              <a:ext cx="114752" cy="114752"/>
            </a:xfrm>
            <a:prstGeom prst="ellipse">
              <a:avLst/>
            </a:prstGeom>
            <a:solidFill>
              <a:srgbClr val="FF940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sp>
          <p:nvSpPr>
            <p:cNvPr id="84" name="TextBox 83"/>
            <p:cNvSpPr txBox="1">
              <a:spLocks/>
            </p:cNvSpPr>
            <p:nvPr/>
          </p:nvSpPr>
          <p:spPr>
            <a:xfrm rot="19794618">
              <a:off x="3650195" y="1551020"/>
              <a:ext cx="471283" cy="123111"/>
            </a:xfrm>
            <a:prstGeom prst="rect">
              <a:avLst/>
            </a:prstGeom>
            <a:noFill/>
          </p:spPr>
          <p:txBody>
            <a:bodyPr wrap="none" lIns="0" tIns="0" rIns="0" bIns="0" rtlCol="0">
              <a:spAutoFit/>
            </a:bodyPr>
            <a:lstStyle/>
            <a:p>
              <a:r>
                <a:rPr lang="en-US" sz="800" dirty="0">
                  <a:uFillTx/>
                </a:rPr>
                <a:t>S3 Bucket</a:t>
              </a:r>
            </a:p>
          </p:txBody>
        </p:sp>
      </p:grpSp>
      <p:grpSp>
        <p:nvGrpSpPr>
          <p:cNvPr id="111" name="Group 110"/>
          <p:cNvGrpSpPr/>
          <p:nvPr/>
        </p:nvGrpSpPr>
        <p:grpSpPr>
          <a:xfrm>
            <a:off x="1243795" y="2229387"/>
            <a:ext cx="567560" cy="289528"/>
            <a:chOff x="1283606" y="2441486"/>
            <a:chExt cx="567560" cy="289528"/>
          </a:xfrm>
        </p:grpSpPr>
        <p:sp>
          <p:nvSpPr>
            <p:cNvPr id="50" name="TextBox 49"/>
            <p:cNvSpPr txBox="1">
              <a:spLocks/>
            </p:cNvSpPr>
            <p:nvPr/>
          </p:nvSpPr>
          <p:spPr>
            <a:xfrm rot="19794618">
              <a:off x="1383089" y="2441486"/>
              <a:ext cx="468077" cy="123111"/>
            </a:xfrm>
            <a:prstGeom prst="rect">
              <a:avLst/>
            </a:prstGeom>
            <a:noFill/>
          </p:spPr>
          <p:txBody>
            <a:bodyPr wrap="square" lIns="0" tIns="0" rIns="0" bIns="0" rtlCol="0">
              <a:spAutoFit/>
            </a:bodyPr>
            <a:lstStyle/>
            <a:p>
              <a:r>
                <a:rPr lang="en-US" sz="800" dirty="0">
                  <a:uFillTx/>
                </a:rPr>
                <a:t>Config</a:t>
              </a:r>
            </a:p>
          </p:txBody>
        </p:sp>
        <p:sp>
          <p:nvSpPr>
            <p:cNvPr id="49" name="Oval 48"/>
            <p:cNvSpPr>
              <a:spLocks/>
            </p:cNvSpPr>
            <p:nvPr/>
          </p:nvSpPr>
          <p:spPr>
            <a:xfrm flipH="1">
              <a:off x="1283606" y="2616262"/>
              <a:ext cx="114752" cy="114752"/>
            </a:xfrm>
            <a:prstGeom prst="ellipse">
              <a:avLst/>
            </a:prstGeom>
            <a:solidFill>
              <a:srgbClr val="FF940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grpSp>
      <p:grpSp>
        <p:nvGrpSpPr>
          <p:cNvPr id="143" name="Group 142"/>
          <p:cNvGrpSpPr/>
          <p:nvPr/>
        </p:nvGrpSpPr>
        <p:grpSpPr>
          <a:xfrm>
            <a:off x="976485" y="3838197"/>
            <a:ext cx="567560" cy="289528"/>
            <a:chOff x="1283606" y="2441486"/>
            <a:chExt cx="567560" cy="289528"/>
          </a:xfrm>
        </p:grpSpPr>
        <p:sp>
          <p:nvSpPr>
            <p:cNvPr id="144" name="TextBox 143"/>
            <p:cNvSpPr txBox="1">
              <a:spLocks/>
            </p:cNvSpPr>
            <p:nvPr/>
          </p:nvSpPr>
          <p:spPr>
            <a:xfrm rot="19794618">
              <a:off x="1383089" y="2441486"/>
              <a:ext cx="468077" cy="123111"/>
            </a:xfrm>
            <a:prstGeom prst="rect">
              <a:avLst/>
            </a:prstGeom>
            <a:noFill/>
          </p:spPr>
          <p:txBody>
            <a:bodyPr wrap="square" lIns="0" tIns="0" rIns="0" bIns="0" rtlCol="0">
              <a:spAutoFit/>
            </a:bodyPr>
            <a:lstStyle/>
            <a:p>
              <a:r>
                <a:rPr lang="en-US" sz="800" dirty="0">
                  <a:uFillTx/>
                </a:rPr>
                <a:t>Billing</a:t>
              </a:r>
            </a:p>
          </p:txBody>
        </p:sp>
        <p:sp>
          <p:nvSpPr>
            <p:cNvPr id="145" name="Oval 144"/>
            <p:cNvSpPr>
              <a:spLocks/>
            </p:cNvSpPr>
            <p:nvPr/>
          </p:nvSpPr>
          <p:spPr>
            <a:xfrm flipH="1">
              <a:off x="1283606" y="2616262"/>
              <a:ext cx="114752" cy="114752"/>
            </a:xfrm>
            <a:prstGeom prst="ellipse">
              <a:avLst/>
            </a:prstGeom>
            <a:solidFill>
              <a:srgbClr val="FF940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grpSp>
      <p:grpSp>
        <p:nvGrpSpPr>
          <p:cNvPr id="146" name="Group 145"/>
          <p:cNvGrpSpPr/>
          <p:nvPr/>
        </p:nvGrpSpPr>
        <p:grpSpPr>
          <a:xfrm>
            <a:off x="974361" y="3092582"/>
            <a:ext cx="680244" cy="319816"/>
            <a:chOff x="1283606" y="2411198"/>
            <a:chExt cx="680244" cy="319816"/>
          </a:xfrm>
        </p:grpSpPr>
        <p:sp>
          <p:nvSpPr>
            <p:cNvPr id="147" name="TextBox 146"/>
            <p:cNvSpPr txBox="1">
              <a:spLocks/>
            </p:cNvSpPr>
            <p:nvPr/>
          </p:nvSpPr>
          <p:spPr>
            <a:xfrm rot="19794618">
              <a:off x="1374948" y="2411198"/>
              <a:ext cx="588902" cy="123111"/>
            </a:xfrm>
            <a:prstGeom prst="rect">
              <a:avLst/>
            </a:prstGeom>
            <a:noFill/>
          </p:spPr>
          <p:txBody>
            <a:bodyPr wrap="square" lIns="0" tIns="0" rIns="0" bIns="0" rtlCol="0">
              <a:spAutoFit/>
            </a:bodyPr>
            <a:lstStyle/>
            <a:p>
              <a:r>
                <a:rPr lang="en-US" sz="800" dirty="0">
                  <a:uFillTx/>
                </a:rPr>
                <a:t>Access Logs</a:t>
              </a:r>
            </a:p>
          </p:txBody>
        </p:sp>
        <p:sp>
          <p:nvSpPr>
            <p:cNvPr id="148" name="Oval 147"/>
            <p:cNvSpPr>
              <a:spLocks/>
            </p:cNvSpPr>
            <p:nvPr/>
          </p:nvSpPr>
          <p:spPr>
            <a:xfrm flipH="1">
              <a:off x="1283606" y="2616262"/>
              <a:ext cx="114752" cy="114752"/>
            </a:xfrm>
            <a:prstGeom prst="ellipse">
              <a:avLst/>
            </a:prstGeom>
            <a:solidFill>
              <a:srgbClr val="FF940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grpSp>
      <p:grpSp>
        <p:nvGrpSpPr>
          <p:cNvPr id="149" name="Group 148"/>
          <p:cNvGrpSpPr/>
          <p:nvPr/>
        </p:nvGrpSpPr>
        <p:grpSpPr>
          <a:xfrm>
            <a:off x="977162" y="3506200"/>
            <a:ext cx="567560" cy="289528"/>
            <a:chOff x="1283606" y="2441486"/>
            <a:chExt cx="567560" cy="289528"/>
          </a:xfrm>
        </p:grpSpPr>
        <p:sp>
          <p:nvSpPr>
            <p:cNvPr id="150" name="TextBox 149"/>
            <p:cNvSpPr txBox="1">
              <a:spLocks/>
            </p:cNvSpPr>
            <p:nvPr/>
          </p:nvSpPr>
          <p:spPr>
            <a:xfrm rot="19794618">
              <a:off x="1383089" y="2441486"/>
              <a:ext cx="468077" cy="123111"/>
            </a:xfrm>
            <a:prstGeom prst="rect">
              <a:avLst/>
            </a:prstGeom>
            <a:noFill/>
          </p:spPr>
          <p:txBody>
            <a:bodyPr wrap="square" lIns="0" tIns="0" rIns="0" bIns="0" rtlCol="0">
              <a:spAutoFit/>
            </a:bodyPr>
            <a:lstStyle/>
            <a:p>
              <a:r>
                <a:rPr lang="en-US" sz="800" dirty="0">
                  <a:uFillTx/>
                </a:rPr>
                <a:t>*LB Logs</a:t>
              </a:r>
            </a:p>
          </p:txBody>
        </p:sp>
        <p:sp>
          <p:nvSpPr>
            <p:cNvPr id="151" name="Oval 150"/>
            <p:cNvSpPr>
              <a:spLocks/>
            </p:cNvSpPr>
            <p:nvPr/>
          </p:nvSpPr>
          <p:spPr>
            <a:xfrm flipH="1">
              <a:off x="1283606" y="2616262"/>
              <a:ext cx="114752" cy="114752"/>
            </a:xfrm>
            <a:prstGeom prst="ellipse">
              <a:avLst/>
            </a:prstGeom>
            <a:solidFill>
              <a:srgbClr val="FF940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grpSp>
      <p:grpSp>
        <p:nvGrpSpPr>
          <p:cNvPr id="165" name="Group 164"/>
          <p:cNvGrpSpPr/>
          <p:nvPr/>
        </p:nvGrpSpPr>
        <p:grpSpPr>
          <a:xfrm>
            <a:off x="974361" y="2700100"/>
            <a:ext cx="339327" cy="242598"/>
            <a:chOff x="3557395" y="1598754"/>
            <a:chExt cx="339327" cy="242598"/>
          </a:xfrm>
        </p:grpSpPr>
        <p:sp>
          <p:nvSpPr>
            <p:cNvPr id="166" name="TextBox 165"/>
            <p:cNvSpPr txBox="1">
              <a:spLocks/>
            </p:cNvSpPr>
            <p:nvPr/>
          </p:nvSpPr>
          <p:spPr>
            <a:xfrm rot="19794618">
              <a:off x="3656272" y="1598754"/>
              <a:ext cx="240450" cy="123111"/>
            </a:xfrm>
            <a:prstGeom prst="rect">
              <a:avLst/>
            </a:prstGeom>
            <a:noFill/>
          </p:spPr>
          <p:txBody>
            <a:bodyPr wrap="none" lIns="0" tIns="0" rIns="0" bIns="0" rtlCol="0">
              <a:spAutoFit/>
            </a:bodyPr>
            <a:lstStyle/>
            <a:p>
              <a:r>
                <a:rPr lang="en-US" sz="800" dirty="0">
                  <a:uFillTx/>
                </a:rPr>
                <a:t>SNS </a:t>
              </a:r>
            </a:p>
          </p:txBody>
        </p:sp>
        <p:sp>
          <p:nvSpPr>
            <p:cNvPr id="167" name="Oval 166"/>
            <p:cNvSpPr>
              <a:spLocks/>
            </p:cNvSpPr>
            <p:nvPr/>
          </p:nvSpPr>
          <p:spPr>
            <a:xfrm flipH="1">
              <a:off x="3557395" y="1726600"/>
              <a:ext cx="114752" cy="114752"/>
            </a:xfrm>
            <a:prstGeom prst="ellipse">
              <a:avLst/>
            </a:prstGeom>
            <a:solidFill>
              <a:srgbClr val="FF940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grpSp>
      <p:grpSp>
        <p:nvGrpSpPr>
          <p:cNvPr id="238" name="Group 237"/>
          <p:cNvGrpSpPr/>
          <p:nvPr/>
        </p:nvGrpSpPr>
        <p:grpSpPr>
          <a:xfrm>
            <a:off x="976155" y="5003910"/>
            <a:ext cx="779082" cy="388931"/>
            <a:chOff x="3557395" y="1452421"/>
            <a:chExt cx="779082" cy="388931"/>
          </a:xfrm>
        </p:grpSpPr>
        <p:sp>
          <p:nvSpPr>
            <p:cNvPr id="239" name="TextBox 238"/>
            <p:cNvSpPr txBox="1">
              <a:spLocks/>
            </p:cNvSpPr>
            <p:nvPr/>
          </p:nvSpPr>
          <p:spPr>
            <a:xfrm rot="19794618">
              <a:off x="3586272" y="1452421"/>
              <a:ext cx="750205" cy="123111"/>
            </a:xfrm>
            <a:prstGeom prst="rect">
              <a:avLst/>
            </a:prstGeom>
            <a:noFill/>
          </p:spPr>
          <p:txBody>
            <a:bodyPr wrap="none" lIns="0" tIns="0" rIns="0" bIns="0" rtlCol="0">
              <a:spAutoFit/>
            </a:bodyPr>
            <a:lstStyle/>
            <a:p>
              <a:r>
                <a:rPr lang="en-US" sz="800" dirty="0">
                  <a:uFillTx/>
                </a:rPr>
                <a:t>NSG Flow Logs </a:t>
              </a:r>
            </a:p>
          </p:txBody>
        </p:sp>
        <p:sp>
          <p:nvSpPr>
            <p:cNvPr id="240" name="Oval 239"/>
            <p:cNvSpPr>
              <a:spLocks/>
            </p:cNvSpPr>
            <p:nvPr/>
          </p:nvSpPr>
          <p:spPr>
            <a:xfrm flipH="1">
              <a:off x="3557395" y="1726600"/>
              <a:ext cx="114752" cy="114752"/>
            </a:xfrm>
            <a:prstGeom prst="ellipse">
              <a:avLst/>
            </a:prstGeom>
            <a:solidFill>
              <a:srgbClr val="008A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grpSp>
      <p:grpSp>
        <p:nvGrpSpPr>
          <p:cNvPr id="241" name="Group 240"/>
          <p:cNvGrpSpPr/>
          <p:nvPr/>
        </p:nvGrpSpPr>
        <p:grpSpPr>
          <a:xfrm>
            <a:off x="1668203" y="5555621"/>
            <a:ext cx="630058" cy="326599"/>
            <a:chOff x="3557395" y="1514753"/>
            <a:chExt cx="630058" cy="326599"/>
          </a:xfrm>
        </p:grpSpPr>
        <p:sp>
          <p:nvSpPr>
            <p:cNvPr id="242" name="TextBox 241"/>
            <p:cNvSpPr txBox="1">
              <a:spLocks/>
            </p:cNvSpPr>
            <p:nvPr/>
          </p:nvSpPr>
          <p:spPr>
            <a:xfrm rot="19794618">
              <a:off x="3631210" y="1514753"/>
              <a:ext cx="556243" cy="123111"/>
            </a:xfrm>
            <a:prstGeom prst="rect">
              <a:avLst/>
            </a:prstGeom>
            <a:noFill/>
          </p:spPr>
          <p:txBody>
            <a:bodyPr wrap="none" lIns="0" tIns="0" rIns="0" bIns="0" rtlCol="0">
              <a:spAutoFit/>
            </a:bodyPr>
            <a:lstStyle/>
            <a:p>
              <a:r>
                <a:rPr lang="en-US" sz="800" dirty="0">
                  <a:uFillTx/>
                </a:rPr>
                <a:t>Activity Log </a:t>
              </a:r>
            </a:p>
          </p:txBody>
        </p:sp>
        <p:sp>
          <p:nvSpPr>
            <p:cNvPr id="243" name="Oval 242"/>
            <p:cNvSpPr>
              <a:spLocks/>
            </p:cNvSpPr>
            <p:nvPr/>
          </p:nvSpPr>
          <p:spPr>
            <a:xfrm flipH="1">
              <a:off x="3557395" y="1726600"/>
              <a:ext cx="114752" cy="114752"/>
            </a:xfrm>
            <a:prstGeom prst="ellipse">
              <a:avLst/>
            </a:prstGeom>
            <a:solidFill>
              <a:srgbClr val="008A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grpSp>
      <p:grpSp>
        <p:nvGrpSpPr>
          <p:cNvPr id="244" name="Group 243"/>
          <p:cNvGrpSpPr/>
          <p:nvPr/>
        </p:nvGrpSpPr>
        <p:grpSpPr>
          <a:xfrm>
            <a:off x="2647973" y="5147032"/>
            <a:ext cx="343019" cy="242598"/>
            <a:chOff x="3557395" y="1598754"/>
            <a:chExt cx="343019" cy="242598"/>
          </a:xfrm>
        </p:grpSpPr>
        <p:sp>
          <p:nvSpPr>
            <p:cNvPr id="245" name="TextBox 244"/>
            <p:cNvSpPr txBox="1">
              <a:spLocks/>
            </p:cNvSpPr>
            <p:nvPr/>
          </p:nvSpPr>
          <p:spPr>
            <a:xfrm rot="19794618">
              <a:off x="3664772" y="1598754"/>
              <a:ext cx="235642" cy="123111"/>
            </a:xfrm>
            <a:prstGeom prst="rect">
              <a:avLst/>
            </a:prstGeom>
            <a:noFill/>
          </p:spPr>
          <p:txBody>
            <a:bodyPr wrap="none" lIns="0" tIns="0" rIns="0" bIns="0" rtlCol="0">
              <a:spAutoFit/>
            </a:bodyPr>
            <a:lstStyle/>
            <a:p>
              <a:r>
                <a:rPr lang="en-US" sz="800" dirty="0">
                  <a:uFillTx/>
                </a:rPr>
                <a:t>Blob </a:t>
              </a:r>
            </a:p>
          </p:txBody>
        </p:sp>
        <p:sp>
          <p:nvSpPr>
            <p:cNvPr id="246" name="Oval 245"/>
            <p:cNvSpPr>
              <a:spLocks/>
            </p:cNvSpPr>
            <p:nvPr/>
          </p:nvSpPr>
          <p:spPr>
            <a:xfrm flipH="1">
              <a:off x="3557395" y="1726600"/>
              <a:ext cx="114752" cy="114752"/>
            </a:xfrm>
            <a:prstGeom prst="ellipse">
              <a:avLst/>
            </a:prstGeom>
            <a:solidFill>
              <a:srgbClr val="008A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grpSp>
      <p:grpSp>
        <p:nvGrpSpPr>
          <p:cNvPr id="251" name="Group 250"/>
          <p:cNvGrpSpPr/>
          <p:nvPr/>
        </p:nvGrpSpPr>
        <p:grpSpPr>
          <a:xfrm>
            <a:off x="4874078" y="5570107"/>
            <a:ext cx="576154" cy="299555"/>
            <a:chOff x="3557395" y="1541797"/>
            <a:chExt cx="576154" cy="299555"/>
          </a:xfrm>
        </p:grpSpPr>
        <p:sp>
          <p:nvSpPr>
            <p:cNvPr id="252" name="TextBox 251"/>
            <p:cNvSpPr txBox="1">
              <a:spLocks/>
            </p:cNvSpPr>
            <p:nvPr/>
          </p:nvSpPr>
          <p:spPr>
            <a:xfrm rot="19794618">
              <a:off x="3622191" y="1541797"/>
              <a:ext cx="511358" cy="123111"/>
            </a:xfrm>
            <a:prstGeom prst="rect">
              <a:avLst/>
            </a:prstGeom>
            <a:noFill/>
          </p:spPr>
          <p:txBody>
            <a:bodyPr wrap="none" lIns="0" tIns="0" rIns="0" bIns="0" rtlCol="0">
              <a:spAutoFit/>
            </a:bodyPr>
            <a:lstStyle/>
            <a:p>
              <a:r>
                <a:rPr lang="en-US" sz="800" dirty="0">
                  <a:uFillTx/>
                </a:rPr>
                <a:t>Event Hub </a:t>
              </a:r>
            </a:p>
          </p:txBody>
        </p:sp>
        <p:sp>
          <p:nvSpPr>
            <p:cNvPr id="253" name="Oval 252"/>
            <p:cNvSpPr>
              <a:spLocks/>
            </p:cNvSpPr>
            <p:nvPr/>
          </p:nvSpPr>
          <p:spPr>
            <a:xfrm flipH="1">
              <a:off x="3557395" y="1726600"/>
              <a:ext cx="114752" cy="114752"/>
            </a:xfrm>
            <a:prstGeom prst="ellipse">
              <a:avLst/>
            </a:prstGeom>
            <a:solidFill>
              <a:srgbClr val="008A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grpSp>
      <p:grpSp>
        <p:nvGrpSpPr>
          <p:cNvPr id="254" name="Group 253"/>
          <p:cNvGrpSpPr/>
          <p:nvPr/>
        </p:nvGrpSpPr>
        <p:grpSpPr>
          <a:xfrm>
            <a:off x="2662875" y="3121715"/>
            <a:ext cx="965054" cy="425180"/>
            <a:chOff x="2382258" y="1403679"/>
            <a:chExt cx="965054" cy="425180"/>
          </a:xfrm>
        </p:grpSpPr>
        <p:sp>
          <p:nvSpPr>
            <p:cNvPr id="255" name="Oval 254"/>
            <p:cNvSpPr>
              <a:spLocks/>
            </p:cNvSpPr>
            <p:nvPr/>
          </p:nvSpPr>
          <p:spPr>
            <a:xfrm flipH="1">
              <a:off x="2382258" y="1714107"/>
              <a:ext cx="114752" cy="114752"/>
            </a:xfrm>
            <a:prstGeom prst="ellipse">
              <a:avLst/>
            </a:prstGeom>
            <a:solidFill>
              <a:srgbClr val="FF940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sp>
          <p:nvSpPr>
            <p:cNvPr id="256" name="TextBox 255"/>
            <p:cNvSpPr txBox="1">
              <a:spLocks/>
            </p:cNvSpPr>
            <p:nvPr/>
          </p:nvSpPr>
          <p:spPr>
            <a:xfrm rot="19794618">
              <a:off x="2427188" y="1403679"/>
              <a:ext cx="920124" cy="123111"/>
            </a:xfrm>
            <a:prstGeom prst="rect">
              <a:avLst/>
            </a:prstGeom>
            <a:noFill/>
          </p:spPr>
          <p:txBody>
            <a:bodyPr wrap="none" lIns="0" tIns="0" rIns="0" bIns="0" rtlCol="0">
              <a:spAutoFit/>
            </a:bodyPr>
            <a:lstStyle/>
            <a:p>
              <a:r>
                <a:rPr lang="en-US" sz="800" dirty="0">
                  <a:uFillTx/>
                </a:rPr>
                <a:t>CloudWatch Metrics</a:t>
              </a:r>
            </a:p>
          </p:txBody>
        </p:sp>
      </p:grpSp>
      <p:sp>
        <p:nvSpPr>
          <p:cNvPr id="268" name="Oval 267"/>
          <p:cNvSpPr>
            <a:spLocks/>
          </p:cNvSpPr>
          <p:nvPr/>
        </p:nvSpPr>
        <p:spPr>
          <a:xfrm flipH="1">
            <a:off x="1686660" y="6221461"/>
            <a:ext cx="114752" cy="114752"/>
          </a:xfrm>
          <a:prstGeom prst="ellipse">
            <a:avLst/>
          </a:prstGeom>
          <a:solidFill>
            <a:srgbClr val="008A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grpSp>
        <p:nvGrpSpPr>
          <p:cNvPr id="275" name="Group 274"/>
          <p:cNvGrpSpPr/>
          <p:nvPr/>
        </p:nvGrpSpPr>
        <p:grpSpPr>
          <a:xfrm>
            <a:off x="2105974" y="4792348"/>
            <a:ext cx="594556" cy="279804"/>
            <a:chOff x="3557395" y="1561548"/>
            <a:chExt cx="594556" cy="279804"/>
          </a:xfrm>
        </p:grpSpPr>
        <p:sp>
          <p:nvSpPr>
            <p:cNvPr id="276" name="TextBox 275"/>
            <p:cNvSpPr txBox="1">
              <a:spLocks/>
            </p:cNvSpPr>
            <p:nvPr/>
          </p:nvSpPr>
          <p:spPr>
            <a:xfrm rot="19794618">
              <a:off x="3653417" y="1561548"/>
              <a:ext cx="498534" cy="123111"/>
            </a:xfrm>
            <a:prstGeom prst="rect">
              <a:avLst/>
            </a:prstGeom>
            <a:noFill/>
          </p:spPr>
          <p:txBody>
            <a:bodyPr wrap="none" lIns="0" tIns="0" rIns="0" bIns="0" rtlCol="0">
              <a:spAutoFit/>
            </a:bodyPr>
            <a:lstStyle/>
            <a:p>
              <a:r>
                <a:rPr lang="en-US" sz="800" dirty="0">
                  <a:uFillTx/>
                </a:rPr>
                <a:t>Azure ATP</a:t>
              </a:r>
            </a:p>
          </p:txBody>
        </p:sp>
        <p:sp>
          <p:nvSpPr>
            <p:cNvPr id="277" name="Oval 276"/>
            <p:cNvSpPr>
              <a:spLocks/>
            </p:cNvSpPr>
            <p:nvPr/>
          </p:nvSpPr>
          <p:spPr>
            <a:xfrm flipH="1">
              <a:off x="3557395" y="1726600"/>
              <a:ext cx="114752" cy="114752"/>
            </a:xfrm>
            <a:prstGeom prst="ellipse">
              <a:avLst/>
            </a:prstGeom>
            <a:solidFill>
              <a:srgbClr val="008A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grpSp>
      <p:grpSp>
        <p:nvGrpSpPr>
          <p:cNvPr id="337" name="Group 336"/>
          <p:cNvGrpSpPr/>
          <p:nvPr/>
        </p:nvGrpSpPr>
        <p:grpSpPr>
          <a:xfrm>
            <a:off x="7163245" y="2965717"/>
            <a:ext cx="876622" cy="362171"/>
            <a:chOff x="3557395" y="1479181"/>
            <a:chExt cx="876622" cy="362171"/>
          </a:xfrm>
        </p:grpSpPr>
        <p:sp>
          <p:nvSpPr>
            <p:cNvPr id="338" name="Oval 337"/>
            <p:cNvSpPr>
              <a:spLocks/>
            </p:cNvSpPr>
            <p:nvPr/>
          </p:nvSpPr>
          <p:spPr>
            <a:xfrm flipH="1">
              <a:off x="3557395" y="1726600"/>
              <a:ext cx="114752" cy="11475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sp>
          <p:nvSpPr>
            <p:cNvPr id="339" name="TextBox 338"/>
            <p:cNvSpPr txBox="1">
              <a:spLocks/>
            </p:cNvSpPr>
            <p:nvPr/>
          </p:nvSpPr>
          <p:spPr>
            <a:xfrm rot="19794618">
              <a:off x="3638361" y="1479181"/>
              <a:ext cx="795656" cy="123111"/>
            </a:xfrm>
            <a:prstGeom prst="rect">
              <a:avLst/>
            </a:prstGeom>
            <a:noFill/>
          </p:spPr>
          <p:txBody>
            <a:bodyPr wrap="square" lIns="0" tIns="0" rIns="0" bIns="0" rtlCol="0">
              <a:spAutoFit/>
            </a:bodyPr>
            <a:lstStyle/>
            <a:p>
              <a:r>
                <a:rPr lang="en-US" sz="800" dirty="0">
                  <a:uFillTx/>
                </a:rPr>
                <a:t>Service Logs</a:t>
              </a:r>
            </a:p>
          </p:txBody>
        </p:sp>
      </p:grpSp>
      <p:grpSp>
        <p:nvGrpSpPr>
          <p:cNvPr id="395" name="Group 394"/>
          <p:cNvGrpSpPr/>
          <p:nvPr/>
        </p:nvGrpSpPr>
        <p:grpSpPr>
          <a:xfrm>
            <a:off x="6069407" y="3675422"/>
            <a:ext cx="692059" cy="317157"/>
            <a:chOff x="10724330" y="4664485"/>
            <a:chExt cx="692059" cy="317157"/>
          </a:xfrm>
        </p:grpSpPr>
        <p:sp>
          <p:nvSpPr>
            <p:cNvPr id="340" name="Oval 339"/>
            <p:cNvSpPr>
              <a:spLocks/>
            </p:cNvSpPr>
            <p:nvPr/>
          </p:nvSpPr>
          <p:spPr>
            <a:xfrm flipH="1">
              <a:off x="10724330" y="4866890"/>
              <a:ext cx="114752" cy="11475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sp>
          <p:nvSpPr>
            <p:cNvPr id="341" name="TextBox 340"/>
            <p:cNvSpPr txBox="1">
              <a:spLocks/>
            </p:cNvSpPr>
            <p:nvPr/>
          </p:nvSpPr>
          <p:spPr>
            <a:xfrm rot="19794618">
              <a:off x="10838093" y="4664485"/>
              <a:ext cx="578296" cy="123111"/>
            </a:xfrm>
            <a:prstGeom prst="rect">
              <a:avLst/>
            </a:prstGeom>
            <a:noFill/>
          </p:spPr>
          <p:txBody>
            <a:bodyPr wrap="square" lIns="0" tIns="0" rIns="0" bIns="0" rtlCol="0">
              <a:spAutoFit/>
            </a:bodyPr>
            <a:lstStyle/>
            <a:p>
              <a:r>
                <a:rPr lang="en-US" sz="800" dirty="0">
                  <a:uFillTx/>
                </a:rPr>
                <a:t>Billing</a:t>
              </a:r>
            </a:p>
          </p:txBody>
        </p:sp>
      </p:grpSp>
      <p:grpSp>
        <p:nvGrpSpPr>
          <p:cNvPr id="360" name="Group 359"/>
          <p:cNvGrpSpPr/>
          <p:nvPr/>
        </p:nvGrpSpPr>
        <p:grpSpPr>
          <a:xfrm>
            <a:off x="6268710" y="3012099"/>
            <a:ext cx="681187" cy="317467"/>
            <a:chOff x="9018916" y="4607906"/>
            <a:chExt cx="681187" cy="317467"/>
          </a:xfrm>
        </p:grpSpPr>
        <p:sp>
          <p:nvSpPr>
            <p:cNvPr id="342" name="Oval 341"/>
            <p:cNvSpPr>
              <a:spLocks/>
            </p:cNvSpPr>
            <p:nvPr/>
          </p:nvSpPr>
          <p:spPr>
            <a:xfrm flipH="1">
              <a:off x="9018916" y="4810621"/>
              <a:ext cx="114752" cy="11475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sp>
          <p:nvSpPr>
            <p:cNvPr id="343" name="TextBox 342"/>
            <p:cNvSpPr txBox="1">
              <a:spLocks/>
            </p:cNvSpPr>
            <p:nvPr/>
          </p:nvSpPr>
          <p:spPr>
            <a:xfrm rot="19794618">
              <a:off x="9121807" y="4607906"/>
              <a:ext cx="578296" cy="123111"/>
            </a:xfrm>
            <a:prstGeom prst="rect">
              <a:avLst/>
            </a:prstGeom>
            <a:noFill/>
          </p:spPr>
          <p:txBody>
            <a:bodyPr wrap="square" lIns="0" tIns="0" rIns="0" bIns="0" rtlCol="0">
              <a:spAutoFit/>
            </a:bodyPr>
            <a:lstStyle/>
            <a:p>
              <a:r>
                <a:rPr lang="en-US" sz="800" dirty="0">
                  <a:uFillTx/>
                </a:rPr>
                <a:t>Pub/Sub</a:t>
              </a:r>
            </a:p>
          </p:txBody>
        </p:sp>
      </p:grpSp>
      <p:grpSp>
        <p:nvGrpSpPr>
          <p:cNvPr id="352" name="Group 351"/>
          <p:cNvGrpSpPr/>
          <p:nvPr/>
        </p:nvGrpSpPr>
        <p:grpSpPr>
          <a:xfrm>
            <a:off x="5321024" y="2942451"/>
            <a:ext cx="871671" cy="381006"/>
            <a:chOff x="3557395" y="1460346"/>
            <a:chExt cx="871671" cy="381006"/>
          </a:xfrm>
        </p:grpSpPr>
        <p:sp>
          <p:nvSpPr>
            <p:cNvPr id="353" name="Oval 352"/>
            <p:cNvSpPr>
              <a:spLocks/>
            </p:cNvSpPr>
            <p:nvPr/>
          </p:nvSpPr>
          <p:spPr>
            <a:xfrm flipH="1">
              <a:off x="3557395" y="1726600"/>
              <a:ext cx="114752" cy="11475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sp>
          <p:nvSpPr>
            <p:cNvPr id="354" name="TextBox 353"/>
            <p:cNvSpPr txBox="1">
              <a:spLocks/>
            </p:cNvSpPr>
            <p:nvPr/>
          </p:nvSpPr>
          <p:spPr>
            <a:xfrm rot="19794618">
              <a:off x="3633410" y="1460346"/>
              <a:ext cx="795656" cy="123111"/>
            </a:xfrm>
            <a:prstGeom prst="rect">
              <a:avLst/>
            </a:prstGeom>
            <a:noFill/>
          </p:spPr>
          <p:txBody>
            <a:bodyPr wrap="square" lIns="0" tIns="0" rIns="0" bIns="0" rtlCol="0">
              <a:spAutoFit/>
            </a:bodyPr>
            <a:lstStyle/>
            <a:p>
              <a:r>
                <a:rPr lang="en-US" sz="800" dirty="0">
                  <a:uFillTx/>
                </a:rPr>
                <a:t>StackDriver</a:t>
              </a:r>
            </a:p>
          </p:txBody>
        </p:sp>
      </p:grpSp>
      <p:grpSp>
        <p:nvGrpSpPr>
          <p:cNvPr id="355" name="Group 354"/>
          <p:cNvGrpSpPr/>
          <p:nvPr/>
        </p:nvGrpSpPr>
        <p:grpSpPr>
          <a:xfrm>
            <a:off x="6941794" y="3253973"/>
            <a:ext cx="1194591" cy="467803"/>
            <a:chOff x="5263871" y="-599268"/>
            <a:chExt cx="1194591" cy="467803"/>
          </a:xfrm>
        </p:grpSpPr>
        <p:sp>
          <p:nvSpPr>
            <p:cNvPr id="356" name="Oval 355"/>
            <p:cNvSpPr>
              <a:spLocks/>
            </p:cNvSpPr>
            <p:nvPr/>
          </p:nvSpPr>
          <p:spPr>
            <a:xfrm flipH="1">
              <a:off x="5263871" y="-246217"/>
              <a:ext cx="114752" cy="11475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sp>
          <p:nvSpPr>
            <p:cNvPr id="357" name="TextBox 356"/>
            <p:cNvSpPr txBox="1">
              <a:spLocks/>
            </p:cNvSpPr>
            <p:nvPr/>
          </p:nvSpPr>
          <p:spPr>
            <a:xfrm rot="19794618">
              <a:off x="5316556" y="-599268"/>
              <a:ext cx="1141906" cy="123111"/>
            </a:xfrm>
            <a:prstGeom prst="rect">
              <a:avLst/>
            </a:prstGeom>
            <a:noFill/>
          </p:spPr>
          <p:txBody>
            <a:bodyPr wrap="square" lIns="0" tIns="0" rIns="0" bIns="0" rtlCol="0">
              <a:spAutoFit/>
            </a:bodyPr>
            <a:lstStyle/>
            <a:p>
              <a:r>
                <a:rPr lang="en-US" sz="800" dirty="0">
                  <a:uFillTx/>
                </a:rPr>
                <a:t>Stackdriver metrics</a:t>
              </a:r>
            </a:p>
          </p:txBody>
        </p:sp>
      </p:grpSp>
      <p:grpSp>
        <p:nvGrpSpPr>
          <p:cNvPr id="394" name="Group 393"/>
          <p:cNvGrpSpPr/>
          <p:nvPr/>
        </p:nvGrpSpPr>
        <p:grpSpPr>
          <a:xfrm>
            <a:off x="5329834" y="3675422"/>
            <a:ext cx="692059" cy="317157"/>
            <a:chOff x="9859627" y="4641643"/>
            <a:chExt cx="692059" cy="317157"/>
          </a:xfrm>
        </p:grpSpPr>
        <p:sp>
          <p:nvSpPr>
            <p:cNvPr id="358" name="Oval 357"/>
            <p:cNvSpPr>
              <a:spLocks/>
            </p:cNvSpPr>
            <p:nvPr/>
          </p:nvSpPr>
          <p:spPr>
            <a:xfrm flipH="1">
              <a:off x="9859627" y="4844048"/>
              <a:ext cx="114752" cy="11475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sp>
          <p:nvSpPr>
            <p:cNvPr id="359" name="TextBox 358"/>
            <p:cNvSpPr txBox="1">
              <a:spLocks/>
            </p:cNvSpPr>
            <p:nvPr/>
          </p:nvSpPr>
          <p:spPr>
            <a:xfrm rot="19794618">
              <a:off x="9973390" y="4641643"/>
              <a:ext cx="578296" cy="123111"/>
            </a:xfrm>
            <a:prstGeom prst="rect">
              <a:avLst/>
            </a:prstGeom>
            <a:noFill/>
          </p:spPr>
          <p:txBody>
            <a:bodyPr wrap="square" lIns="0" tIns="0" rIns="0" bIns="0" rtlCol="0">
              <a:spAutoFit/>
            </a:bodyPr>
            <a:lstStyle/>
            <a:p>
              <a:r>
                <a:rPr lang="en-US" sz="800" dirty="0">
                  <a:uFillTx/>
                </a:rPr>
                <a:t>GCS</a:t>
              </a:r>
            </a:p>
          </p:txBody>
        </p:sp>
      </p:grpSp>
      <p:cxnSp>
        <p:nvCxnSpPr>
          <p:cNvPr id="400" name="Straight Connector 399"/>
          <p:cNvCxnSpPr>
            <a:stCxn id="342" idx="6"/>
            <a:endCxn id="353" idx="2"/>
          </p:cNvCxnSpPr>
          <p:nvPr/>
        </p:nvCxnSpPr>
        <p:spPr>
          <a:xfrm flipH="1" flipV="1">
            <a:off x="5435776" y="3266081"/>
            <a:ext cx="832934" cy="6109"/>
          </a:xfrm>
          <a:prstGeom prst="line">
            <a:avLst/>
          </a:prstGeom>
          <a:ln w="38100" cap="rnd">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04" name="Straight Connector 403"/>
          <p:cNvCxnSpPr>
            <a:stCxn id="340" idx="6"/>
            <a:endCxn id="358" idx="2"/>
          </p:cNvCxnSpPr>
          <p:nvPr/>
        </p:nvCxnSpPr>
        <p:spPr>
          <a:xfrm flipH="1">
            <a:off x="5444586" y="3935203"/>
            <a:ext cx="624821" cy="0"/>
          </a:xfrm>
          <a:prstGeom prst="line">
            <a:avLst/>
          </a:prstGeom>
          <a:ln w="38100" cap="rnd">
            <a:solidFill>
              <a:schemeClr val="accent5"/>
            </a:solidFill>
          </a:ln>
        </p:spPr>
        <p:style>
          <a:lnRef idx="1">
            <a:schemeClr val="accent1"/>
          </a:lnRef>
          <a:fillRef idx="0">
            <a:schemeClr val="accent1"/>
          </a:fillRef>
          <a:effectRef idx="0">
            <a:schemeClr val="accent1"/>
          </a:effectRef>
          <a:fontRef idx="minor">
            <a:schemeClr val="tx1"/>
          </a:fontRef>
        </p:style>
      </p:cxnSp>
      <p:sp>
        <p:nvSpPr>
          <p:cNvPr id="169" name="TextBox 168"/>
          <p:cNvSpPr txBox="1">
            <a:spLocks/>
          </p:cNvSpPr>
          <p:nvPr/>
        </p:nvSpPr>
        <p:spPr>
          <a:xfrm>
            <a:off x="8184594" y="1564551"/>
            <a:ext cx="3923442" cy="1015663"/>
          </a:xfrm>
          <a:prstGeom prst="rect">
            <a:avLst/>
          </a:prstGeom>
          <a:solidFill>
            <a:schemeClr val="tx1"/>
          </a:solidFill>
        </p:spPr>
        <p:txBody>
          <a:bodyPr wrap="square" lIns="0" tIns="0" rIns="0" bIns="0" rtlCol="0">
            <a:spAutoFit/>
          </a:bodyPr>
          <a:lstStyle/>
          <a:p>
            <a:pPr algn="ctr"/>
            <a:r>
              <a:rPr lang="en-US" sz="2400" dirty="0">
                <a:solidFill>
                  <a:srgbClr val="FFC000"/>
                </a:solidFill>
                <a:uFillTx/>
                <a:latin typeface="Lucida Console" panose="020B0609040504020204" pitchFamily="49" charset="0"/>
              </a:rPr>
              <a:t>Pull	</a:t>
            </a:r>
          </a:p>
          <a:p>
            <a:r>
              <a:rPr lang="en-US" sz="1200" dirty="0">
                <a:solidFill>
                  <a:srgbClr val="FFC000"/>
                </a:solidFill>
                <a:uFillTx/>
                <a:latin typeface="Lucida Console" panose="020B0609040504020204" pitchFamily="49" charset="0"/>
              </a:rPr>
              <a:t>Transport			Latency</a:t>
            </a:r>
          </a:p>
          <a:p>
            <a:r>
              <a:rPr lang="en-US" sz="1000" dirty="0">
                <a:solidFill>
                  <a:srgbClr val="FFC000"/>
                </a:solidFill>
                <a:uFillTx/>
                <a:latin typeface="Lucida Console" panose="020B0609040504020204" pitchFamily="49" charset="0"/>
              </a:rPr>
              <a:t>SQS Based S3		150-500ms</a:t>
            </a:r>
          </a:p>
          <a:p>
            <a:r>
              <a:rPr lang="en-US" sz="1000" dirty="0">
                <a:solidFill>
                  <a:srgbClr val="FFC000"/>
                </a:solidFill>
                <a:uFillTx/>
                <a:latin typeface="Lucida Console" panose="020B0609040504020204" pitchFamily="49" charset="0"/>
              </a:rPr>
              <a:t>Modular Input		500-800ms</a:t>
            </a:r>
          </a:p>
          <a:p>
            <a:endParaRPr lang="en-US" sz="1000" dirty="0">
              <a:solidFill>
                <a:srgbClr val="FFC000"/>
              </a:solidFill>
              <a:uFillTx/>
              <a:latin typeface="Lucida Console" panose="020B0609040504020204" pitchFamily="49" charset="0"/>
            </a:endParaRPr>
          </a:p>
        </p:txBody>
      </p:sp>
      <p:sp>
        <p:nvSpPr>
          <p:cNvPr id="211" name="Oval 210"/>
          <p:cNvSpPr>
            <a:spLocks/>
          </p:cNvSpPr>
          <p:nvPr/>
        </p:nvSpPr>
        <p:spPr>
          <a:xfrm flipH="1">
            <a:off x="7698071" y="735236"/>
            <a:ext cx="461595" cy="46159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sp>
        <p:nvSpPr>
          <p:cNvPr id="28" name="TextBox 27"/>
          <p:cNvSpPr txBox="1">
            <a:spLocks/>
          </p:cNvSpPr>
          <p:nvPr/>
        </p:nvSpPr>
        <p:spPr>
          <a:xfrm rot="19794618">
            <a:off x="5016778" y="2496789"/>
            <a:ext cx="836768" cy="123111"/>
          </a:xfrm>
          <a:prstGeom prst="rect">
            <a:avLst/>
          </a:prstGeom>
          <a:noFill/>
        </p:spPr>
        <p:txBody>
          <a:bodyPr wrap="none" lIns="0" tIns="0" rIns="0" bIns="0" rtlCol="0">
            <a:spAutoFit/>
          </a:bodyPr>
          <a:lstStyle/>
          <a:p>
            <a:r>
              <a:rPr lang="en-US" sz="800" b="1" dirty="0">
                <a:uFillTx/>
              </a:rPr>
              <a:t>Heavy Forwarder</a:t>
            </a:r>
          </a:p>
        </p:txBody>
      </p:sp>
      <p:sp>
        <p:nvSpPr>
          <p:cNvPr id="361" name="Oval 360"/>
          <p:cNvSpPr>
            <a:spLocks/>
          </p:cNvSpPr>
          <p:nvPr/>
        </p:nvSpPr>
        <p:spPr>
          <a:xfrm flipH="1">
            <a:off x="4815004" y="2734003"/>
            <a:ext cx="226362" cy="2263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cxnSp>
        <p:nvCxnSpPr>
          <p:cNvPr id="173" name="Straight Connector 172"/>
          <p:cNvCxnSpPr>
            <a:stCxn id="171" idx="2"/>
          </p:cNvCxnSpPr>
          <p:nvPr/>
        </p:nvCxnSpPr>
        <p:spPr>
          <a:xfrm flipV="1">
            <a:off x="3937950" y="3286144"/>
            <a:ext cx="980959" cy="6566"/>
          </a:xfrm>
          <a:prstGeom prst="line">
            <a:avLst/>
          </a:prstGeom>
          <a:ln w="38100" cap="rnd">
            <a:solidFill>
              <a:schemeClr val="accent5"/>
            </a:solidFill>
          </a:ln>
        </p:spPr>
        <p:style>
          <a:lnRef idx="1">
            <a:schemeClr val="accent1"/>
          </a:lnRef>
          <a:fillRef idx="0">
            <a:schemeClr val="accent1"/>
          </a:fillRef>
          <a:effectRef idx="0">
            <a:schemeClr val="accent1"/>
          </a:effectRef>
          <a:fontRef idx="minor">
            <a:schemeClr val="tx1"/>
          </a:fontRef>
        </p:style>
      </p:cxnSp>
      <p:grpSp>
        <p:nvGrpSpPr>
          <p:cNvPr id="4" name="Group 3"/>
          <p:cNvGrpSpPr/>
          <p:nvPr/>
        </p:nvGrpSpPr>
        <p:grpSpPr>
          <a:xfrm>
            <a:off x="974361" y="836870"/>
            <a:ext cx="7117711" cy="5499343"/>
            <a:chOff x="974361" y="836870"/>
            <a:chExt cx="7117711" cy="5499343"/>
          </a:xfrm>
        </p:grpSpPr>
        <p:cxnSp>
          <p:nvCxnSpPr>
            <p:cNvPr id="310" name="Straight Connector 309"/>
            <p:cNvCxnSpPr>
              <a:stCxn id="243" idx="2"/>
              <a:endCxn id="253" idx="6"/>
            </p:cNvCxnSpPr>
            <p:nvPr/>
          </p:nvCxnSpPr>
          <p:spPr>
            <a:xfrm flipV="1">
              <a:off x="1782955" y="5812286"/>
              <a:ext cx="3091123" cy="12558"/>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02" name="Straight Connector 201"/>
            <p:cNvCxnSpPr>
              <a:stCxn id="29" idx="2"/>
              <a:endCxn id="191" idx="6"/>
            </p:cNvCxnSpPr>
            <p:nvPr/>
          </p:nvCxnSpPr>
          <p:spPr>
            <a:xfrm>
              <a:off x="1371859" y="1138108"/>
              <a:ext cx="3507069" cy="787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9" name="Elbow Connector 78"/>
            <p:cNvCxnSpPr>
              <a:stCxn id="36" idx="4"/>
              <a:endCxn id="194" idx="6"/>
            </p:cNvCxnSpPr>
            <p:nvPr/>
          </p:nvCxnSpPr>
          <p:spPr>
            <a:xfrm rot="16200000" flipH="1">
              <a:off x="3632933" y="771431"/>
              <a:ext cx="809996" cy="1671885"/>
            </a:xfrm>
            <a:prstGeom prst="bentConnector2">
              <a:avLst/>
            </a:prstGeom>
            <a:ln w="38100" cap="rnd">
              <a:solidFill>
                <a:srgbClr val="C00000"/>
              </a:solidFill>
            </a:ln>
          </p:spPr>
          <p:style>
            <a:lnRef idx="1">
              <a:schemeClr val="accent1"/>
            </a:lnRef>
            <a:fillRef idx="0">
              <a:schemeClr val="accent1"/>
            </a:fillRef>
            <a:effectRef idx="0">
              <a:schemeClr val="accent1"/>
            </a:effectRef>
            <a:fontRef idx="minor">
              <a:schemeClr val="tx1"/>
            </a:fontRef>
          </p:style>
        </p:cxnSp>
        <p:sp>
          <p:nvSpPr>
            <p:cNvPr id="164" name="Rounded Rectangle 163"/>
            <p:cNvSpPr>
              <a:spLocks/>
            </p:cNvSpPr>
            <p:nvPr/>
          </p:nvSpPr>
          <p:spPr>
            <a:xfrm>
              <a:off x="5193301" y="4348536"/>
              <a:ext cx="254749" cy="545944"/>
            </a:xfrm>
            <a:prstGeom prst="round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sp>
          <p:nvSpPr>
            <p:cNvPr id="237" name="TextBox 236"/>
            <p:cNvSpPr txBox="1">
              <a:spLocks/>
            </p:cNvSpPr>
            <p:nvPr/>
          </p:nvSpPr>
          <p:spPr>
            <a:xfrm rot="19794618">
              <a:off x="5370054" y="4203149"/>
              <a:ext cx="1025922" cy="123111"/>
            </a:xfrm>
            <a:prstGeom prst="rect">
              <a:avLst/>
            </a:prstGeom>
            <a:noFill/>
          </p:spPr>
          <p:txBody>
            <a:bodyPr wrap="none" lIns="0" tIns="0" rIns="0" bIns="0" rtlCol="0">
              <a:spAutoFit/>
            </a:bodyPr>
            <a:lstStyle/>
            <a:p>
              <a:r>
                <a:rPr lang="en-US" sz="800" b="1" dirty="0">
                  <a:uFillTx/>
                </a:rPr>
                <a:t>Universal  Forwarder</a:t>
              </a:r>
            </a:p>
          </p:txBody>
        </p:sp>
        <p:cxnSp>
          <p:nvCxnSpPr>
            <p:cNvPr id="444" name="Straight Connector 443"/>
            <p:cNvCxnSpPr>
              <a:stCxn id="432" idx="7"/>
              <a:endCxn id="362" idx="3"/>
            </p:cNvCxnSpPr>
            <p:nvPr/>
          </p:nvCxnSpPr>
          <p:spPr>
            <a:xfrm flipH="1" flipV="1">
              <a:off x="5401055" y="4710128"/>
              <a:ext cx="1377216" cy="530399"/>
            </a:xfrm>
            <a:prstGeom prst="line">
              <a:avLst/>
            </a:prstGeom>
            <a:ln w="38100" cap="rnd">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08" name="Elbow Connector 207"/>
            <p:cNvCxnSpPr>
              <a:stCxn id="206" idx="2"/>
              <a:endCxn id="211" idx="4"/>
            </p:cNvCxnSpPr>
            <p:nvPr/>
          </p:nvCxnSpPr>
          <p:spPr>
            <a:xfrm flipV="1">
              <a:off x="1089113" y="1196830"/>
              <a:ext cx="6839760" cy="3426846"/>
            </a:xfrm>
            <a:prstGeom prst="bentConnector2">
              <a:avLst/>
            </a:prstGeom>
            <a:ln w="38100" cap="rnd">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204" name="Group 203"/>
            <p:cNvGrpSpPr/>
            <p:nvPr/>
          </p:nvGrpSpPr>
          <p:grpSpPr>
            <a:xfrm>
              <a:off x="974361" y="4287284"/>
              <a:ext cx="983939" cy="393768"/>
              <a:chOff x="3557395" y="1447584"/>
              <a:chExt cx="983939" cy="393768"/>
            </a:xfrm>
          </p:grpSpPr>
          <p:sp>
            <p:nvSpPr>
              <p:cNvPr id="205" name="TextBox 204"/>
              <p:cNvSpPr txBox="1">
                <a:spLocks/>
              </p:cNvSpPr>
              <p:nvPr/>
            </p:nvSpPr>
            <p:spPr>
              <a:xfrm rot="19794618">
                <a:off x="3638843" y="1447584"/>
                <a:ext cx="902491" cy="123111"/>
              </a:xfrm>
              <a:prstGeom prst="rect">
                <a:avLst/>
              </a:prstGeom>
              <a:noFill/>
            </p:spPr>
            <p:txBody>
              <a:bodyPr wrap="none" lIns="0" tIns="0" rIns="0" bIns="0" rtlCol="0">
                <a:spAutoFit/>
              </a:bodyPr>
              <a:lstStyle/>
              <a:p>
                <a:r>
                  <a:rPr lang="en-US" sz="800" dirty="0">
                    <a:uFillTx/>
                  </a:rPr>
                  <a:t>EC2 Instance Logs </a:t>
                </a:r>
              </a:p>
            </p:txBody>
          </p:sp>
          <p:sp>
            <p:nvSpPr>
              <p:cNvPr id="206" name="Oval 205"/>
              <p:cNvSpPr>
                <a:spLocks/>
              </p:cNvSpPr>
              <p:nvPr/>
            </p:nvSpPr>
            <p:spPr>
              <a:xfrm flipH="1">
                <a:off x="3557395" y="1726600"/>
                <a:ext cx="114752" cy="114752"/>
              </a:xfrm>
              <a:prstGeom prst="ellipse">
                <a:avLst/>
              </a:prstGeom>
              <a:solidFill>
                <a:srgbClr val="FF940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grpSp>
        <p:cxnSp>
          <p:nvCxnSpPr>
            <p:cNvPr id="348" name="Straight Connector 347"/>
            <p:cNvCxnSpPr>
              <a:stCxn id="345" idx="0"/>
              <a:endCxn id="362" idx="4"/>
            </p:cNvCxnSpPr>
            <p:nvPr/>
          </p:nvCxnSpPr>
          <p:spPr>
            <a:xfrm flipH="1" flipV="1">
              <a:off x="5321024" y="4743278"/>
              <a:ext cx="4617" cy="556219"/>
            </a:xfrm>
            <a:prstGeom prst="line">
              <a:avLst/>
            </a:prstGeom>
            <a:ln w="38100" cap="rnd">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344" name="Group 343"/>
            <p:cNvGrpSpPr/>
            <p:nvPr/>
          </p:nvGrpSpPr>
          <p:grpSpPr>
            <a:xfrm>
              <a:off x="5268265" y="5081591"/>
              <a:ext cx="774212" cy="332658"/>
              <a:chOff x="3562037" y="1508694"/>
              <a:chExt cx="774212" cy="332658"/>
            </a:xfrm>
          </p:grpSpPr>
          <p:sp>
            <p:nvSpPr>
              <p:cNvPr id="345" name="Oval 344"/>
              <p:cNvSpPr>
                <a:spLocks/>
              </p:cNvSpPr>
              <p:nvPr/>
            </p:nvSpPr>
            <p:spPr>
              <a:xfrm flipH="1">
                <a:off x="3562037" y="1726600"/>
                <a:ext cx="114752" cy="114752"/>
              </a:xfrm>
              <a:prstGeom prst="ellipse">
                <a:avLst/>
              </a:prstGeom>
              <a:solidFill>
                <a:srgbClr val="008A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sp>
            <p:nvSpPr>
              <p:cNvPr id="346" name="TextBox 345"/>
              <p:cNvSpPr txBox="1">
                <a:spLocks/>
              </p:cNvSpPr>
              <p:nvPr/>
            </p:nvSpPr>
            <p:spPr>
              <a:xfrm rot="19794618">
                <a:off x="3630928" y="1508694"/>
                <a:ext cx="705321" cy="123111"/>
              </a:xfrm>
              <a:prstGeom prst="rect">
                <a:avLst/>
              </a:prstGeom>
              <a:noFill/>
            </p:spPr>
            <p:txBody>
              <a:bodyPr wrap="none" lIns="0" tIns="0" rIns="0" bIns="0" rtlCol="0">
                <a:spAutoFit/>
              </a:bodyPr>
              <a:lstStyle/>
              <a:p>
                <a:r>
                  <a:rPr lang="en-US" sz="800" dirty="0">
                    <a:uFillTx/>
                  </a:rPr>
                  <a:t>Azure VM Logs</a:t>
                </a:r>
              </a:p>
            </p:txBody>
          </p:sp>
        </p:grpSp>
        <p:sp>
          <p:nvSpPr>
            <p:cNvPr id="362" name="Oval 361"/>
            <p:cNvSpPr>
              <a:spLocks/>
            </p:cNvSpPr>
            <p:nvPr/>
          </p:nvSpPr>
          <p:spPr>
            <a:xfrm flipH="1">
              <a:off x="5207843" y="4516916"/>
              <a:ext cx="226362" cy="2263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grpSp>
          <p:nvGrpSpPr>
            <p:cNvPr id="431" name="Group 430"/>
            <p:cNvGrpSpPr/>
            <p:nvPr/>
          </p:nvGrpSpPr>
          <p:grpSpPr>
            <a:xfrm>
              <a:off x="6761466" y="4976303"/>
              <a:ext cx="876622" cy="362171"/>
              <a:chOff x="3557395" y="1479181"/>
              <a:chExt cx="876622" cy="362171"/>
            </a:xfrm>
          </p:grpSpPr>
          <p:sp>
            <p:nvSpPr>
              <p:cNvPr id="432" name="Oval 431"/>
              <p:cNvSpPr>
                <a:spLocks/>
              </p:cNvSpPr>
              <p:nvPr/>
            </p:nvSpPr>
            <p:spPr>
              <a:xfrm flipH="1">
                <a:off x="3557395" y="1726600"/>
                <a:ext cx="114752" cy="11475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sp>
            <p:nvSpPr>
              <p:cNvPr id="433" name="TextBox 432"/>
              <p:cNvSpPr txBox="1">
                <a:spLocks/>
              </p:cNvSpPr>
              <p:nvPr/>
            </p:nvSpPr>
            <p:spPr>
              <a:xfrm rot="19794618">
                <a:off x="3638361" y="1479181"/>
                <a:ext cx="795656" cy="123111"/>
              </a:xfrm>
              <a:prstGeom prst="rect">
                <a:avLst/>
              </a:prstGeom>
              <a:noFill/>
            </p:spPr>
            <p:txBody>
              <a:bodyPr wrap="square" lIns="0" tIns="0" rIns="0" bIns="0" rtlCol="0">
                <a:spAutoFit/>
              </a:bodyPr>
              <a:lstStyle/>
              <a:p>
                <a:r>
                  <a:rPr lang="en-US" sz="800" dirty="0">
                    <a:uFillTx/>
                  </a:rPr>
                  <a:t>Google VM</a:t>
                </a:r>
              </a:p>
            </p:txBody>
          </p:sp>
        </p:grpSp>
        <p:cxnSp>
          <p:nvCxnSpPr>
            <p:cNvPr id="306" name="Straight Connector 305"/>
            <p:cNvCxnSpPr>
              <a:stCxn id="292" idx="2"/>
              <a:endCxn id="304" idx="6"/>
            </p:cNvCxnSpPr>
            <p:nvPr/>
          </p:nvCxnSpPr>
          <p:spPr>
            <a:xfrm flipV="1">
              <a:off x="5390188" y="5805068"/>
              <a:ext cx="512465" cy="7217"/>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97" name="Straight Connector 296"/>
            <p:cNvCxnSpPr>
              <a:stCxn id="253" idx="2"/>
              <a:endCxn id="292" idx="6"/>
            </p:cNvCxnSpPr>
            <p:nvPr/>
          </p:nvCxnSpPr>
          <p:spPr>
            <a:xfrm flipV="1">
              <a:off x="4988830" y="5812285"/>
              <a:ext cx="286606" cy="1"/>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291" name="Group 290"/>
            <p:cNvGrpSpPr/>
            <p:nvPr/>
          </p:nvGrpSpPr>
          <p:grpSpPr>
            <a:xfrm>
              <a:off x="5275436" y="5598215"/>
              <a:ext cx="478438" cy="271446"/>
              <a:chOff x="3557395" y="1569906"/>
              <a:chExt cx="478438" cy="271446"/>
            </a:xfrm>
          </p:grpSpPr>
          <p:sp>
            <p:nvSpPr>
              <p:cNvPr id="292" name="Oval 291"/>
              <p:cNvSpPr>
                <a:spLocks/>
              </p:cNvSpPr>
              <p:nvPr/>
            </p:nvSpPr>
            <p:spPr>
              <a:xfrm flipH="1">
                <a:off x="3557395" y="1726600"/>
                <a:ext cx="114752" cy="114752"/>
              </a:xfrm>
              <a:prstGeom prst="ellipse">
                <a:avLst/>
              </a:prstGeom>
              <a:solidFill>
                <a:srgbClr val="008A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sp>
            <p:nvSpPr>
              <p:cNvPr id="293" name="TextBox 292"/>
              <p:cNvSpPr txBox="1">
                <a:spLocks/>
              </p:cNvSpPr>
              <p:nvPr/>
            </p:nvSpPr>
            <p:spPr>
              <a:xfrm rot="19794618">
                <a:off x="3639891" y="1569906"/>
                <a:ext cx="395942" cy="123111"/>
              </a:xfrm>
              <a:prstGeom prst="rect">
                <a:avLst/>
              </a:prstGeom>
              <a:noFill/>
            </p:spPr>
            <p:txBody>
              <a:bodyPr wrap="none" lIns="0" tIns="0" rIns="0" bIns="0" rtlCol="0">
                <a:spAutoFit/>
              </a:bodyPr>
              <a:lstStyle/>
              <a:p>
                <a:r>
                  <a:rPr lang="en-US" sz="800" dirty="0">
                    <a:uFillTx/>
                  </a:rPr>
                  <a:t>Function</a:t>
                </a:r>
              </a:p>
            </p:txBody>
          </p:sp>
        </p:grpSp>
        <p:grpSp>
          <p:nvGrpSpPr>
            <p:cNvPr id="39" name="Group 38"/>
            <p:cNvGrpSpPr/>
            <p:nvPr/>
          </p:nvGrpSpPr>
          <p:grpSpPr>
            <a:xfrm>
              <a:off x="2193476" y="836870"/>
              <a:ext cx="890479" cy="365506"/>
              <a:chOff x="2382258" y="1463353"/>
              <a:chExt cx="890479" cy="365506"/>
            </a:xfrm>
          </p:grpSpPr>
          <p:sp>
            <p:nvSpPr>
              <p:cNvPr id="35" name="TextBox 34"/>
              <p:cNvSpPr txBox="1">
                <a:spLocks/>
              </p:cNvSpPr>
              <p:nvPr/>
            </p:nvSpPr>
            <p:spPr>
              <a:xfrm rot="19794618">
                <a:off x="2458412" y="1463353"/>
                <a:ext cx="814325" cy="123111"/>
              </a:xfrm>
              <a:prstGeom prst="rect">
                <a:avLst/>
              </a:prstGeom>
              <a:noFill/>
            </p:spPr>
            <p:txBody>
              <a:bodyPr wrap="none" lIns="0" tIns="0" rIns="0" bIns="0" rtlCol="0">
                <a:spAutoFit/>
              </a:bodyPr>
              <a:lstStyle/>
              <a:p>
                <a:r>
                  <a:rPr lang="en-US" sz="800" dirty="0">
                    <a:uFillTx/>
                  </a:rPr>
                  <a:t>CloudWatch Logs</a:t>
                </a:r>
              </a:p>
            </p:txBody>
          </p:sp>
          <p:sp>
            <p:nvSpPr>
              <p:cNvPr id="34" name="Oval 33"/>
              <p:cNvSpPr>
                <a:spLocks/>
              </p:cNvSpPr>
              <p:nvPr/>
            </p:nvSpPr>
            <p:spPr>
              <a:xfrm flipH="1">
                <a:off x="2382258" y="1714107"/>
                <a:ext cx="114752" cy="114752"/>
              </a:xfrm>
              <a:prstGeom prst="ellipse">
                <a:avLst/>
              </a:prstGeom>
              <a:solidFill>
                <a:srgbClr val="FF940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grpSp>
        <p:grpSp>
          <p:nvGrpSpPr>
            <p:cNvPr id="40" name="Group 39"/>
            <p:cNvGrpSpPr/>
            <p:nvPr/>
          </p:nvGrpSpPr>
          <p:grpSpPr>
            <a:xfrm>
              <a:off x="3144613" y="836870"/>
              <a:ext cx="882464" cy="365506"/>
              <a:chOff x="3557395" y="1475846"/>
              <a:chExt cx="882464" cy="365506"/>
            </a:xfrm>
          </p:grpSpPr>
          <p:sp>
            <p:nvSpPr>
              <p:cNvPr id="36" name="Oval 35"/>
              <p:cNvSpPr>
                <a:spLocks/>
              </p:cNvSpPr>
              <p:nvPr/>
            </p:nvSpPr>
            <p:spPr>
              <a:xfrm flipH="1">
                <a:off x="3557395" y="1726600"/>
                <a:ext cx="114752" cy="114752"/>
              </a:xfrm>
              <a:prstGeom prst="ellipse">
                <a:avLst/>
              </a:prstGeom>
              <a:solidFill>
                <a:srgbClr val="FF940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sp>
            <p:nvSpPr>
              <p:cNvPr id="37" name="TextBox 36"/>
              <p:cNvSpPr txBox="1">
                <a:spLocks/>
              </p:cNvSpPr>
              <p:nvPr/>
            </p:nvSpPr>
            <p:spPr>
              <a:xfrm rot="19794618">
                <a:off x="3641564" y="1475846"/>
                <a:ext cx="798295" cy="123111"/>
              </a:xfrm>
              <a:prstGeom prst="rect">
                <a:avLst/>
              </a:prstGeom>
              <a:noFill/>
            </p:spPr>
            <p:txBody>
              <a:bodyPr wrap="none" lIns="0" tIns="0" rIns="0" bIns="0" rtlCol="0">
                <a:spAutoFit/>
              </a:bodyPr>
              <a:lstStyle/>
              <a:p>
                <a:r>
                  <a:rPr lang="en-US" sz="800" dirty="0">
                    <a:uFillTx/>
                  </a:rPr>
                  <a:t>Lambda Function</a:t>
                </a:r>
              </a:p>
            </p:txBody>
          </p:sp>
        </p:grpSp>
        <p:grpSp>
          <p:nvGrpSpPr>
            <p:cNvPr id="56" name="Group 55"/>
            <p:cNvGrpSpPr/>
            <p:nvPr/>
          </p:nvGrpSpPr>
          <p:grpSpPr>
            <a:xfrm>
              <a:off x="3136768" y="1632310"/>
              <a:ext cx="1075805" cy="437195"/>
              <a:chOff x="3557395" y="1626761"/>
              <a:chExt cx="1075805" cy="437195"/>
            </a:xfrm>
          </p:grpSpPr>
          <p:sp>
            <p:nvSpPr>
              <p:cNvPr id="57" name="Oval 56"/>
              <p:cNvSpPr>
                <a:spLocks/>
              </p:cNvSpPr>
              <p:nvPr/>
            </p:nvSpPr>
            <p:spPr>
              <a:xfrm flipH="1">
                <a:off x="3557395" y="1949204"/>
                <a:ext cx="114752" cy="114752"/>
              </a:xfrm>
              <a:prstGeom prst="ellipse">
                <a:avLst/>
              </a:prstGeom>
              <a:solidFill>
                <a:srgbClr val="FF940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sp>
            <p:nvSpPr>
              <p:cNvPr id="58" name="TextBox 57"/>
              <p:cNvSpPr txBox="1">
                <a:spLocks/>
              </p:cNvSpPr>
              <p:nvPr/>
            </p:nvSpPr>
            <p:spPr>
              <a:xfrm rot="19794618">
                <a:off x="3624911" y="1626761"/>
                <a:ext cx="1008289" cy="123111"/>
              </a:xfrm>
              <a:prstGeom prst="rect">
                <a:avLst/>
              </a:prstGeom>
              <a:noFill/>
            </p:spPr>
            <p:txBody>
              <a:bodyPr wrap="none" lIns="0" tIns="0" rIns="0" bIns="0" rtlCol="0">
                <a:spAutoFit/>
              </a:bodyPr>
              <a:lstStyle/>
              <a:p>
                <a:r>
                  <a:rPr lang="en-US" sz="800" dirty="0">
                    <a:uFillTx/>
                  </a:rPr>
                  <a:t>Kinesis Data Firehose</a:t>
                </a:r>
              </a:p>
            </p:txBody>
          </p:sp>
        </p:grpSp>
        <p:grpSp>
          <p:nvGrpSpPr>
            <p:cNvPr id="120" name="Group 119"/>
            <p:cNvGrpSpPr/>
            <p:nvPr/>
          </p:nvGrpSpPr>
          <p:grpSpPr>
            <a:xfrm>
              <a:off x="2193140" y="1687113"/>
              <a:ext cx="964898" cy="388222"/>
              <a:chOff x="2382258" y="1440637"/>
              <a:chExt cx="964898" cy="388222"/>
            </a:xfrm>
          </p:grpSpPr>
          <p:sp>
            <p:nvSpPr>
              <p:cNvPr id="122" name="TextBox 121"/>
              <p:cNvSpPr txBox="1">
                <a:spLocks/>
              </p:cNvSpPr>
              <p:nvPr/>
            </p:nvSpPr>
            <p:spPr>
              <a:xfrm rot="19794618">
                <a:off x="2441459" y="1440637"/>
                <a:ext cx="905697" cy="123111"/>
              </a:xfrm>
              <a:prstGeom prst="rect">
                <a:avLst/>
              </a:prstGeom>
              <a:noFill/>
            </p:spPr>
            <p:txBody>
              <a:bodyPr wrap="none" lIns="0" tIns="0" rIns="0" bIns="0" rtlCol="0">
                <a:spAutoFit/>
              </a:bodyPr>
              <a:lstStyle/>
              <a:p>
                <a:r>
                  <a:rPr lang="en-US" sz="800" dirty="0">
                    <a:uFillTx/>
                  </a:rPr>
                  <a:t>CloudWatch Events</a:t>
                </a:r>
              </a:p>
            </p:txBody>
          </p:sp>
          <p:sp>
            <p:nvSpPr>
              <p:cNvPr id="121" name="Oval 120"/>
              <p:cNvSpPr>
                <a:spLocks/>
              </p:cNvSpPr>
              <p:nvPr/>
            </p:nvSpPr>
            <p:spPr>
              <a:xfrm flipH="1">
                <a:off x="2382258" y="1714107"/>
                <a:ext cx="114752" cy="114752"/>
              </a:xfrm>
              <a:prstGeom prst="ellipse">
                <a:avLst/>
              </a:prstGeom>
              <a:solidFill>
                <a:srgbClr val="FF940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grpSp>
        <p:cxnSp>
          <p:nvCxnSpPr>
            <p:cNvPr id="313" name="Elbow Connector 312"/>
            <p:cNvCxnSpPr>
              <a:stCxn id="304" idx="2"/>
              <a:endCxn id="211" idx="3"/>
            </p:cNvCxnSpPr>
            <p:nvPr/>
          </p:nvCxnSpPr>
          <p:spPr>
            <a:xfrm flipV="1">
              <a:off x="6017405" y="1129231"/>
              <a:ext cx="2074667" cy="4675837"/>
            </a:xfrm>
            <a:prstGeom prst="bentConnector2">
              <a:avLst/>
            </a:prstGeom>
            <a:ln w="38100" cap="rnd">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24" name="Elbow Connector 23"/>
            <p:cNvCxnSpPr>
              <a:stCxn id="372" idx="2"/>
              <a:endCxn id="176" idx="4"/>
            </p:cNvCxnSpPr>
            <p:nvPr/>
          </p:nvCxnSpPr>
          <p:spPr>
            <a:xfrm flipV="1">
              <a:off x="5046153" y="1744288"/>
              <a:ext cx="1521036" cy="257712"/>
            </a:xfrm>
            <a:prstGeom prst="bentConnector2">
              <a:avLst/>
            </a:prstGeom>
            <a:ln w="38100" cap="rnd">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5" name="Elbow Connector 14"/>
            <p:cNvCxnSpPr>
              <a:stCxn id="373" idx="2"/>
              <a:endCxn id="176" idx="0"/>
            </p:cNvCxnSpPr>
            <p:nvPr/>
          </p:nvCxnSpPr>
          <p:spPr>
            <a:xfrm>
              <a:off x="5044620" y="1145978"/>
              <a:ext cx="1522569" cy="257728"/>
            </a:xfrm>
            <a:prstGeom prst="bentConnector2">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sp>
          <p:nvSpPr>
            <p:cNvPr id="168" name="Rounded Rectangle 167"/>
            <p:cNvSpPr>
              <a:spLocks/>
            </p:cNvSpPr>
            <p:nvPr/>
          </p:nvSpPr>
          <p:spPr>
            <a:xfrm>
              <a:off x="5836750" y="5527942"/>
              <a:ext cx="254749" cy="545944"/>
            </a:xfrm>
            <a:prstGeom prst="round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cxnSp>
          <p:nvCxnSpPr>
            <p:cNvPr id="272" name="Elbow Connector 271"/>
            <p:cNvCxnSpPr>
              <a:stCxn id="268" idx="4"/>
              <a:endCxn id="253" idx="4"/>
            </p:cNvCxnSpPr>
            <p:nvPr/>
          </p:nvCxnSpPr>
          <p:spPr>
            <a:xfrm rot="5400000" flipH="1" flipV="1">
              <a:off x="3104469" y="4509229"/>
              <a:ext cx="466551" cy="3187418"/>
            </a:xfrm>
            <a:prstGeom prst="bentConnector3">
              <a:avLst>
                <a:gd name="adj1" fmla="val -85422"/>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a:stCxn id="51" idx="2"/>
              <a:endCxn id="121" idx="6"/>
            </p:cNvCxnSpPr>
            <p:nvPr/>
          </p:nvCxnSpPr>
          <p:spPr>
            <a:xfrm flipV="1">
              <a:off x="1358547" y="2017959"/>
              <a:ext cx="834593" cy="7363"/>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9" name="Elbow Connector 128"/>
            <p:cNvCxnSpPr>
              <a:stCxn id="49" idx="2"/>
              <a:endCxn id="121" idx="4"/>
            </p:cNvCxnSpPr>
            <p:nvPr/>
          </p:nvCxnSpPr>
          <p:spPr>
            <a:xfrm flipV="1">
              <a:off x="1358547" y="2075335"/>
              <a:ext cx="891969" cy="386204"/>
            </a:xfrm>
            <a:prstGeom prst="bentConnector2">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a:stCxn id="121" idx="2"/>
              <a:endCxn id="57" idx="6"/>
            </p:cNvCxnSpPr>
            <p:nvPr/>
          </p:nvCxnSpPr>
          <p:spPr>
            <a:xfrm flipV="1">
              <a:off x="2307892" y="2012129"/>
              <a:ext cx="828876" cy="583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6" name="Elbow Connector 45"/>
            <p:cNvCxnSpPr>
              <a:stCxn id="42" idx="2"/>
              <a:endCxn id="34" idx="4"/>
            </p:cNvCxnSpPr>
            <p:nvPr/>
          </p:nvCxnSpPr>
          <p:spPr>
            <a:xfrm flipV="1">
              <a:off x="1371859" y="1202376"/>
              <a:ext cx="878993" cy="364333"/>
            </a:xfrm>
            <a:prstGeom prst="bentConnector2">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190" name="Group 189"/>
            <p:cNvGrpSpPr/>
            <p:nvPr/>
          </p:nvGrpSpPr>
          <p:grpSpPr>
            <a:xfrm>
              <a:off x="4878928" y="837848"/>
              <a:ext cx="777468" cy="365506"/>
              <a:chOff x="3557395" y="1475846"/>
              <a:chExt cx="777468" cy="365506"/>
            </a:xfrm>
          </p:grpSpPr>
          <p:sp>
            <p:nvSpPr>
              <p:cNvPr id="191" name="Oval 190"/>
              <p:cNvSpPr>
                <a:spLocks/>
              </p:cNvSpPr>
              <p:nvPr/>
            </p:nvSpPr>
            <p:spPr>
              <a:xfrm flipH="1">
                <a:off x="3557395" y="1726600"/>
                <a:ext cx="114752" cy="114752"/>
              </a:xfrm>
              <a:prstGeom prst="ellipse">
                <a:avLst/>
              </a:prstGeom>
              <a:solidFill>
                <a:srgbClr val="FF940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b="1" dirty="0">
                  <a:solidFill>
                    <a:schemeClr val="bg1"/>
                  </a:solidFill>
                  <a:uFillTx/>
                </a:endParaRPr>
              </a:p>
            </p:txBody>
          </p:sp>
          <p:sp>
            <p:nvSpPr>
              <p:cNvPr id="192" name="TextBox 191"/>
              <p:cNvSpPr txBox="1">
                <a:spLocks/>
              </p:cNvSpPr>
              <p:nvPr/>
            </p:nvSpPr>
            <p:spPr>
              <a:xfrm rot="19794618">
                <a:off x="3746560" y="1475846"/>
                <a:ext cx="588303" cy="123111"/>
              </a:xfrm>
              <a:prstGeom prst="rect">
                <a:avLst/>
              </a:prstGeom>
              <a:noFill/>
            </p:spPr>
            <p:txBody>
              <a:bodyPr wrap="none" lIns="0" tIns="0" rIns="0" bIns="0" rtlCol="0">
                <a:spAutoFit/>
              </a:bodyPr>
              <a:lstStyle/>
              <a:p>
                <a:r>
                  <a:rPr lang="en-US" sz="800" b="1" dirty="0">
                    <a:uFillTx/>
                  </a:rPr>
                  <a:t>Splunk HEC</a:t>
                </a:r>
              </a:p>
            </p:txBody>
          </p:sp>
        </p:grpSp>
        <p:grpSp>
          <p:nvGrpSpPr>
            <p:cNvPr id="193" name="Group 192"/>
            <p:cNvGrpSpPr/>
            <p:nvPr/>
          </p:nvGrpSpPr>
          <p:grpSpPr>
            <a:xfrm>
              <a:off x="4873874" y="1581498"/>
              <a:ext cx="1151355" cy="488250"/>
              <a:chOff x="3557395" y="1353102"/>
              <a:chExt cx="1151355" cy="488250"/>
            </a:xfrm>
          </p:grpSpPr>
          <p:sp>
            <p:nvSpPr>
              <p:cNvPr id="194" name="Oval 193"/>
              <p:cNvSpPr>
                <a:spLocks/>
              </p:cNvSpPr>
              <p:nvPr/>
            </p:nvSpPr>
            <p:spPr>
              <a:xfrm flipH="1">
                <a:off x="3557395" y="1726600"/>
                <a:ext cx="114752" cy="114752"/>
              </a:xfrm>
              <a:prstGeom prst="ellipse">
                <a:avLst/>
              </a:prstGeom>
              <a:solidFill>
                <a:srgbClr val="FF940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b="1" dirty="0">
                  <a:solidFill>
                    <a:schemeClr val="bg1"/>
                  </a:solidFill>
                  <a:uFillTx/>
                </a:endParaRPr>
              </a:p>
            </p:txBody>
          </p:sp>
          <p:sp>
            <p:nvSpPr>
              <p:cNvPr id="195" name="TextBox 194"/>
              <p:cNvSpPr txBox="1">
                <a:spLocks/>
              </p:cNvSpPr>
              <p:nvPr/>
            </p:nvSpPr>
            <p:spPr>
              <a:xfrm rot="19794618">
                <a:off x="3661989" y="1353102"/>
                <a:ext cx="1046761" cy="123111"/>
              </a:xfrm>
              <a:prstGeom prst="rect">
                <a:avLst/>
              </a:prstGeom>
              <a:noFill/>
            </p:spPr>
            <p:txBody>
              <a:bodyPr wrap="none" lIns="0" tIns="0" rIns="0" bIns="0" rtlCol="0">
                <a:spAutoFit/>
              </a:bodyPr>
              <a:lstStyle/>
              <a:p>
                <a:r>
                  <a:rPr lang="en-US" sz="800" b="1" dirty="0">
                    <a:uFillTx/>
                  </a:rPr>
                  <a:t>Splunk Firehose HEC</a:t>
                </a:r>
              </a:p>
            </p:txBody>
          </p:sp>
        </p:grpSp>
        <p:grpSp>
          <p:nvGrpSpPr>
            <p:cNvPr id="303" name="Group 302"/>
            <p:cNvGrpSpPr/>
            <p:nvPr/>
          </p:nvGrpSpPr>
          <p:grpSpPr>
            <a:xfrm>
              <a:off x="5902653" y="5490897"/>
              <a:ext cx="731361" cy="371547"/>
              <a:chOff x="3557395" y="1469805"/>
              <a:chExt cx="731361" cy="371547"/>
            </a:xfrm>
          </p:grpSpPr>
          <p:sp>
            <p:nvSpPr>
              <p:cNvPr id="304" name="Oval 303"/>
              <p:cNvSpPr>
                <a:spLocks/>
              </p:cNvSpPr>
              <p:nvPr/>
            </p:nvSpPr>
            <p:spPr>
              <a:xfrm flipH="1">
                <a:off x="3557395" y="1726600"/>
                <a:ext cx="114752" cy="114752"/>
              </a:xfrm>
              <a:prstGeom prst="ellipse">
                <a:avLst/>
              </a:prstGeom>
              <a:solidFill>
                <a:srgbClr val="008A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sp>
            <p:nvSpPr>
              <p:cNvPr id="305" name="TextBox 304"/>
              <p:cNvSpPr txBox="1">
                <a:spLocks/>
              </p:cNvSpPr>
              <p:nvPr/>
            </p:nvSpPr>
            <p:spPr>
              <a:xfrm rot="19794618">
                <a:off x="3700453" y="1469805"/>
                <a:ext cx="588303" cy="123111"/>
              </a:xfrm>
              <a:prstGeom prst="rect">
                <a:avLst/>
              </a:prstGeom>
              <a:noFill/>
            </p:spPr>
            <p:txBody>
              <a:bodyPr wrap="none" lIns="0" tIns="0" rIns="0" bIns="0" rtlCol="0">
                <a:spAutoFit/>
              </a:bodyPr>
              <a:lstStyle/>
              <a:p>
                <a:r>
                  <a:rPr lang="en-US" sz="800" b="1" dirty="0">
                    <a:uFillTx/>
                  </a:rPr>
                  <a:t>Splunk HEC</a:t>
                </a:r>
              </a:p>
            </p:txBody>
          </p:sp>
        </p:grpSp>
        <p:sp>
          <p:nvSpPr>
            <p:cNvPr id="373" name="Oval 372"/>
            <p:cNvSpPr>
              <a:spLocks/>
            </p:cNvSpPr>
            <p:nvPr/>
          </p:nvSpPr>
          <p:spPr>
            <a:xfrm flipH="1">
              <a:off x="4818258" y="1032797"/>
              <a:ext cx="226362" cy="2263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sp>
          <p:nvSpPr>
            <p:cNvPr id="372" name="Oval 371"/>
            <p:cNvSpPr>
              <a:spLocks/>
            </p:cNvSpPr>
            <p:nvPr/>
          </p:nvSpPr>
          <p:spPr>
            <a:xfrm flipH="1">
              <a:off x="4819791" y="1888819"/>
              <a:ext cx="226362" cy="2263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sp>
          <p:nvSpPr>
            <p:cNvPr id="392" name="Oval 391"/>
            <p:cNvSpPr>
              <a:spLocks/>
            </p:cNvSpPr>
            <p:nvPr/>
          </p:nvSpPr>
          <p:spPr>
            <a:xfrm flipH="1">
              <a:off x="5851792" y="5676897"/>
              <a:ext cx="226362" cy="2263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cxnSp>
          <p:nvCxnSpPr>
            <p:cNvPr id="32" name="Elbow Connector 31"/>
            <p:cNvCxnSpPr>
              <a:stCxn id="176" idx="2"/>
              <a:endCxn id="211" idx="6"/>
            </p:cNvCxnSpPr>
            <p:nvPr/>
          </p:nvCxnSpPr>
          <p:spPr>
            <a:xfrm flipV="1">
              <a:off x="6737480" y="966034"/>
              <a:ext cx="960591" cy="607963"/>
            </a:xfrm>
            <a:prstGeom prst="bentConnector3">
              <a:avLst>
                <a:gd name="adj1" fmla="val 65163"/>
              </a:avLst>
            </a:prstGeom>
            <a:ln w="38100" cap="rnd">
              <a:solidFill>
                <a:srgbClr val="FFFF00"/>
              </a:solidFill>
            </a:ln>
          </p:spPr>
          <p:style>
            <a:lnRef idx="1">
              <a:schemeClr val="accent1"/>
            </a:lnRef>
            <a:fillRef idx="0">
              <a:schemeClr val="accent1"/>
            </a:fillRef>
            <a:effectRef idx="0">
              <a:schemeClr val="accent1"/>
            </a:effectRef>
            <a:fontRef idx="minor">
              <a:schemeClr val="tx1"/>
            </a:fontRef>
          </p:style>
        </p:cxnSp>
        <p:grpSp>
          <p:nvGrpSpPr>
            <p:cNvPr id="45" name="Group 44"/>
            <p:cNvGrpSpPr/>
            <p:nvPr/>
          </p:nvGrpSpPr>
          <p:grpSpPr>
            <a:xfrm>
              <a:off x="6396899" y="1152699"/>
              <a:ext cx="952459" cy="591589"/>
              <a:chOff x="6396899" y="1152699"/>
              <a:chExt cx="952459" cy="591589"/>
            </a:xfrm>
          </p:grpSpPr>
          <p:sp>
            <p:nvSpPr>
              <p:cNvPr id="185" name="TextBox 184"/>
              <p:cNvSpPr txBox="1">
                <a:spLocks/>
              </p:cNvSpPr>
              <p:nvPr/>
            </p:nvSpPr>
            <p:spPr>
              <a:xfrm rot="19794618">
                <a:off x="6639227" y="1152699"/>
                <a:ext cx="710131" cy="123111"/>
              </a:xfrm>
              <a:prstGeom prst="rect">
                <a:avLst/>
              </a:prstGeom>
              <a:noFill/>
            </p:spPr>
            <p:txBody>
              <a:bodyPr wrap="none" lIns="0" tIns="0" rIns="0" bIns="0" rtlCol="0">
                <a:spAutoFit/>
              </a:bodyPr>
              <a:lstStyle/>
              <a:p>
                <a:r>
                  <a:rPr lang="en-US" sz="800" b="1" dirty="0">
                    <a:uFillTx/>
                  </a:rPr>
                  <a:t>Load Balancer</a:t>
                </a:r>
              </a:p>
            </p:txBody>
          </p:sp>
          <p:sp>
            <p:nvSpPr>
              <p:cNvPr id="176" name="Oval 175"/>
              <p:cNvSpPr>
                <a:spLocks/>
              </p:cNvSpPr>
              <p:nvPr/>
            </p:nvSpPr>
            <p:spPr>
              <a:xfrm flipH="1">
                <a:off x="6396899" y="1403706"/>
                <a:ext cx="340581" cy="34058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grpSp>
        <p:grpSp>
          <p:nvGrpSpPr>
            <p:cNvPr id="196" name="Group 195"/>
            <p:cNvGrpSpPr/>
            <p:nvPr/>
          </p:nvGrpSpPr>
          <p:grpSpPr>
            <a:xfrm>
              <a:off x="7046790" y="5386208"/>
              <a:ext cx="952459" cy="591589"/>
              <a:chOff x="6396899" y="1152699"/>
              <a:chExt cx="952459" cy="591589"/>
            </a:xfrm>
          </p:grpSpPr>
          <p:sp>
            <p:nvSpPr>
              <p:cNvPr id="197" name="TextBox 196"/>
              <p:cNvSpPr txBox="1">
                <a:spLocks/>
              </p:cNvSpPr>
              <p:nvPr/>
            </p:nvSpPr>
            <p:spPr>
              <a:xfrm rot="19794618">
                <a:off x="6639227" y="1152699"/>
                <a:ext cx="710131" cy="123111"/>
              </a:xfrm>
              <a:prstGeom prst="rect">
                <a:avLst/>
              </a:prstGeom>
              <a:noFill/>
            </p:spPr>
            <p:txBody>
              <a:bodyPr wrap="none" lIns="0" tIns="0" rIns="0" bIns="0" rtlCol="0">
                <a:spAutoFit/>
              </a:bodyPr>
              <a:lstStyle/>
              <a:p>
                <a:r>
                  <a:rPr lang="en-US" sz="800" b="1" dirty="0">
                    <a:uFillTx/>
                  </a:rPr>
                  <a:t>Load Balancer</a:t>
                </a:r>
              </a:p>
            </p:txBody>
          </p:sp>
          <p:sp>
            <p:nvSpPr>
              <p:cNvPr id="198" name="Oval 197"/>
              <p:cNvSpPr>
                <a:spLocks/>
              </p:cNvSpPr>
              <p:nvPr/>
            </p:nvSpPr>
            <p:spPr>
              <a:xfrm flipH="1">
                <a:off x="6396899" y="1403706"/>
                <a:ext cx="340581" cy="34058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grpSp>
      </p:grpSp>
      <p:grpSp>
        <p:nvGrpSpPr>
          <p:cNvPr id="170" name="Group 169"/>
          <p:cNvGrpSpPr/>
          <p:nvPr/>
        </p:nvGrpSpPr>
        <p:grpSpPr>
          <a:xfrm>
            <a:off x="3823198" y="2974405"/>
            <a:ext cx="804077" cy="375681"/>
            <a:chOff x="2382258" y="1453178"/>
            <a:chExt cx="804077" cy="375681"/>
          </a:xfrm>
        </p:grpSpPr>
        <p:sp>
          <p:nvSpPr>
            <p:cNvPr id="171" name="Oval 170"/>
            <p:cNvSpPr>
              <a:spLocks/>
            </p:cNvSpPr>
            <p:nvPr/>
          </p:nvSpPr>
          <p:spPr>
            <a:xfrm flipH="1">
              <a:off x="2382258" y="1714107"/>
              <a:ext cx="114752" cy="114752"/>
            </a:xfrm>
            <a:prstGeom prst="ellipse">
              <a:avLst/>
            </a:prstGeom>
            <a:solidFill>
              <a:srgbClr val="FF940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sp>
          <p:nvSpPr>
            <p:cNvPr id="172" name="TextBox 171"/>
            <p:cNvSpPr txBox="1">
              <a:spLocks/>
            </p:cNvSpPr>
            <p:nvPr/>
          </p:nvSpPr>
          <p:spPr>
            <a:xfrm rot="19794618">
              <a:off x="2459597" y="1453178"/>
              <a:ext cx="726738" cy="123111"/>
            </a:xfrm>
            <a:prstGeom prst="rect">
              <a:avLst/>
            </a:prstGeom>
            <a:noFill/>
          </p:spPr>
          <p:txBody>
            <a:bodyPr wrap="square" lIns="0" tIns="0" rIns="0" bIns="0" rtlCol="0">
              <a:spAutoFit/>
            </a:bodyPr>
            <a:lstStyle/>
            <a:p>
              <a:r>
                <a:rPr lang="en-US" sz="800" dirty="0">
                  <a:uFillTx/>
                </a:rPr>
                <a:t>Description</a:t>
              </a:r>
            </a:p>
          </p:txBody>
        </p:sp>
      </p:grpSp>
      <p:sp>
        <p:nvSpPr>
          <p:cNvPr id="174" name="TextBox 173"/>
          <p:cNvSpPr txBox="1">
            <a:spLocks/>
          </p:cNvSpPr>
          <p:nvPr/>
        </p:nvSpPr>
        <p:spPr>
          <a:xfrm rot="19794618">
            <a:off x="1729198" y="5976659"/>
            <a:ext cx="734175" cy="123111"/>
          </a:xfrm>
          <a:prstGeom prst="rect">
            <a:avLst/>
          </a:prstGeom>
          <a:noFill/>
        </p:spPr>
        <p:txBody>
          <a:bodyPr wrap="none" lIns="0" tIns="0" rIns="0" bIns="0" rtlCol="0">
            <a:spAutoFit/>
          </a:bodyPr>
          <a:lstStyle/>
          <a:p>
            <a:r>
              <a:rPr lang="en-US" sz="800" dirty="0">
                <a:uFillTx/>
              </a:rPr>
              <a:t>Diagnostic Logs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xit" presetSubtype="10" fill="hold" nodeType="clickEffect">
                                  <p:stCondLst>
                                    <p:cond delay="0"/>
                                  </p:stCondLst>
                                  <p:childTnLst>
                                    <p:animEffect transition="out" filter="blinds(horizontal)">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p:cNvPicPr>
            <a:picLocks noChangeAspect="1"/>
          </p:cNvPicPr>
          <p:nvPr/>
        </p:nvPicPr>
        <p:blipFill>
          <a:blip r:embed="rId3"/>
          <a:stretch>
            <a:fillRect/>
          </a:stretch>
        </p:blipFill>
        <p:spPr>
          <a:xfrm>
            <a:off x="9336" y="5700996"/>
            <a:ext cx="1505321" cy="434692"/>
          </a:xfrm>
          <a:prstGeom prst="rect">
            <a:avLst/>
          </a:prstGeom>
        </p:spPr>
      </p:pic>
      <p:pic>
        <p:nvPicPr>
          <p:cNvPr id="20" name="Picture 19"/>
          <p:cNvPicPr>
            <a:picLocks noChangeAspect="1"/>
          </p:cNvPicPr>
          <p:nvPr/>
        </p:nvPicPr>
        <p:blipFill>
          <a:blip r:embed="rId4"/>
          <a:stretch>
            <a:fillRect/>
          </a:stretch>
        </p:blipFill>
        <p:spPr>
          <a:xfrm>
            <a:off x="1066" y="351155"/>
            <a:ext cx="1057171" cy="631825"/>
          </a:xfrm>
          <a:prstGeom prst="rect">
            <a:avLst/>
          </a:prstGeom>
        </p:spPr>
      </p:pic>
      <p:pic>
        <p:nvPicPr>
          <p:cNvPr id="21" name="Picture 20"/>
          <p:cNvPicPr>
            <a:picLocks noChangeAspect="1"/>
          </p:cNvPicPr>
          <p:nvPr/>
        </p:nvPicPr>
        <p:blipFill>
          <a:blip r:embed="rId5"/>
          <a:stretch>
            <a:fillRect/>
          </a:stretch>
        </p:blipFill>
        <p:spPr>
          <a:xfrm>
            <a:off x="8281450" y="5612278"/>
            <a:ext cx="2247900" cy="355600"/>
          </a:xfrm>
          <a:prstGeom prst="rect">
            <a:avLst/>
          </a:prstGeom>
        </p:spPr>
      </p:pic>
      <p:pic>
        <p:nvPicPr>
          <p:cNvPr id="22" name="Picture 21"/>
          <p:cNvPicPr>
            <a:picLocks noChangeAspect="1"/>
          </p:cNvPicPr>
          <p:nvPr/>
        </p:nvPicPr>
        <p:blipFill>
          <a:blip r:embed="rId6"/>
          <a:stretch>
            <a:fillRect/>
          </a:stretch>
        </p:blipFill>
        <p:spPr>
          <a:xfrm>
            <a:off x="8282439" y="656920"/>
            <a:ext cx="2129480" cy="632923"/>
          </a:xfrm>
          <a:prstGeom prst="rect">
            <a:avLst/>
          </a:prstGeom>
        </p:spPr>
      </p:pic>
      <p:sp>
        <p:nvSpPr>
          <p:cNvPr id="211" name="Oval 210"/>
          <p:cNvSpPr>
            <a:spLocks/>
          </p:cNvSpPr>
          <p:nvPr/>
        </p:nvSpPr>
        <p:spPr>
          <a:xfrm flipH="1">
            <a:off x="7698071" y="735236"/>
            <a:ext cx="461595" cy="46159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sp>
        <p:nvSpPr>
          <p:cNvPr id="164" name="Rounded Rectangle 163"/>
          <p:cNvSpPr>
            <a:spLocks/>
          </p:cNvSpPr>
          <p:nvPr/>
        </p:nvSpPr>
        <p:spPr>
          <a:xfrm>
            <a:off x="5193301" y="4348536"/>
            <a:ext cx="254749" cy="545944"/>
          </a:xfrm>
          <a:prstGeom prst="round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grpSp>
        <p:nvGrpSpPr>
          <p:cNvPr id="204" name="Group 203"/>
          <p:cNvGrpSpPr/>
          <p:nvPr/>
        </p:nvGrpSpPr>
        <p:grpSpPr>
          <a:xfrm>
            <a:off x="974361" y="4287284"/>
            <a:ext cx="983939" cy="393768"/>
            <a:chOff x="3557395" y="1447584"/>
            <a:chExt cx="983939" cy="393768"/>
          </a:xfrm>
        </p:grpSpPr>
        <p:sp>
          <p:nvSpPr>
            <p:cNvPr id="205" name="TextBox 204"/>
            <p:cNvSpPr txBox="1">
              <a:spLocks/>
            </p:cNvSpPr>
            <p:nvPr/>
          </p:nvSpPr>
          <p:spPr>
            <a:xfrm rot="19794618">
              <a:off x="3638843" y="1447584"/>
              <a:ext cx="902491" cy="123111"/>
            </a:xfrm>
            <a:prstGeom prst="rect">
              <a:avLst/>
            </a:prstGeom>
            <a:noFill/>
          </p:spPr>
          <p:txBody>
            <a:bodyPr wrap="none" lIns="0" tIns="0" rIns="0" bIns="0" rtlCol="0">
              <a:spAutoFit/>
            </a:bodyPr>
            <a:lstStyle/>
            <a:p>
              <a:r>
                <a:rPr lang="en-US" sz="800" dirty="0">
                  <a:uFillTx/>
                </a:rPr>
                <a:t>EC2 Instance Logs </a:t>
              </a:r>
            </a:p>
          </p:txBody>
        </p:sp>
        <p:sp>
          <p:nvSpPr>
            <p:cNvPr id="206" name="Oval 205"/>
            <p:cNvSpPr>
              <a:spLocks/>
            </p:cNvSpPr>
            <p:nvPr/>
          </p:nvSpPr>
          <p:spPr>
            <a:xfrm flipH="1">
              <a:off x="3557395" y="1726600"/>
              <a:ext cx="114752" cy="114752"/>
            </a:xfrm>
            <a:prstGeom prst="ellipse">
              <a:avLst/>
            </a:prstGeom>
            <a:solidFill>
              <a:srgbClr val="FF940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grpSp>
      <p:cxnSp>
        <p:nvCxnSpPr>
          <p:cNvPr id="444" name="Straight Connector 443"/>
          <p:cNvCxnSpPr>
            <a:stCxn id="432" idx="7"/>
            <a:endCxn id="362" idx="3"/>
          </p:cNvCxnSpPr>
          <p:nvPr/>
        </p:nvCxnSpPr>
        <p:spPr>
          <a:xfrm flipH="1" flipV="1">
            <a:off x="5401055" y="4710128"/>
            <a:ext cx="1377216" cy="530399"/>
          </a:xfrm>
          <a:prstGeom prst="line">
            <a:avLst/>
          </a:prstGeom>
          <a:ln w="38100" cap="rnd">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48" name="Straight Connector 347"/>
          <p:cNvCxnSpPr>
            <a:stCxn id="345" idx="0"/>
            <a:endCxn id="362" idx="4"/>
          </p:cNvCxnSpPr>
          <p:nvPr/>
        </p:nvCxnSpPr>
        <p:spPr>
          <a:xfrm flipH="1" flipV="1">
            <a:off x="5321024" y="4743278"/>
            <a:ext cx="4617" cy="556219"/>
          </a:xfrm>
          <a:prstGeom prst="line">
            <a:avLst/>
          </a:prstGeom>
          <a:ln w="38100" cap="rnd">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344" name="Group 343"/>
          <p:cNvGrpSpPr/>
          <p:nvPr/>
        </p:nvGrpSpPr>
        <p:grpSpPr>
          <a:xfrm>
            <a:off x="5268265" y="5081591"/>
            <a:ext cx="774212" cy="332658"/>
            <a:chOff x="3562037" y="1508694"/>
            <a:chExt cx="774212" cy="332658"/>
          </a:xfrm>
        </p:grpSpPr>
        <p:sp>
          <p:nvSpPr>
            <p:cNvPr id="345" name="Oval 344"/>
            <p:cNvSpPr>
              <a:spLocks/>
            </p:cNvSpPr>
            <p:nvPr/>
          </p:nvSpPr>
          <p:spPr>
            <a:xfrm flipH="1">
              <a:off x="3562037" y="1726600"/>
              <a:ext cx="114752" cy="114752"/>
            </a:xfrm>
            <a:prstGeom prst="ellipse">
              <a:avLst/>
            </a:prstGeom>
            <a:solidFill>
              <a:srgbClr val="008A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sp>
          <p:nvSpPr>
            <p:cNvPr id="346" name="TextBox 345"/>
            <p:cNvSpPr txBox="1">
              <a:spLocks/>
            </p:cNvSpPr>
            <p:nvPr/>
          </p:nvSpPr>
          <p:spPr>
            <a:xfrm rot="19794618">
              <a:off x="3630928" y="1508694"/>
              <a:ext cx="705321" cy="123111"/>
            </a:xfrm>
            <a:prstGeom prst="rect">
              <a:avLst/>
            </a:prstGeom>
            <a:noFill/>
          </p:spPr>
          <p:txBody>
            <a:bodyPr wrap="none" lIns="0" tIns="0" rIns="0" bIns="0" rtlCol="0">
              <a:spAutoFit/>
            </a:bodyPr>
            <a:lstStyle/>
            <a:p>
              <a:r>
                <a:rPr lang="en-US" sz="800" dirty="0">
                  <a:uFillTx/>
                </a:rPr>
                <a:t>Azure VM Logs</a:t>
              </a:r>
            </a:p>
          </p:txBody>
        </p:sp>
      </p:grpSp>
      <p:cxnSp>
        <p:nvCxnSpPr>
          <p:cNvPr id="208" name="Elbow Connector 207"/>
          <p:cNvCxnSpPr>
            <a:stCxn id="206" idx="2"/>
            <a:endCxn id="211" idx="4"/>
          </p:cNvCxnSpPr>
          <p:nvPr/>
        </p:nvCxnSpPr>
        <p:spPr>
          <a:xfrm flipV="1">
            <a:off x="1089113" y="1196830"/>
            <a:ext cx="6839760" cy="3426846"/>
          </a:xfrm>
          <a:prstGeom prst="bentConnector2">
            <a:avLst/>
          </a:prstGeom>
          <a:ln w="38100"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362" name="Oval 361"/>
          <p:cNvSpPr>
            <a:spLocks/>
          </p:cNvSpPr>
          <p:nvPr/>
        </p:nvSpPr>
        <p:spPr>
          <a:xfrm flipH="1">
            <a:off x="5207843" y="4516916"/>
            <a:ext cx="226362" cy="2263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grpSp>
        <p:nvGrpSpPr>
          <p:cNvPr id="431" name="Group 430"/>
          <p:cNvGrpSpPr/>
          <p:nvPr/>
        </p:nvGrpSpPr>
        <p:grpSpPr>
          <a:xfrm>
            <a:off x="6761466" y="4976303"/>
            <a:ext cx="876622" cy="362171"/>
            <a:chOff x="3557395" y="1479181"/>
            <a:chExt cx="876622" cy="362171"/>
          </a:xfrm>
        </p:grpSpPr>
        <p:sp>
          <p:nvSpPr>
            <p:cNvPr id="432" name="Oval 431"/>
            <p:cNvSpPr>
              <a:spLocks/>
            </p:cNvSpPr>
            <p:nvPr/>
          </p:nvSpPr>
          <p:spPr>
            <a:xfrm flipH="1">
              <a:off x="3557395" y="1726600"/>
              <a:ext cx="114752" cy="11475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sp>
          <p:nvSpPr>
            <p:cNvPr id="433" name="TextBox 432"/>
            <p:cNvSpPr txBox="1">
              <a:spLocks/>
            </p:cNvSpPr>
            <p:nvPr/>
          </p:nvSpPr>
          <p:spPr>
            <a:xfrm rot="19794618">
              <a:off x="3638361" y="1479181"/>
              <a:ext cx="795656" cy="123111"/>
            </a:xfrm>
            <a:prstGeom prst="rect">
              <a:avLst/>
            </a:prstGeom>
            <a:noFill/>
          </p:spPr>
          <p:txBody>
            <a:bodyPr wrap="square" lIns="0" tIns="0" rIns="0" bIns="0" rtlCol="0">
              <a:spAutoFit/>
            </a:bodyPr>
            <a:lstStyle/>
            <a:p>
              <a:r>
                <a:rPr lang="en-US" sz="800" dirty="0">
                  <a:uFillTx/>
                </a:rPr>
                <a:t>Google VM</a:t>
              </a:r>
            </a:p>
          </p:txBody>
        </p:sp>
      </p:grpSp>
      <p:sp>
        <p:nvSpPr>
          <p:cNvPr id="237" name="TextBox 236"/>
          <p:cNvSpPr txBox="1">
            <a:spLocks/>
          </p:cNvSpPr>
          <p:nvPr/>
        </p:nvSpPr>
        <p:spPr>
          <a:xfrm rot="19794618">
            <a:off x="5370054" y="4203149"/>
            <a:ext cx="1025922" cy="123111"/>
          </a:xfrm>
          <a:prstGeom prst="rect">
            <a:avLst/>
          </a:prstGeom>
          <a:noFill/>
        </p:spPr>
        <p:txBody>
          <a:bodyPr wrap="none" lIns="0" tIns="0" rIns="0" bIns="0" rtlCol="0">
            <a:spAutoFit/>
          </a:bodyPr>
          <a:lstStyle/>
          <a:p>
            <a:r>
              <a:rPr lang="en-US" sz="800" b="1" dirty="0">
                <a:uFillTx/>
              </a:rPr>
              <a:t>Universal  Forwarder</a:t>
            </a:r>
          </a:p>
        </p:txBody>
      </p:sp>
      <p:sp>
        <p:nvSpPr>
          <p:cNvPr id="174" name="TextBox 173"/>
          <p:cNvSpPr txBox="1">
            <a:spLocks/>
          </p:cNvSpPr>
          <p:nvPr/>
        </p:nvSpPr>
        <p:spPr>
          <a:xfrm>
            <a:off x="8166059" y="1566709"/>
            <a:ext cx="3923442" cy="1107996"/>
          </a:xfrm>
          <a:prstGeom prst="rect">
            <a:avLst/>
          </a:prstGeom>
          <a:solidFill>
            <a:schemeClr val="tx1"/>
          </a:solidFill>
        </p:spPr>
        <p:txBody>
          <a:bodyPr wrap="square" lIns="0" tIns="0" rIns="0" bIns="0" rtlCol="0">
            <a:spAutoFit/>
          </a:bodyPr>
          <a:lstStyle/>
          <a:p>
            <a:pPr algn="ctr"/>
            <a:r>
              <a:rPr lang="en-US" sz="2400" dirty="0">
                <a:solidFill>
                  <a:srgbClr val="FFC000"/>
                </a:solidFill>
                <a:uFillTx/>
                <a:latin typeface="Lucida Console" panose="020B0609040504020204" pitchFamily="49" charset="0"/>
              </a:rPr>
              <a:t>Universal Forwarder	</a:t>
            </a:r>
          </a:p>
          <a:p>
            <a:r>
              <a:rPr lang="en-US" sz="1200" dirty="0">
                <a:solidFill>
                  <a:srgbClr val="FFC000"/>
                </a:solidFill>
                <a:uFillTx/>
                <a:latin typeface="Lucida Console" panose="020B0609040504020204" pitchFamily="49" charset="0"/>
              </a:rPr>
              <a:t>	</a:t>
            </a:r>
          </a:p>
          <a:p>
            <a:r>
              <a:rPr lang="en-US" sz="1200" dirty="0">
                <a:solidFill>
                  <a:srgbClr val="FFC000"/>
                </a:solidFill>
                <a:uFillTx/>
                <a:latin typeface="Lucida Console" panose="020B0609040504020204" pitchFamily="49" charset="0"/>
              </a:rPr>
              <a:t>10:1 Compression</a:t>
            </a:r>
          </a:p>
          <a:p>
            <a:r>
              <a:rPr lang="en-US" sz="1200" dirty="0">
                <a:solidFill>
                  <a:srgbClr val="FFC000"/>
                </a:solidFill>
                <a:uFillTx/>
                <a:latin typeface="Lucida Console" panose="020B0609040504020204" pitchFamily="49" charset="0"/>
              </a:rPr>
              <a:t>SSL Encryption</a:t>
            </a:r>
          </a:p>
          <a:p>
            <a:r>
              <a:rPr lang="en-US" sz="1200" dirty="0">
                <a:solidFill>
                  <a:srgbClr val="FFC000"/>
                </a:solidFill>
                <a:uFillTx/>
                <a:latin typeface="Lucida Console" panose="020B0609040504020204" pitchFamily="49" charset="0"/>
              </a:rPr>
              <a:t>Cloud Agnostic	</a:t>
            </a:r>
            <a:endParaRPr lang="en-US" sz="1000" dirty="0">
              <a:solidFill>
                <a:srgbClr val="FFC000"/>
              </a:solidFill>
              <a:uFillTx/>
              <a:latin typeface="Lucida Console" panose="020B0609040504020204" pitchFamily="49" charset="0"/>
            </a:endParaRPr>
          </a:p>
        </p:txBody>
      </p:sp>
      <p:grpSp>
        <p:nvGrpSpPr>
          <p:cNvPr id="4" name="Group 3"/>
          <p:cNvGrpSpPr/>
          <p:nvPr/>
        </p:nvGrpSpPr>
        <p:grpSpPr>
          <a:xfrm>
            <a:off x="974361" y="829978"/>
            <a:ext cx="7162024" cy="5506235"/>
            <a:chOff x="974361" y="829978"/>
            <a:chExt cx="7162024" cy="5506235"/>
          </a:xfrm>
        </p:grpSpPr>
        <p:grpSp>
          <p:nvGrpSpPr>
            <p:cNvPr id="2" name="Group 1"/>
            <p:cNvGrpSpPr/>
            <p:nvPr/>
          </p:nvGrpSpPr>
          <p:grpSpPr>
            <a:xfrm>
              <a:off x="974361" y="829978"/>
              <a:ext cx="7162024" cy="5506235"/>
              <a:chOff x="974361" y="829978"/>
              <a:chExt cx="7162024" cy="5506235"/>
            </a:xfrm>
          </p:grpSpPr>
          <p:grpSp>
            <p:nvGrpSpPr>
              <p:cNvPr id="6" name="Group 5"/>
              <p:cNvGrpSpPr/>
              <p:nvPr/>
            </p:nvGrpSpPr>
            <p:grpSpPr>
              <a:xfrm>
                <a:off x="974361" y="829978"/>
                <a:ext cx="7162024" cy="5506235"/>
                <a:chOff x="974361" y="829978"/>
                <a:chExt cx="7162024" cy="5506235"/>
              </a:xfrm>
            </p:grpSpPr>
            <p:cxnSp>
              <p:nvCxnSpPr>
                <p:cNvPr id="135" name="Elbow Connector 134"/>
                <p:cNvCxnSpPr>
                  <a:stCxn id="42" idx="6"/>
                  <a:endCxn id="83" idx="6"/>
                </p:cNvCxnSpPr>
                <p:nvPr/>
              </p:nvCxnSpPr>
              <p:spPr>
                <a:xfrm rot="10800000" flipH="1" flipV="1">
                  <a:off x="1257106" y="1566709"/>
                  <a:ext cx="421409" cy="1320630"/>
                </a:xfrm>
                <a:prstGeom prst="bentConnector3">
                  <a:avLst>
                    <a:gd name="adj1" fmla="val -54247"/>
                  </a:avLst>
                </a:prstGeom>
                <a:ln w="38100" cap="rnd">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86" name="Elbow Connector 85"/>
                <p:cNvCxnSpPr>
                  <a:stCxn id="29" idx="6"/>
                  <a:endCxn id="83" idx="6"/>
                </p:cNvCxnSpPr>
                <p:nvPr/>
              </p:nvCxnSpPr>
              <p:spPr>
                <a:xfrm rot="10800000" flipH="1" flipV="1">
                  <a:off x="1257106" y="1138107"/>
                  <a:ext cx="421409" cy="1749231"/>
                </a:xfrm>
                <a:prstGeom prst="bentConnector3">
                  <a:avLst>
                    <a:gd name="adj1" fmla="val -134986"/>
                  </a:avLst>
                </a:prstGeom>
                <a:ln w="38100" cap="rnd">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38" name="Elbow Connector 137"/>
                <p:cNvCxnSpPr>
                  <a:stCxn id="49" idx="6"/>
                  <a:endCxn id="83" idx="6"/>
                </p:cNvCxnSpPr>
                <p:nvPr/>
              </p:nvCxnSpPr>
              <p:spPr>
                <a:xfrm rot="10800000" flipH="1" flipV="1">
                  <a:off x="1243794" y="2461539"/>
                  <a:ext cx="434721" cy="425800"/>
                </a:xfrm>
                <a:prstGeom prst="bentConnector3">
                  <a:avLst>
                    <a:gd name="adj1" fmla="val -49664"/>
                  </a:avLst>
                </a:prstGeom>
                <a:ln w="38100" cap="rnd">
                  <a:solidFill>
                    <a:schemeClr val="accent5"/>
                  </a:solidFill>
                </a:ln>
              </p:spPr>
              <p:style>
                <a:lnRef idx="1">
                  <a:schemeClr val="accent1"/>
                </a:lnRef>
                <a:fillRef idx="0">
                  <a:schemeClr val="accent1"/>
                </a:fillRef>
                <a:effectRef idx="0">
                  <a:schemeClr val="accent1"/>
                </a:effectRef>
                <a:fontRef idx="minor">
                  <a:schemeClr val="tx1"/>
                </a:fontRef>
              </p:style>
            </p:cxnSp>
            <p:sp>
              <p:nvSpPr>
                <p:cNvPr id="3" name="Rounded Rectangle 2"/>
                <p:cNvSpPr>
                  <a:spLocks/>
                </p:cNvSpPr>
                <p:nvPr/>
              </p:nvSpPr>
              <p:spPr>
                <a:xfrm>
                  <a:off x="4804180" y="879353"/>
                  <a:ext cx="254749" cy="2183887"/>
                </a:xfrm>
                <a:prstGeom prst="round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cxnSp>
              <p:nvCxnSpPr>
                <p:cNvPr id="32" name="Elbow Connector 31"/>
                <p:cNvCxnSpPr>
                  <a:stCxn id="176" idx="2"/>
                  <a:endCxn id="211" idx="6"/>
                </p:cNvCxnSpPr>
                <p:nvPr/>
              </p:nvCxnSpPr>
              <p:spPr>
                <a:xfrm flipV="1">
                  <a:off x="6737480" y="966034"/>
                  <a:ext cx="960591" cy="607963"/>
                </a:xfrm>
                <a:prstGeom prst="bentConnector3">
                  <a:avLst>
                    <a:gd name="adj1" fmla="val 65163"/>
                  </a:avLst>
                </a:prstGeom>
                <a:ln w="38100" cap="rnd">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29" name="Elbow Connector 128"/>
                <p:cNvCxnSpPr>
                  <a:stCxn id="49" idx="2"/>
                  <a:endCxn id="121" idx="4"/>
                </p:cNvCxnSpPr>
                <p:nvPr/>
              </p:nvCxnSpPr>
              <p:spPr>
                <a:xfrm flipV="1">
                  <a:off x="1358547" y="2075335"/>
                  <a:ext cx="891969" cy="386204"/>
                </a:xfrm>
                <a:prstGeom prst="bentConnector2">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111" name="Group 110"/>
                <p:cNvGrpSpPr/>
                <p:nvPr/>
              </p:nvGrpSpPr>
              <p:grpSpPr>
                <a:xfrm>
                  <a:off x="1243795" y="2229387"/>
                  <a:ext cx="567560" cy="289528"/>
                  <a:chOff x="1283606" y="2441486"/>
                  <a:chExt cx="567560" cy="289528"/>
                </a:xfrm>
              </p:grpSpPr>
              <p:sp>
                <p:nvSpPr>
                  <p:cNvPr id="50" name="TextBox 49"/>
                  <p:cNvSpPr txBox="1">
                    <a:spLocks/>
                  </p:cNvSpPr>
                  <p:nvPr/>
                </p:nvSpPr>
                <p:spPr>
                  <a:xfrm rot="19794618">
                    <a:off x="1383089" y="2441486"/>
                    <a:ext cx="468077" cy="123111"/>
                  </a:xfrm>
                  <a:prstGeom prst="rect">
                    <a:avLst/>
                  </a:prstGeom>
                  <a:noFill/>
                </p:spPr>
                <p:txBody>
                  <a:bodyPr wrap="square" lIns="0" tIns="0" rIns="0" bIns="0" rtlCol="0">
                    <a:spAutoFit/>
                  </a:bodyPr>
                  <a:lstStyle/>
                  <a:p>
                    <a:r>
                      <a:rPr lang="en-US" sz="800" dirty="0">
                        <a:uFillTx/>
                      </a:rPr>
                      <a:t>Config</a:t>
                    </a:r>
                  </a:p>
                </p:txBody>
              </p:sp>
              <p:sp>
                <p:nvSpPr>
                  <p:cNvPr id="49" name="Oval 48"/>
                  <p:cNvSpPr>
                    <a:spLocks/>
                  </p:cNvSpPr>
                  <p:nvPr/>
                </p:nvSpPr>
                <p:spPr>
                  <a:xfrm flipH="1">
                    <a:off x="1283606" y="2616262"/>
                    <a:ext cx="114752" cy="114752"/>
                  </a:xfrm>
                  <a:prstGeom prst="ellipse">
                    <a:avLst/>
                  </a:prstGeom>
                  <a:solidFill>
                    <a:srgbClr val="FF940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grpSp>
            <p:cxnSp>
              <p:nvCxnSpPr>
                <p:cNvPr id="313" name="Elbow Connector 312"/>
                <p:cNvCxnSpPr>
                  <a:stCxn id="304" idx="2"/>
                  <a:endCxn id="211" idx="3"/>
                </p:cNvCxnSpPr>
                <p:nvPr/>
              </p:nvCxnSpPr>
              <p:spPr>
                <a:xfrm flipV="1">
                  <a:off x="6017405" y="1129231"/>
                  <a:ext cx="2074667" cy="4675837"/>
                </a:xfrm>
                <a:prstGeom prst="bentConnector2">
                  <a:avLst/>
                </a:prstGeom>
                <a:ln w="38100" cap="rnd">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24" name="Elbow Connector 23"/>
                <p:cNvCxnSpPr>
                  <a:stCxn id="372" idx="2"/>
                  <a:endCxn id="176" idx="4"/>
                </p:cNvCxnSpPr>
                <p:nvPr/>
              </p:nvCxnSpPr>
              <p:spPr>
                <a:xfrm flipV="1">
                  <a:off x="5046153" y="1744288"/>
                  <a:ext cx="1521036" cy="257712"/>
                </a:xfrm>
                <a:prstGeom prst="bentConnector2">
                  <a:avLst/>
                </a:prstGeom>
                <a:ln w="38100" cap="rnd">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5" name="Elbow Connector 14"/>
                <p:cNvCxnSpPr>
                  <a:stCxn id="373" idx="2"/>
                  <a:endCxn id="176" idx="0"/>
                </p:cNvCxnSpPr>
                <p:nvPr/>
              </p:nvCxnSpPr>
              <p:spPr>
                <a:xfrm>
                  <a:off x="5044620" y="1145978"/>
                  <a:ext cx="1522569" cy="257728"/>
                </a:xfrm>
                <a:prstGeom prst="bentConnector2">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sp>
              <p:nvSpPr>
                <p:cNvPr id="168" name="Rounded Rectangle 167"/>
                <p:cNvSpPr>
                  <a:spLocks/>
                </p:cNvSpPr>
                <p:nvPr/>
              </p:nvSpPr>
              <p:spPr>
                <a:xfrm>
                  <a:off x="5836750" y="5527942"/>
                  <a:ext cx="254749" cy="545944"/>
                </a:xfrm>
                <a:prstGeom prst="round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cxnSp>
              <p:nvCxnSpPr>
                <p:cNvPr id="310" name="Straight Connector 309"/>
                <p:cNvCxnSpPr>
                  <a:stCxn id="243" idx="2"/>
                  <a:endCxn id="253" idx="6"/>
                </p:cNvCxnSpPr>
                <p:nvPr/>
              </p:nvCxnSpPr>
              <p:spPr>
                <a:xfrm flipV="1">
                  <a:off x="1782955" y="5812286"/>
                  <a:ext cx="3091123" cy="12558"/>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06" name="Straight Connector 305"/>
                <p:cNvCxnSpPr>
                  <a:stCxn id="292" idx="2"/>
                  <a:endCxn id="304" idx="6"/>
                </p:cNvCxnSpPr>
                <p:nvPr/>
              </p:nvCxnSpPr>
              <p:spPr>
                <a:xfrm flipV="1">
                  <a:off x="5390188" y="5805068"/>
                  <a:ext cx="512465" cy="7217"/>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97" name="Straight Connector 296"/>
                <p:cNvCxnSpPr>
                  <a:stCxn id="253" idx="2"/>
                  <a:endCxn id="292" idx="6"/>
                </p:cNvCxnSpPr>
                <p:nvPr/>
              </p:nvCxnSpPr>
              <p:spPr>
                <a:xfrm flipV="1">
                  <a:off x="4988830" y="5812285"/>
                  <a:ext cx="286606" cy="1"/>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72" name="Elbow Connector 271"/>
                <p:cNvCxnSpPr>
                  <a:stCxn id="268" idx="4"/>
                  <a:endCxn id="253" idx="4"/>
                </p:cNvCxnSpPr>
                <p:nvPr/>
              </p:nvCxnSpPr>
              <p:spPr>
                <a:xfrm rot="5400000" flipH="1" flipV="1">
                  <a:off x="3104469" y="4509229"/>
                  <a:ext cx="466551" cy="3187418"/>
                </a:xfrm>
                <a:prstGeom prst="bentConnector3">
                  <a:avLst>
                    <a:gd name="adj1" fmla="val -85422"/>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02" name="Straight Connector 201"/>
                <p:cNvCxnSpPr>
                  <a:stCxn id="29" idx="2"/>
                  <a:endCxn id="191" idx="6"/>
                </p:cNvCxnSpPr>
                <p:nvPr/>
              </p:nvCxnSpPr>
              <p:spPr>
                <a:xfrm>
                  <a:off x="1371859" y="1138108"/>
                  <a:ext cx="3507069" cy="787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a:stCxn id="51" idx="2"/>
                  <a:endCxn id="121" idx="6"/>
                </p:cNvCxnSpPr>
                <p:nvPr/>
              </p:nvCxnSpPr>
              <p:spPr>
                <a:xfrm flipV="1">
                  <a:off x="1358547" y="2017959"/>
                  <a:ext cx="834593" cy="7363"/>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a:stCxn id="121" idx="2"/>
                  <a:endCxn id="57" idx="6"/>
                </p:cNvCxnSpPr>
                <p:nvPr/>
              </p:nvCxnSpPr>
              <p:spPr>
                <a:xfrm flipV="1">
                  <a:off x="2307892" y="2012129"/>
                  <a:ext cx="828876" cy="583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6" name="Elbow Connector 45"/>
                <p:cNvCxnSpPr>
                  <a:stCxn id="42" idx="2"/>
                  <a:endCxn id="34" idx="4"/>
                </p:cNvCxnSpPr>
                <p:nvPr/>
              </p:nvCxnSpPr>
              <p:spPr>
                <a:xfrm flipV="1">
                  <a:off x="1371859" y="1202376"/>
                  <a:ext cx="878993" cy="364333"/>
                </a:xfrm>
                <a:prstGeom prst="bentConnector2">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9" name="Elbow Connector 78"/>
                <p:cNvCxnSpPr>
                  <a:stCxn id="36" idx="4"/>
                  <a:endCxn id="194" idx="6"/>
                </p:cNvCxnSpPr>
                <p:nvPr/>
              </p:nvCxnSpPr>
              <p:spPr>
                <a:xfrm rot="16200000" flipH="1">
                  <a:off x="3632933" y="771431"/>
                  <a:ext cx="809996" cy="1671885"/>
                </a:xfrm>
                <a:prstGeom prst="bentConnector2">
                  <a:avLst/>
                </a:prstGeom>
                <a:ln w="38100" cap="rnd">
                  <a:solidFill>
                    <a:srgbClr val="C00000"/>
                  </a:solidFill>
                </a:ln>
              </p:spPr>
              <p:style>
                <a:lnRef idx="1">
                  <a:schemeClr val="accent1"/>
                </a:lnRef>
                <a:fillRef idx="0">
                  <a:schemeClr val="accent1"/>
                </a:fillRef>
                <a:effectRef idx="0">
                  <a:schemeClr val="accent1"/>
                </a:effectRef>
                <a:fontRef idx="minor">
                  <a:schemeClr val="tx1"/>
                </a:fontRef>
              </p:style>
            </p:cxnSp>
            <p:grpSp>
              <p:nvGrpSpPr>
                <p:cNvPr id="38" name="Group 37"/>
                <p:cNvGrpSpPr/>
                <p:nvPr/>
              </p:nvGrpSpPr>
              <p:grpSpPr>
                <a:xfrm>
                  <a:off x="1257107" y="829978"/>
                  <a:ext cx="838382" cy="365506"/>
                  <a:chOff x="1298442" y="1452534"/>
                  <a:chExt cx="838382" cy="365506"/>
                </a:xfrm>
              </p:grpSpPr>
              <p:sp>
                <p:nvSpPr>
                  <p:cNvPr id="29" name="Oval 28"/>
                  <p:cNvSpPr>
                    <a:spLocks/>
                  </p:cNvSpPr>
                  <p:nvPr/>
                </p:nvSpPr>
                <p:spPr>
                  <a:xfrm flipH="1">
                    <a:off x="1298442" y="1703288"/>
                    <a:ext cx="114752" cy="114752"/>
                  </a:xfrm>
                  <a:prstGeom prst="ellipse">
                    <a:avLst/>
                  </a:prstGeom>
                  <a:solidFill>
                    <a:srgbClr val="FF940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sp>
                <p:nvSpPr>
                  <p:cNvPr id="30" name="TextBox 29"/>
                  <p:cNvSpPr txBox="1">
                    <a:spLocks/>
                  </p:cNvSpPr>
                  <p:nvPr/>
                </p:nvSpPr>
                <p:spPr>
                  <a:xfrm rot="19794618">
                    <a:off x="1426693" y="1452534"/>
                    <a:ext cx="710131" cy="123111"/>
                  </a:xfrm>
                  <a:prstGeom prst="rect">
                    <a:avLst/>
                  </a:prstGeom>
                  <a:noFill/>
                </p:spPr>
                <p:txBody>
                  <a:bodyPr wrap="none" lIns="0" tIns="0" rIns="0" bIns="0" rtlCol="0">
                    <a:spAutoFit/>
                  </a:bodyPr>
                  <a:lstStyle/>
                  <a:p>
                    <a:r>
                      <a:rPr lang="en-US" sz="800" dirty="0">
                        <a:uFillTx/>
                      </a:rPr>
                      <a:t>VPC Flow Logs</a:t>
                    </a:r>
                  </a:p>
                </p:txBody>
              </p:sp>
            </p:grpSp>
            <p:grpSp>
              <p:nvGrpSpPr>
                <p:cNvPr id="39" name="Group 38"/>
                <p:cNvGrpSpPr/>
                <p:nvPr/>
              </p:nvGrpSpPr>
              <p:grpSpPr>
                <a:xfrm>
                  <a:off x="2193476" y="836870"/>
                  <a:ext cx="890479" cy="365506"/>
                  <a:chOff x="2382258" y="1463353"/>
                  <a:chExt cx="890479" cy="365506"/>
                </a:xfrm>
              </p:grpSpPr>
              <p:sp>
                <p:nvSpPr>
                  <p:cNvPr id="34" name="Oval 33"/>
                  <p:cNvSpPr>
                    <a:spLocks/>
                  </p:cNvSpPr>
                  <p:nvPr/>
                </p:nvSpPr>
                <p:spPr>
                  <a:xfrm flipH="1">
                    <a:off x="2382258" y="1714107"/>
                    <a:ext cx="114752" cy="114752"/>
                  </a:xfrm>
                  <a:prstGeom prst="ellipse">
                    <a:avLst/>
                  </a:prstGeom>
                  <a:solidFill>
                    <a:srgbClr val="FF940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sp>
                <p:nvSpPr>
                  <p:cNvPr id="35" name="TextBox 34"/>
                  <p:cNvSpPr txBox="1">
                    <a:spLocks/>
                  </p:cNvSpPr>
                  <p:nvPr/>
                </p:nvSpPr>
                <p:spPr>
                  <a:xfrm rot="19794618">
                    <a:off x="2458412" y="1463353"/>
                    <a:ext cx="814325" cy="123111"/>
                  </a:xfrm>
                  <a:prstGeom prst="rect">
                    <a:avLst/>
                  </a:prstGeom>
                  <a:noFill/>
                </p:spPr>
                <p:txBody>
                  <a:bodyPr wrap="none" lIns="0" tIns="0" rIns="0" bIns="0" rtlCol="0">
                    <a:spAutoFit/>
                  </a:bodyPr>
                  <a:lstStyle/>
                  <a:p>
                    <a:r>
                      <a:rPr lang="en-US" sz="800" dirty="0">
                        <a:uFillTx/>
                      </a:rPr>
                      <a:t>CloudWatch Logs</a:t>
                    </a:r>
                  </a:p>
                </p:txBody>
              </p:sp>
            </p:grpSp>
            <p:grpSp>
              <p:nvGrpSpPr>
                <p:cNvPr id="40" name="Group 39"/>
                <p:cNvGrpSpPr/>
                <p:nvPr/>
              </p:nvGrpSpPr>
              <p:grpSpPr>
                <a:xfrm>
                  <a:off x="3144613" y="836870"/>
                  <a:ext cx="882464" cy="365506"/>
                  <a:chOff x="3557395" y="1475846"/>
                  <a:chExt cx="882464" cy="365506"/>
                </a:xfrm>
              </p:grpSpPr>
              <p:sp>
                <p:nvSpPr>
                  <p:cNvPr id="36" name="Oval 35"/>
                  <p:cNvSpPr>
                    <a:spLocks/>
                  </p:cNvSpPr>
                  <p:nvPr/>
                </p:nvSpPr>
                <p:spPr>
                  <a:xfrm flipH="1">
                    <a:off x="3557395" y="1726600"/>
                    <a:ext cx="114752" cy="114752"/>
                  </a:xfrm>
                  <a:prstGeom prst="ellipse">
                    <a:avLst/>
                  </a:prstGeom>
                  <a:solidFill>
                    <a:srgbClr val="FF940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sp>
                <p:nvSpPr>
                  <p:cNvPr id="37" name="TextBox 36"/>
                  <p:cNvSpPr txBox="1">
                    <a:spLocks/>
                  </p:cNvSpPr>
                  <p:nvPr/>
                </p:nvSpPr>
                <p:spPr>
                  <a:xfrm rot="19794618">
                    <a:off x="3641564" y="1475846"/>
                    <a:ext cx="798295" cy="123111"/>
                  </a:xfrm>
                  <a:prstGeom prst="rect">
                    <a:avLst/>
                  </a:prstGeom>
                  <a:noFill/>
                </p:spPr>
                <p:txBody>
                  <a:bodyPr wrap="none" lIns="0" tIns="0" rIns="0" bIns="0" rtlCol="0">
                    <a:spAutoFit/>
                  </a:bodyPr>
                  <a:lstStyle/>
                  <a:p>
                    <a:r>
                      <a:rPr lang="en-US" sz="800" dirty="0">
                        <a:uFillTx/>
                      </a:rPr>
                      <a:t>Lambda Function</a:t>
                    </a:r>
                  </a:p>
                </p:txBody>
              </p:sp>
            </p:grpSp>
            <p:grpSp>
              <p:nvGrpSpPr>
                <p:cNvPr id="44" name="Group 43"/>
                <p:cNvGrpSpPr/>
                <p:nvPr/>
              </p:nvGrpSpPr>
              <p:grpSpPr>
                <a:xfrm>
                  <a:off x="1257107" y="1334557"/>
                  <a:ext cx="567560" cy="289528"/>
                  <a:chOff x="1298198" y="2271484"/>
                  <a:chExt cx="567560" cy="289528"/>
                </a:xfrm>
                <a:solidFill>
                  <a:srgbClr val="FF9403"/>
                </a:solidFill>
              </p:grpSpPr>
              <p:sp>
                <p:nvSpPr>
                  <p:cNvPr id="42" name="Oval 41"/>
                  <p:cNvSpPr>
                    <a:spLocks/>
                  </p:cNvSpPr>
                  <p:nvPr/>
                </p:nvSpPr>
                <p:spPr>
                  <a:xfrm flipH="1">
                    <a:off x="1298198" y="2446260"/>
                    <a:ext cx="114752" cy="11475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sp>
                <p:nvSpPr>
                  <p:cNvPr id="43" name="TextBox 42"/>
                  <p:cNvSpPr txBox="1">
                    <a:spLocks/>
                  </p:cNvSpPr>
                  <p:nvPr/>
                </p:nvSpPr>
                <p:spPr>
                  <a:xfrm rot="19794618">
                    <a:off x="1397681" y="2271484"/>
                    <a:ext cx="468077" cy="123111"/>
                  </a:xfrm>
                  <a:prstGeom prst="rect">
                    <a:avLst/>
                  </a:prstGeom>
                  <a:noFill/>
                </p:spPr>
                <p:txBody>
                  <a:bodyPr wrap="none" lIns="0" tIns="0" rIns="0" bIns="0" rtlCol="0">
                    <a:spAutoFit/>
                  </a:bodyPr>
                  <a:lstStyle/>
                  <a:p>
                    <a:r>
                      <a:rPr lang="en-US" sz="800" dirty="0">
                        <a:uFillTx/>
                      </a:rPr>
                      <a:t>CloudTrail</a:t>
                    </a:r>
                  </a:p>
                </p:txBody>
              </p:sp>
            </p:grpSp>
            <p:grpSp>
              <p:nvGrpSpPr>
                <p:cNvPr id="112" name="Group 111"/>
                <p:cNvGrpSpPr/>
                <p:nvPr/>
              </p:nvGrpSpPr>
              <p:grpSpPr>
                <a:xfrm>
                  <a:off x="1243795" y="1793170"/>
                  <a:ext cx="582788" cy="289528"/>
                  <a:chOff x="1283606" y="2867852"/>
                  <a:chExt cx="582788" cy="289528"/>
                </a:xfrm>
              </p:grpSpPr>
              <p:sp>
                <p:nvSpPr>
                  <p:cNvPr id="51" name="Oval 50"/>
                  <p:cNvSpPr>
                    <a:spLocks/>
                  </p:cNvSpPr>
                  <p:nvPr/>
                </p:nvSpPr>
                <p:spPr>
                  <a:xfrm flipH="1">
                    <a:off x="1283606" y="3042628"/>
                    <a:ext cx="114752" cy="114752"/>
                  </a:xfrm>
                  <a:prstGeom prst="ellipse">
                    <a:avLst/>
                  </a:prstGeom>
                  <a:solidFill>
                    <a:srgbClr val="FF940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sp>
                <p:nvSpPr>
                  <p:cNvPr id="52" name="TextBox 51"/>
                  <p:cNvSpPr txBox="1">
                    <a:spLocks/>
                  </p:cNvSpPr>
                  <p:nvPr/>
                </p:nvSpPr>
                <p:spPr>
                  <a:xfrm rot="19794618">
                    <a:off x="1367860" y="2867852"/>
                    <a:ext cx="498534" cy="123111"/>
                  </a:xfrm>
                  <a:prstGeom prst="rect">
                    <a:avLst/>
                  </a:prstGeom>
                  <a:noFill/>
                </p:spPr>
                <p:txBody>
                  <a:bodyPr wrap="none" lIns="0" tIns="0" rIns="0" bIns="0" rtlCol="0">
                    <a:spAutoFit/>
                  </a:bodyPr>
                  <a:lstStyle/>
                  <a:p>
                    <a:r>
                      <a:rPr lang="en-US" sz="800" dirty="0">
                        <a:uFillTx/>
                      </a:rPr>
                      <a:t>GuardDuty</a:t>
                    </a:r>
                  </a:p>
                </p:txBody>
              </p:sp>
            </p:grpSp>
            <p:grpSp>
              <p:nvGrpSpPr>
                <p:cNvPr id="56" name="Group 55"/>
                <p:cNvGrpSpPr/>
                <p:nvPr/>
              </p:nvGrpSpPr>
              <p:grpSpPr>
                <a:xfrm>
                  <a:off x="3136768" y="1632310"/>
                  <a:ext cx="1075805" cy="437195"/>
                  <a:chOff x="3557395" y="1626761"/>
                  <a:chExt cx="1075805" cy="437195"/>
                </a:xfrm>
              </p:grpSpPr>
              <p:sp>
                <p:nvSpPr>
                  <p:cNvPr id="57" name="Oval 56"/>
                  <p:cNvSpPr>
                    <a:spLocks/>
                  </p:cNvSpPr>
                  <p:nvPr/>
                </p:nvSpPr>
                <p:spPr>
                  <a:xfrm flipH="1">
                    <a:off x="3557395" y="1949204"/>
                    <a:ext cx="114752" cy="114752"/>
                  </a:xfrm>
                  <a:prstGeom prst="ellipse">
                    <a:avLst/>
                  </a:prstGeom>
                  <a:solidFill>
                    <a:srgbClr val="FF940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sp>
                <p:nvSpPr>
                  <p:cNvPr id="58" name="TextBox 57"/>
                  <p:cNvSpPr txBox="1">
                    <a:spLocks/>
                  </p:cNvSpPr>
                  <p:nvPr/>
                </p:nvSpPr>
                <p:spPr>
                  <a:xfrm rot="19794618">
                    <a:off x="3624911" y="1626761"/>
                    <a:ext cx="1008289" cy="123111"/>
                  </a:xfrm>
                  <a:prstGeom prst="rect">
                    <a:avLst/>
                  </a:prstGeom>
                  <a:noFill/>
                </p:spPr>
                <p:txBody>
                  <a:bodyPr wrap="none" lIns="0" tIns="0" rIns="0" bIns="0" rtlCol="0">
                    <a:spAutoFit/>
                  </a:bodyPr>
                  <a:lstStyle/>
                  <a:p>
                    <a:r>
                      <a:rPr lang="en-US" sz="800" dirty="0">
                        <a:uFillTx/>
                      </a:rPr>
                      <a:t>Kinesis Data Firehose</a:t>
                    </a:r>
                  </a:p>
                </p:txBody>
              </p:sp>
            </p:grpSp>
            <p:grpSp>
              <p:nvGrpSpPr>
                <p:cNvPr id="120" name="Group 119"/>
                <p:cNvGrpSpPr/>
                <p:nvPr/>
              </p:nvGrpSpPr>
              <p:grpSpPr>
                <a:xfrm>
                  <a:off x="2193140" y="1687113"/>
                  <a:ext cx="964898" cy="388222"/>
                  <a:chOff x="2382258" y="1440637"/>
                  <a:chExt cx="964898" cy="388222"/>
                </a:xfrm>
              </p:grpSpPr>
              <p:sp>
                <p:nvSpPr>
                  <p:cNvPr id="121" name="Oval 120"/>
                  <p:cNvSpPr>
                    <a:spLocks/>
                  </p:cNvSpPr>
                  <p:nvPr/>
                </p:nvSpPr>
                <p:spPr>
                  <a:xfrm flipH="1">
                    <a:off x="2382258" y="1714107"/>
                    <a:ext cx="114752" cy="114752"/>
                  </a:xfrm>
                  <a:prstGeom prst="ellipse">
                    <a:avLst/>
                  </a:prstGeom>
                  <a:solidFill>
                    <a:srgbClr val="FF940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sp>
                <p:nvSpPr>
                  <p:cNvPr id="122" name="TextBox 121"/>
                  <p:cNvSpPr txBox="1">
                    <a:spLocks/>
                  </p:cNvSpPr>
                  <p:nvPr/>
                </p:nvSpPr>
                <p:spPr>
                  <a:xfrm rot="19794618">
                    <a:off x="2441459" y="1440637"/>
                    <a:ext cx="905697" cy="123111"/>
                  </a:xfrm>
                  <a:prstGeom prst="rect">
                    <a:avLst/>
                  </a:prstGeom>
                  <a:noFill/>
                </p:spPr>
                <p:txBody>
                  <a:bodyPr wrap="none" lIns="0" tIns="0" rIns="0" bIns="0" rtlCol="0">
                    <a:spAutoFit/>
                  </a:bodyPr>
                  <a:lstStyle/>
                  <a:p>
                    <a:r>
                      <a:rPr lang="en-US" sz="800" dirty="0">
                        <a:uFillTx/>
                      </a:rPr>
                      <a:t>CloudWatch Events</a:t>
                    </a:r>
                  </a:p>
                </p:txBody>
              </p:sp>
            </p:grpSp>
            <p:grpSp>
              <p:nvGrpSpPr>
                <p:cNvPr id="190" name="Group 189"/>
                <p:cNvGrpSpPr/>
                <p:nvPr/>
              </p:nvGrpSpPr>
              <p:grpSpPr>
                <a:xfrm>
                  <a:off x="4878928" y="837848"/>
                  <a:ext cx="777468" cy="365506"/>
                  <a:chOff x="3557395" y="1475846"/>
                  <a:chExt cx="777468" cy="365506"/>
                </a:xfrm>
              </p:grpSpPr>
              <p:sp>
                <p:nvSpPr>
                  <p:cNvPr id="191" name="Oval 190"/>
                  <p:cNvSpPr>
                    <a:spLocks/>
                  </p:cNvSpPr>
                  <p:nvPr/>
                </p:nvSpPr>
                <p:spPr>
                  <a:xfrm flipH="1">
                    <a:off x="3557395" y="1726600"/>
                    <a:ext cx="114752" cy="114752"/>
                  </a:xfrm>
                  <a:prstGeom prst="ellipse">
                    <a:avLst/>
                  </a:prstGeom>
                  <a:solidFill>
                    <a:srgbClr val="FF940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b="1" dirty="0">
                      <a:solidFill>
                        <a:schemeClr val="bg1"/>
                      </a:solidFill>
                      <a:uFillTx/>
                    </a:endParaRPr>
                  </a:p>
                </p:txBody>
              </p:sp>
              <p:sp>
                <p:nvSpPr>
                  <p:cNvPr id="192" name="TextBox 191"/>
                  <p:cNvSpPr txBox="1">
                    <a:spLocks/>
                  </p:cNvSpPr>
                  <p:nvPr/>
                </p:nvSpPr>
                <p:spPr>
                  <a:xfrm rot="19794618">
                    <a:off x="3746560" y="1475846"/>
                    <a:ext cx="588303" cy="123111"/>
                  </a:xfrm>
                  <a:prstGeom prst="rect">
                    <a:avLst/>
                  </a:prstGeom>
                  <a:noFill/>
                </p:spPr>
                <p:txBody>
                  <a:bodyPr wrap="none" lIns="0" tIns="0" rIns="0" bIns="0" rtlCol="0">
                    <a:spAutoFit/>
                  </a:bodyPr>
                  <a:lstStyle/>
                  <a:p>
                    <a:r>
                      <a:rPr lang="en-US" sz="800" b="1" dirty="0">
                        <a:uFillTx/>
                      </a:rPr>
                      <a:t>Splunk HEC</a:t>
                    </a:r>
                  </a:p>
                </p:txBody>
              </p:sp>
            </p:grpSp>
            <p:grpSp>
              <p:nvGrpSpPr>
                <p:cNvPr id="193" name="Group 192"/>
                <p:cNvGrpSpPr/>
                <p:nvPr/>
              </p:nvGrpSpPr>
              <p:grpSpPr>
                <a:xfrm>
                  <a:off x="4873874" y="1581498"/>
                  <a:ext cx="1151355" cy="488250"/>
                  <a:chOff x="3557395" y="1353102"/>
                  <a:chExt cx="1151355" cy="488250"/>
                </a:xfrm>
              </p:grpSpPr>
              <p:sp>
                <p:nvSpPr>
                  <p:cNvPr id="194" name="Oval 193"/>
                  <p:cNvSpPr>
                    <a:spLocks/>
                  </p:cNvSpPr>
                  <p:nvPr/>
                </p:nvSpPr>
                <p:spPr>
                  <a:xfrm flipH="1">
                    <a:off x="3557395" y="1726600"/>
                    <a:ext cx="114752" cy="114752"/>
                  </a:xfrm>
                  <a:prstGeom prst="ellipse">
                    <a:avLst/>
                  </a:prstGeom>
                  <a:solidFill>
                    <a:srgbClr val="FF940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b="1" dirty="0">
                      <a:solidFill>
                        <a:schemeClr val="bg1"/>
                      </a:solidFill>
                      <a:uFillTx/>
                    </a:endParaRPr>
                  </a:p>
                </p:txBody>
              </p:sp>
              <p:sp>
                <p:nvSpPr>
                  <p:cNvPr id="195" name="TextBox 194"/>
                  <p:cNvSpPr txBox="1">
                    <a:spLocks/>
                  </p:cNvSpPr>
                  <p:nvPr/>
                </p:nvSpPr>
                <p:spPr>
                  <a:xfrm rot="19794618">
                    <a:off x="3661989" y="1353102"/>
                    <a:ext cx="1046761" cy="123111"/>
                  </a:xfrm>
                  <a:prstGeom prst="rect">
                    <a:avLst/>
                  </a:prstGeom>
                  <a:noFill/>
                </p:spPr>
                <p:txBody>
                  <a:bodyPr wrap="none" lIns="0" tIns="0" rIns="0" bIns="0" rtlCol="0">
                    <a:spAutoFit/>
                  </a:bodyPr>
                  <a:lstStyle/>
                  <a:p>
                    <a:r>
                      <a:rPr lang="en-US" sz="800" b="1" dirty="0">
                        <a:uFillTx/>
                      </a:rPr>
                      <a:t>Splunk Firehose HEC</a:t>
                    </a:r>
                  </a:p>
                </p:txBody>
              </p:sp>
            </p:grpSp>
            <p:grpSp>
              <p:nvGrpSpPr>
                <p:cNvPr id="241" name="Group 240"/>
                <p:cNvGrpSpPr/>
                <p:nvPr/>
              </p:nvGrpSpPr>
              <p:grpSpPr>
                <a:xfrm>
                  <a:off x="1668203" y="5555621"/>
                  <a:ext cx="630058" cy="326599"/>
                  <a:chOff x="3557395" y="1514753"/>
                  <a:chExt cx="630058" cy="326599"/>
                </a:xfrm>
              </p:grpSpPr>
              <p:sp>
                <p:nvSpPr>
                  <p:cNvPr id="242" name="TextBox 241"/>
                  <p:cNvSpPr txBox="1">
                    <a:spLocks/>
                  </p:cNvSpPr>
                  <p:nvPr/>
                </p:nvSpPr>
                <p:spPr>
                  <a:xfrm rot="19794618">
                    <a:off x="3631210" y="1514753"/>
                    <a:ext cx="556243" cy="123111"/>
                  </a:xfrm>
                  <a:prstGeom prst="rect">
                    <a:avLst/>
                  </a:prstGeom>
                  <a:noFill/>
                </p:spPr>
                <p:txBody>
                  <a:bodyPr wrap="none" lIns="0" tIns="0" rIns="0" bIns="0" rtlCol="0">
                    <a:spAutoFit/>
                  </a:bodyPr>
                  <a:lstStyle/>
                  <a:p>
                    <a:r>
                      <a:rPr lang="en-US" sz="800" dirty="0">
                        <a:uFillTx/>
                      </a:rPr>
                      <a:t>Activity Log </a:t>
                    </a:r>
                  </a:p>
                </p:txBody>
              </p:sp>
              <p:sp>
                <p:nvSpPr>
                  <p:cNvPr id="243" name="Oval 242"/>
                  <p:cNvSpPr>
                    <a:spLocks/>
                  </p:cNvSpPr>
                  <p:nvPr/>
                </p:nvSpPr>
                <p:spPr>
                  <a:xfrm flipH="1">
                    <a:off x="3557395" y="1726600"/>
                    <a:ext cx="114752" cy="114752"/>
                  </a:xfrm>
                  <a:prstGeom prst="ellipse">
                    <a:avLst/>
                  </a:prstGeom>
                  <a:solidFill>
                    <a:srgbClr val="008A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grpSp>
            <p:grpSp>
              <p:nvGrpSpPr>
                <p:cNvPr id="251" name="Group 250"/>
                <p:cNvGrpSpPr/>
                <p:nvPr/>
              </p:nvGrpSpPr>
              <p:grpSpPr>
                <a:xfrm>
                  <a:off x="4874078" y="5570107"/>
                  <a:ext cx="576154" cy="299555"/>
                  <a:chOff x="3557395" y="1541797"/>
                  <a:chExt cx="576154" cy="299555"/>
                </a:xfrm>
              </p:grpSpPr>
              <p:sp>
                <p:nvSpPr>
                  <p:cNvPr id="252" name="TextBox 251"/>
                  <p:cNvSpPr txBox="1">
                    <a:spLocks/>
                  </p:cNvSpPr>
                  <p:nvPr/>
                </p:nvSpPr>
                <p:spPr>
                  <a:xfrm rot="19794618">
                    <a:off x="3622191" y="1541797"/>
                    <a:ext cx="511358" cy="123111"/>
                  </a:xfrm>
                  <a:prstGeom prst="rect">
                    <a:avLst/>
                  </a:prstGeom>
                  <a:noFill/>
                </p:spPr>
                <p:txBody>
                  <a:bodyPr wrap="none" lIns="0" tIns="0" rIns="0" bIns="0" rtlCol="0">
                    <a:spAutoFit/>
                  </a:bodyPr>
                  <a:lstStyle/>
                  <a:p>
                    <a:r>
                      <a:rPr lang="en-US" sz="800" dirty="0">
                        <a:uFillTx/>
                      </a:rPr>
                      <a:t>Event Hub </a:t>
                    </a:r>
                  </a:p>
                </p:txBody>
              </p:sp>
              <p:sp>
                <p:nvSpPr>
                  <p:cNvPr id="253" name="Oval 252"/>
                  <p:cNvSpPr>
                    <a:spLocks/>
                  </p:cNvSpPr>
                  <p:nvPr/>
                </p:nvSpPr>
                <p:spPr>
                  <a:xfrm flipH="1">
                    <a:off x="3557395" y="1726600"/>
                    <a:ext cx="114752" cy="114752"/>
                  </a:xfrm>
                  <a:prstGeom prst="ellipse">
                    <a:avLst/>
                  </a:prstGeom>
                  <a:solidFill>
                    <a:srgbClr val="008A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grpSp>
            <p:sp>
              <p:nvSpPr>
                <p:cNvPr id="268" name="Oval 267"/>
                <p:cNvSpPr>
                  <a:spLocks/>
                </p:cNvSpPr>
                <p:nvPr/>
              </p:nvSpPr>
              <p:spPr>
                <a:xfrm flipH="1">
                  <a:off x="1686660" y="6221461"/>
                  <a:ext cx="114752" cy="114752"/>
                </a:xfrm>
                <a:prstGeom prst="ellipse">
                  <a:avLst/>
                </a:prstGeom>
                <a:solidFill>
                  <a:srgbClr val="008A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grpSp>
              <p:nvGrpSpPr>
                <p:cNvPr id="291" name="Group 290"/>
                <p:cNvGrpSpPr/>
                <p:nvPr/>
              </p:nvGrpSpPr>
              <p:grpSpPr>
                <a:xfrm>
                  <a:off x="5275436" y="5598215"/>
                  <a:ext cx="478438" cy="271446"/>
                  <a:chOff x="3557395" y="1569906"/>
                  <a:chExt cx="478438" cy="271446"/>
                </a:xfrm>
              </p:grpSpPr>
              <p:sp>
                <p:nvSpPr>
                  <p:cNvPr id="292" name="Oval 291"/>
                  <p:cNvSpPr>
                    <a:spLocks/>
                  </p:cNvSpPr>
                  <p:nvPr/>
                </p:nvSpPr>
                <p:spPr>
                  <a:xfrm flipH="1">
                    <a:off x="3557395" y="1726600"/>
                    <a:ext cx="114752" cy="114752"/>
                  </a:xfrm>
                  <a:prstGeom prst="ellipse">
                    <a:avLst/>
                  </a:prstGeom>
                  <a:solidFill>
                    <a:srgbClr val="008A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sp>
                <p:nvSpPr>
                  <p:cNvPr id="293" name="TextBox 292"/>
                  <p:cNvSpPr txBox="1">
                    <a:spLocks/>
                  </p:cNvSpPr>
                  <p:nvPr/>
                </p:nvSpPr>
                <p:spPr>
                  <a:xfrm rot="19794618">
                    <a:off x="3639891" y="1569906"/>
                    <a:ext cx="395942" cy="123111"/>
                  </a:xfrm>
                  <a:prstGeom prst="rect">
                    <a:avLst/>
                  </a:prstGeom>
                  <a:noFill/>
                </p:spPr>
                <p:txBody>
                  <a:bodyPr wrap="none" lIns="0" tIns="0" rIns="0" bIns="0" rtlCol="0">
                    <a:spAutoFit/>
                  </a:bodyPr>
                  <a:lstStyle/>
                  <a:p>
                    <a:r>
                      <a:rPr lang="en-US" sz="800" dirty="0">
                        <a:uFillTx/>
                      </a:rPr>
                      <a:t>Function</a:t>
                    </a:r>
                  </a:p>
                </p:txBody>
              </p:sp>
            </p:grpSp>
            <p:grpSp>
              <p:nvGrpSpPr>
                <p:cNvPr id="303" name="Group 302"/>
                <p:cNvGrpSpPr/>
                <p:nvPr/>
              </p:nvGrpSpPr>
              <p:grpSpPr>
                <a:xfrm>
                  <a:off x="5902653" y="5490897"/>
                  <a:ext cx="731361" cy="371547"/>
                  <a:chOff x="3557395" y="1469805"/>
                  <a:chExt cx="731361" cy="371547"/>
                </a:xfrm>
              </p:grpSpPr>
              <p:sp>
                <p:nvSpPr>
                  <p:cNvPr id="304" name="Oval 303"/>
                  <p:cNvSpPr>
                    <a:spLocks/>
                  </p:cNvSpPr>
                  <p:nvPr/>
                </p:nvSpPr>
                <p:spPr>
                  <a:xfrm flipH="1">
                    <a:off x="3557395" y="1726600"/>
                    <a:ext cx="114752" cy="114752"/>
                  </a:xfrm>
                  <a:prstGeom prst="ellipse">
                    <a:avLst/>
                  </a:prstGeom>
                  <a:solidFill>
                    <a:srgbClr val="008A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sp>
                <p:nvSpPr>
                  <p:cNvPr id="305" name="TextBox 304"/>
                  <p:cNvSpPr txBox="1">
                    <a:spLocks/>
                  </p:cNvSpPr>
                  <p:nvPr/>
                </p:nvSpPr>
                <p:spPr>
                  <a:xfrm rot="19794618">
                    <a:off x="3700453" y="1469805"/>
                    <a:ext cx="588303" cy="123111"/>
                  </a:xfrm>
                  <a:prstGeom prst="rect">
                    <a:avLst/>
                  </a:prstGeom>
                  <a:noFill/>
                </p:spPr>
                <p:txBody>
                  <a:bodyPr wrap="none" lIns="0" tIns="0" rIns="0" bIns="0" rtlCol="0">
                    <a:spAutoFit/>
                  </a:bodyPr>
                  <a:lstStyle/>
                  <a:p>
                    <a:r>
                      <a:rPr lang="en-US" sz="800" b="1" dirty="0">
                        <a:uFillTx/>
                      </a:rPr>
                      <a:t>Splunk HEC</a:t>
                    </a:r>
                  </a:p>
                </p:txBody>
              </p:sp>
            </p:grpSp>
            <p:sp>
              <p:nvSpPr>
                <p:cNvPr id="373" name="Oval 372"/>
                <p:cNvSpPr>
                  <a:spLocks/>
                </p:cNvSpPr>
                <p:nvPr/>
              </p:nvSpPr>
              <p:spPr>
                <a:xfrm flipH="1">
                  <a:off x="4818258" y="1032797"/>
                  <a:ext cx="226362" cy="2263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sp>
              <p:nvSpPr>
                <p:cNvPr id="372" name="Oval 371"/>
                <p:cNvSpPr>
                  <a:spLocks/>
                </p:cNvSpPr>
                <p:nvPr/>
              </p:nvSpPr>
              <p:spPr>
                <a:xfrm flipH="1">
                  <a:off x="4819791" y="1888819"/>
                  <a:ext cx="226362" cy="2263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sp>
              <p:nvSpPr>
                <p:cNvPr id="392" name="Oval 391"/>
                <p:cNvSpPr>
                  <a:spLocks/>
                </p:cNvSpPr>
                <p:nvPr/>
              </p:nvSpPr>
              <p:spPr>
                <a:xfrm flipH="1">
                  <a:off x="5851792" y="5676897"/>
                  <a:ext cx="226362" cy="2263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grpSp>
              <p:nvGrpSpPr>
                <p:cNvPr id="45" name="Group 44"/>
                <p:cNvGrpSpPr/>
                <p:nvPr/>
              </p:nvGrpSpPr>
              <p:grpSpPr>
                <a:xfrm>
                  <a:off x="6396899" y="1152699"/>
                  <a:ext cx="952459" cy="591589"/>
                  <a:chOff x="6396899" y="1152699"/>
                  <a:chExt cx="952459" cy="591589"/>
                </a:xfrm>
              </p:grpSpPr>
              <p:sp>
                <p:nvSpPr>
                  <p:cNvPr id="185" name="TextBox 184"/>
                  <p:cNvSpPr txBox="1">
                    <a:spLocks/>
                  </p:cNvSpPr>
                  <p:nvPr/>
                </p:nvSpPr>
                <p:spPr>
                  <a:xfrm rot="19794618">
                    <a:off x="6639227" y="1152699"/>
                    <a:ext cx="710131" cy="123111"/>
                  </a:xfrm>
                  <a:prstGeom prst="rect">
                    <a:avLst/>
                  </a:prstGeom>
                  <a:noFill/>
                </p:spPr>
                <p:txBody>
                  <a:bodyPr wrap="none" lIns="0" tIns="0" rIns="0" bIns="0" rtlCol="0">
                    <a:spAutoFit/>
                  </a:bodyPr>
                  <a:lstStyle/>
                  <a:p>
                    <a:r>
                      <a:rPr lang="en-US" sz="800" b="1" dirty="0">
                        <a:uFillTx/>
                      </a:rPr>
                      <a:t>Load Balancer</a:t>
                    </a:r>
                  </a:p>
                </p:txBody>
              </p:sp>
              <p:sp>
                <p:nvSpPr>
                  <p:cNvPr id="176" name="Oval 175"/>
                  <p:cNvSpPr>
                    <a:spLocks/>
                  </p:cNvSpPr>
                  <p:nvPr/>
                </p:nvSpPr>
                <p:spPr>
                  <a:xfrm flipH="1">
                    <a:off x="6396899" y="1403706"/>
                    <a:ext cx="340581" cy="34058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grpSp>
            <p:grpSp>
              <p:nvGrpSpPr>
                <p:cNvPr id="196" name="Group 195"/>
                <p:cNvGrpSpPr/>
                <p:nvPr/>
              </p:nvGrpSpPr>
              <p:grpSpPr>
                <a:xfrm>
                  <a:off x="7046790" y="5386208"/>
                  <a:ext cx="952459" cy="591589"/>
                  <a:chOff x="6396899" y="1152699"/>
                  <a:chExt cx="952459" cy="591589"/>
                </a:xfrm>
              </p:grpSpPr>
              <p:sp>
                <p:nvSpPr>
                  <p:cNvPr id="197" name="TextBox 196"/>
                  <p:cNvSpPr txBox="1">
                    <a:spLocks/>
                  </p:cNvSpPr>
                  <p:nvPr/>
                </p:nvSpPr>
                <p:spPr>
                  <a:xfrm rot="19794618">
                    <a:off x="6639227" y="1152699"/>
                    <a:ext cx="710131" cy="123111"/>
                  </a:xfrm>
                  <a:prstGeom prst="rect">
                    <a:avLst/>
                  </a:prstGeom>
                  <a:noFill/>
                </p:spPr>
                <p:txBody>
                  <a:bodyPr wrap="none" lIns="0" tIns="0" rIns="0" bIns="0" rtlCol="0">
                    <a:spAutoFit/>
                  </a:bodyPr>
                  <a:lstStyle/>
                  <a:p>
                    <a:r>
                      <a:rPr lang="en-US" sz="800" b="1" dirty="0">
                        <a:uFillTx/>
                      </a:rPr>
                      <a:t>Load Balancer</a:t>
                    </a:r>
                  </a:p>
                </p:txBody>
              </p:sp>
              <p:sp>
                <p:nvSpPr>
                  <p:cNvPr id="198" name="Oval 197"/>
                  <p:cNvSpPr>
                    <a:spLocks/>
                  </p:cNvSpPr>
                  <p:nvPr/>
                </p:nvSpPr>
                <p:spPr>
                  <a:xfrm flipH="1">
                    <a:off x="6396899" y="1403706"/>
                    <a:ext cx="340581" cy="34058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grpSp>
            <p:sp>
              <p:nvSpPr>
                <p:cNvPr id="28" name="TextBox 27"/>
                <p:cNvSpPr txBox="1">
                  <a:spLocks/>
                </p:cNvSpPr>
                <p:nvPr/>
              </p:nvSpPr>
              <p:spPr>
                <a:xfrm rot="19794618">
                  <a:off x="5016778" y="2496789"/>
                  <a:ext cx="836768" cy="123111"/>
                </a:xfrm>
                <a:prstGeom prst="rect">
                  <a:avLst/>
                </a:prstGeom>
                <a:noFill/>
              </p:spPr>
              <p:txBody>
                <a:bodyPr wrap="none" lIns="0" tIns="0" rIns="0" bIns="0" rtlCol="0">
                  <a:spAutoFit/>
                </a:bodyPr>
                <a:lstStyle/>
                <a:p>
                  <a:r>
                    <a:rPr lang="en-US" sz="800" b="1" dirty="0">
                      <a:uFillTx/>
                    </a:rPr>
                    <a:t>Heavy Forwarder</a:t>
                  </a:r>
                </a:p>
              </p:txBody>
            </p:sp>
            <p:cxnSp>
              <p:nvCxnSpPr>
                <p:cNvPr id="248" name="Elbow Connector 247"/>
                <p:cNvCxnSpPr>
                  <a:stCxn id="240" idx="2"/>
                </p:cNvCxnSpPr>
                <p:nvPr/>
              </p:nvCxnSpPr>
              <p:spPr>
                <a:xfrm flipV="1">
                  <a:off x="1090907" y="2921919"/>
                  <a:ext cx="3837792" cy="2413546"/>
                </a:xfrm>
                <a:prstGeom prst="bentConnector2">
                  <a:avLst/>
                </a:prstGeom>
                <a:ln w="38100" cap="rnd">
                  <a:solidFill>
                    <a:schemeClr val="accent5"/>
                  </a:solidFill>
                </a:ln>
              </p:spPr>
              <p:style>
                <a:lnRef idx="1">
                  <a:schemeClr val="accent1"/>
                </a:lnRef>
                <a:fillRef idx="0">
                  <a:schemeClr val="accent1"/>
                </a:fillRef>
                <a:effectRef idx="0">
                  <a:schemeClr val="accent1"/>
                </a:effectRef>
                <a:fontRef idx="minor">
                  <a:schemeClr val="tx1"/>
                </a:fontRef>
              </p:style>
            </p:cxnSp>
            <p:grpSp>
              <p:nvGrpSpPr>
                <p:cNvPr id="238" name="Group 237"/>
                <p:cNvGrpSpPr/>
                <p:nvPr/>
              </p:nvGrpSpPr>
              <p:grpSpPr>
                <a:xfrm>
                  <a:off x="976155" y="5003910"/>
                  <a:ext cx="779082" cy="388931"/>
                  <a:chOff x="3557395" y="1452421"/>
                  <a:chExt cx="779082" cy="388931"/>
                </a:xfrm>
              </p:grpSpPr>
              <p:sp>
                <p:nvSpPr>
                  <p:cNvPr id="239" name="TextBox 238"/>
                  <p:cNvSpPr txBox="1">
                    <a:spLocks/>
                  </p:cNvSpPr>
                  <p:nvPr/>
                </p:nvSpPr>
                <p:spPr>
                  <a:xfrm rot="19794618">
                    <a:off x="3586272" y="1452421"/>
                    <a:ext cx="750205" cy="123111"/>
                  </a:xfrm>
                  <a:prstGeom prst="rect">
                    <a:avLst/>
                  </a:prstGeom>
                  <a:noFill/>
                </p:spPr>
                <p:txBody>
                  <a:bodyPr wrap="none" lIns="0" tIns="0" rIns="0" bIns="0" rtlCol="0">
                    <a:spAutoFit/>
                  </a:bodyPr>
                  <a:lstStyle/>
                  <a:p>
                    <a:r>
                      <a:rPr lang="en-US" sz="800" dirty="0">
                        <a:uFillTx/>
                      </a:rPr>
                      <a:t>NSG Flow Logs </a:t>
                    </a:r>
                  </a:p>
                </p:txBody>
              </p:sp>
              <p:sp>
                <p:nvSpPr>
                  <p:cNvPr id="240" name="Oval 239"/>
                  <p:cNvSpPr>
                    <a:spLocks/>
                  </p:cNvSpPr>
                  <p:nvPr/>
                </p:nvSpPr>
                <p:spPr>
                  <a:xfrm flipH="1">
                    <a:off x="3557395" y="1726600"/>
                    <a:ext cx="114752" cy="114752"/>
                  </a:xfrm>
                  <a:prstGeom prst="ellipse">
                    <a:avLst/>
                  </a:prstGeom>
                  <a:solidFill>
                    <a:srgbClr val="008A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grpSp>
            <p:grpSp>
              <p:nvGrpSpPr>
                <p:cNvPr id="244" name="Group 243"/>
                <p:cNvGrpSpPr/>
                <p:nvPr/>
              </p:nvGrpSpPr>
              <p:grpSpPr>
                <a:xfrm>
                  <a:off x="2647973" y="5147032"/>
                  <a:ext cx="343019" cy="242598"/>
                  <a:chOff x="3557395" y="1598754"/>
                  <a:chExt cx="343019" cy="242598"/>
                </a:xfrm>
              </p:grpSpPr>
              <p:sp>
                <p:nvSpPr>
                  <p:cNvPr id="245" name="TextBox 244"/>
                  <p:cNvSpPr txBox="1">
                    <a:spLocks/>
                  </p:cNvSpPr>
                  <p:nvPr/>
                </p:nvSpPr>
                <p:spPr>
                  <a:xfrm rot="19794618">
                    <a:off x="3664772" y="1598754"/>
                    <a:ext cx="235642" cy="123111"/>
                  </a:xfrm>
                  <a:prstGeom prst="rect">
                    <a:avLst/>
                  </a:prstGeom>
                  <a:noFill/>
                </p:spPr>
                <p:txBody>
                  <a:bodyPr wrap="none" lIns="0" tIns="0" rIns="0" bIns="0" rtlCol="0">
                    <a:spAutoFit/>
                  </a:bodyPr>
                  <a:lstStyle/>
                  <a:p>
                    <a:r>
                      <a:rPr lang="en-US" sz="800" dirty="0">
                        <a:uFillTx/>
                      </a:rPr>
                      <a:t>Blob </a:t>
                    </a:r>
                  </a:p>
                </p:txBody>
              </p:sp>
              <p:sp>
                <p:nvSpPr>
                  <p:cNvPr id="246" name="Oval 245"/>
                  <p:cNvSpPr>
                    <a:spLocks/>
                  </p:cNvSpPr>
                  <p:nvPr/>
                </p:nvSpPr>
                <p:spPr>
                  <a:xfrm flipH="1">
                    <a:off x="3557395" y="1726600"/>
                    <a:ext cx="114752" cy="114752"/>
                  </a:xfrm>
                  <a:prstGeom prst="ellipse">
                    <a:avLst/>
                  </a:prstGeom>
                  <a:solidFill>
                    <a:srgbClr val="008A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grpSp>
            <p:cxnSp>
              <p:nvCxnSpPr>
                <p:cNvPr id="419" name="Elbow Connector 418"/>
                <p:cNvCxnSpPr>
                  <a:stCxn id="358" idx="6"/>
                  <a:endCxn id="361" idx="3"/>
                </p:cNvCxnSpPr>
                <p:nvPr/>
              </p:nvCxnSpPr>
              <p:spPr>
                <a:xfrm rot="10800000">
                  <a:off x="5008216" y="2927215"/>
                  <a:ext cx="321618" cy="1007988"/>
                </a:xfrm>
                <a:prstGeom prst="bentConnector2">
                  <a:avLst/>
                </a:prstGeom>
                <a:ln w="38100" cap="rnd">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a:stCxn id="83" idx="2"/>
                  <a:endCxn id="99" idx="6"/>
                </p:cNvCxnSpPr>
                <p:nvPr/>
              </p:nvCxnSpPr>
              <p:spPr>
                <a:xfrm flipV="1">
                  <a:off x="1793268" y="2882449"/>
                  <a:ext cx="857007" cy="4890"/>
                </a:xfrm>
                <a:prstGeom prst="line">
                  <a:avLst/>
                </a:prstGeom>
                <a:ln w="38100" cap="rnd">
                  <a:solidFill>
                    <a:schemeClr val="accent5"/>
                  </a:solidFill>
                </a:ln>
              </p:spPr>
              <p:style>
                <a:lnRef idx="1">
                  <a:schemeClr val="accent1"/>
                </a:lnRef>
                <a:fillRef idx="0">
                  <a:schemeClr val="accent1"/>
                </a:fillRef>
                <a:effectRef idx="0">
                  <a:schemeClr val="accent1"/>
                </a:effectRef>
                <a:fontRef idx="minor">
                  <a:schemeClr val="tx1"/>
                </a:fontRef>
              </p:style>
            </p:cxnSp>
            <p:grpSp>
              <p:nvGrpSpPr>
                <p:cNvPr id="165" name="Group 164"/>
                <p:cNvGrpSpPr/>
                <p:nvPr/>
              </p:nvGrpSpPr>
              <p:grpSpPr>
                <a:xfrm>
                  <a:off x="974361" y="2700100"/>
                  <a:ext cx="339327" cy="242598"/>
                  <a:chOff x="3557395" y="1598754"/>
                  <a:chExt cx="339327" cy="242598"/>
                </a:xfrm>
              </p:grpSpPr>
              <p:sp>
                <p:nvSpPr>
                  <p:cNvPr id="166" name="TextBox 165"/>
                  <p:cNvSpPr txBox="1">
                    <a:spLocks/>
                  </p:cNvSpPr>
                  <p:nvPr/>
                </p:nvSpPr>
                <p:spPr>
                  <a:xfrm rot="19794618">
                    <a:off x="3656272" y="1598754"/>
                    <a:ext cx="240450" cy="123111"/>
                  </a:xfrm>
                  <a:prstGeom prst="rect">
                    <a:avLst/>
                  </a:prstGeom>
                  <a:noFill/>
                </p:spPr>
                <p:txBody>
                  <a:bodyPr wrap="none" lIns="0" tIns="0" rIns="0" bIns="0" rtlCol="0">
                    <a:spAutoFit/>
                  </a:bodyPr>
                  <a:lstStyle/>
                  <a:p>
                    <a:r>
                      <a:rPr lang="en-US" sz="800" dirty="0">
                        <a:uFillTx/>
                      </a:rPr>
                      <a:t>SNS </a:t>
                    </a:r>
                  </a:p>
                </p:txBody>
              </p:sp>
              <p:sp>
                <p:nvSpPr>
                  <p:cNvPr id="167" name="Oval 166"/>
                  <p:cNvSpPr>
                    <a:spLocks/>
                  </p:cNvSpPr>
                  <p:nvPr/>
                </p:nvSpPr>
                <p:spPr>
                  <a:xfrm flipH="1">
                    <a:off x="3557395" y="1726600"/>
                    <a:ext cx="114752" cy="114752"/>
                  </a:xfrm>
                  <a:prstGeom prst="ellipse">
                    <a:avLst/>
                  </a:prstGeom>
                  <a:solidFill>
                    <a:srgbClr val="FF940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grpSp>
            <p:cxnSp>
              <p:nvCxnSpPr>
                <p:cNvPr id="423" name="Elbow Connector 422"/>
                <p:cNvCxnSpPr>
                  <a:stCxn id="361" idx="3"/>
                  <a:endCxn id="356" idx="6"/>
                </p:cNvCxnSpPr>
                <p:nvPr/>
              </p:nvCxnSpPr>
              <p:spPr>
                <a:xfrm rot="16200000" flipH="1">
                  <a:off x="5606413" y="2329018"/>
                  <a:ext cx="737185" cy="1933578"/>
                </a:xfrm>
                <a:prstGeom prst="bentConnector2">
                  <a:avLst/>
                </a:prstGeom>
                <a:ln w="38100" cap="rnd">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15" name="Straight Connector 414"/>
                <p:cNvCxnSpPr>
                  <a:stCxn id="353" idx="7"/>
                  <a:endCxn id="361" idx="2"/>
                </p:cNvCxnSpPr>
                <p:nvPr/>
              </p:nvCxnSpPr>
              <p:spPr>
                <a:xfrm flipH="1" flipV="1">
                  <a:off x="5041366" y="2847184"/>
                  <a:ext cx="296463" cy="378326"/>
                </a:xfrm>
                <a:prstGeom prst="line">
                  <a:avLst/>
                </a:prstGeom>
                <a:ln w="38100" cap="rnd">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97" name="Straight Connector 396"/>
                <p:cNvCxnSpPr>
                  <a:stCxn id="338" idx="6"/>
                  <a:endCxn id="342" idx="2"/>
                </p:cNvCxnSpPr>
                <p:nvPr/>
              </p:nvCxnSpPr>
              <p:spPr>
                <a:xfrm flipH="1">
                  <a:off x="6383462" y="3270512"/>
                  <a:ext cx="779783" cy="1678"/>
                </a:xfrm>
                <a:prstGeom prst="line">
                  <a:avLst/>
                </a:prstGeom>
                <a:ln w="38100" cap="rnd">
                  <a:solidFill>
                    <a:schemeClr val="accent5"/>
                  </a:solidFill>
                </a:ln>
              </p:spPr>
              <p:style>
                <a:lnRef idx="1">
                  <a:schemeClr val="accent1"/>
                </a:lnRef>
                <a:fillRef idx="0">
                  <a:schemeClr val="accent1"/>
                </a:fillRef>
                <a:effectRef idx="0">
                  <a:schemeClr val="accent1"/>
                </a:effectRef>
                <a:fontRef idx="minor">
                  <a:schemeClr val="tx1"/>
                </a:fontRef>
              </p:style>
            </p:cxnSp>
            <p:grpSp>
              <p:nvGrpSpPr>
                <p:cNvPr id="355" name="Group 354"/>
                <p:cNvGrpSpPr/>
                <p:nvPr/>
              </p:nvGrpSpPr>
              <p:grpSpPr>
                <a:xfrm>
                  <a:off x="6941794" y="3253973"/>
                  <a:ext cx="1194591" cy="467803"/>
                  <a:chOff x="5263871" y="-599268"/>
                  <a:chExt cx="1194591" cy="467803"/>
                </a:xfrm>
              </p:grpSpPr>
              <p:sp>
                <p:nvSpPr>
                  <p:cNvPr id="356" name="Oval 355"/>
                  <p:cNvSpPr>
                    <a:spLocks/>
                  </p:cNvSpPr>
                  <p:nvPr/>
                </p:nvSpPr>
                <p:spPr>
                  <a:xfrm flipH="1">
                    <a:off x="5263871" y="-246217"/>
                    <a:ext cx="114752" cy="11475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sp>
                <p:nvSpPr>
                  <p:cNvPr id="357" name="TextBox 356"/>
                  <p:cNvSpPr txBox="1">
                    <a:spLocks/>
                  </p:cNvSpPr>
                  <p:nvPr/>
                </p:nvSpPr>
                <p:spPr>
                  <a:xfrm rot="19794618">
                    <a:off x="5316556" y="-599268"/>
                    <a:ext cx="1141906" cy="123111"/>
                  </a:xfrm>
                  <a:prstGeom prst="rect">
                    <a:avLst/>
                  </a:prstGeom>
                  <a:noFill/>
                </p:spPr>
                <p:txBody>
                  <a:bodyPr wrap="square" lIns="0" tIns="0" rIns="0" bIns="0" rtlCol="0">
                    <a:spAutoFit/>
                  </a:bodyPr>
                  <a:lstStyle/>
                  <a:p>
                    <a:r>
                      <a:rPr lang="en-US" sz="800" dirty="0">
                        <a:uFillTx/>
                      </a:rPr>
                      <a:t>Stackdriver metrics</a:t>
                    </a:r>
                  </a:p>
                </p:txBody>
              </p:sp>
            </p:grpSp>
            <p:cxnSp>
              <p:nvCxnSpPr>
                <p:cNvPr id="400" name="Straight Connector 399"/>
                <p:cNvCxnSpPr>
                  <a:stCxn id="342" idx="6"/>
                  <a:endCxn id="353" idx="2"/>
                </p:cNvCxnSpPr>
                <p:nvPr/>
              </p:nvCxnSpPr>
              <p:spPr>
                <a:xfrm flipH="1" flipV="1">
                  <a:off x="5435776" y="3266081"/>
                  <a:ext cx="832934" cy="6109"/>
                </a:xfrm>
                <a:prstGeom prst="line">
                  <a:avLst/>
                </a:prstGeom>
                <a:ln w="38100" cap="rnd">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04" name="Straight Connector 403"/>
                <p:cNvCxnSpPr>
                  <a:stCxn id="340" idx="6"/>
                  <a:endCxn id="358" idx="2"/>
                </p:cNvCxnSpPr>
                <p:nvPr/>
              </p:nvCxnSpPr>
              <p:spPr>
                <a:xfrm flipH="1">
                  <a:off x="5444586" y="3935203"/>
                  <a:ext cx="624821" cy="0"/>
                </a:xfrm>
                <a:prstGeom prst="line">
                  <a:avLst/>
                </a:prstGeom>
                <a:ln w="38100" cap="rnd">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00" name="Elbow Connector 299"/>
                <p:cNvCxnSpPr>
                  <a:stCxn id="253" idx="0"/>
                  <a:endCxn id="361" idx="4"/>
                </p:cNvCxnSpPr>
                <p:nvPr/>
              </p:nvCxnSpPr>
              <p:spPr>
                <a:xfrm rot="16200000" flipV="1">
                  <a:off x="3532548" y="4356003"/>
                  <a:ext cx="2794545" cy="3269"/>
                </a:xfrm>
                <a:prstGeom prst="bentConnector3">
                  <a:avLst>
                    <a:gd name="adj1" fmla="val 50000"/>
                  </a:avLst>
                </a:prstGeom>
                <a:ln w="38100" cap="rnd">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61" name="Elbow Connector 160"/>
                <p:cNvCxnSpPr>
                  <a:stCxn id="145" idx="2"/>
                </p:cNvCxnSpPr>
                <p:nvPr/>
              </p:nvCxnSpPr>
              <p:spPr>
                <a:xfrm flipV="1">
                  <a:off x="1091237" y="2961009"/>
                  <a:ext cx="644655" cy="1109340"/>
                </a:xfrm>
                <a:prstGeom prst="bentConnector2">
                  <a:avLst/>
                </a:prstGeom>
                <a:ln w="38100" cap="rnd">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58" name="Elbow Connector 157"/>
                <p:cNvCxnSpPr>
                  <a:stCxn id="151" idx="2"/>
                  <a:endCxn id="83" idx="4"/>
                </p:cNvCxnSpPr>
                <p:nvPr/>
              </p:nvCxnSpPr>
              <p:spPr>
                <a:xfrm flipV="1">
                  <a:off x="1091914" y="2944715"/>
                  <a:ext cx="643978" cy="793637"/>
                </a:xfrm>
                <a:prstGeom prst="bentConnector2">
                  <a:avLst/>
                </a:prstGeom>
                <a:ln w="38100" cap="rnd">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53" name="Elbow Connector 152"/>
                <p:cNvCxnSpPr>
                  <a:stCxn id="148" idx="2"/>
                  <a:endCxn id="83" idx="4"/>
                </p:cNvCxnSpPr>
                <p:nvPr/>
              </p:nvCxnSpPr>
              <p:spPr>
                <a:xfrm flipV="1">
                  <a:off x="1089113" y="2944715"/>
                  <a:ext cx="646779" cy="410307"/>
                </a:xfrm>
                <a:prstGeom prst="bentConnector2">
                  <a:avLst/>
                </a:prstGeom>
                <a:ln w="38100" cap="rnd">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79" name="Elbow Connector 278"/>
                <p:cNvCxnSpPr>
                  <a:stCxn id="243" idx="0"/>
                </p:cNvCxnSpPr>
                <p:nvPr/>
              </p:nvCxnSpPr>
              <p:spPr>
                <a:xfrm rot="5400000" flipH="1" flipV="1">
                  <a:off x="1904365" y="2743134"/>
                  <a:ext cx="2845549" cy="3203120"/>
                </a:xfrm>
                <a:prstGeom prst="bentConnector3">
                  <a:avLst/>
                </a:prstGeom>
                <a:ln w="38100" cap="rnd">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82" name="Elbow Connector 281"/>
                <p:cNvCxnSpPr>
                  <a:stCxn id="277" idx="0"/>
                </p:cNvCxnSpPr>
                <p:nvPr/>
              </p:nvCxnSpPr>
              <p:spPr>
                <a:xfrm rot="5400000" flipH="1" flipV="1">
                  <a:off x="2528284" y="2556986"/>
                  <a:ext cx="2035481" cy="2765349"/>
                </a:xfrm>
                <a:prstGeom prst="bentConnector3">
                  <a:avLst>
                    <a:gd name="adj1" fmla="val 50000"/>
                  </a:avLst>
                </a:prstGeom>
                <a:ln w="38100" cap="rnd">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58" name="Elbow Connector 257"/>
                <p:cNvCxnSpPr>
                  <a:stCxn id="255" idx="2"/>
                </p:cNvCxnSpPr>
                <p:nvPr/>
              </p:nvCxnSpPr>
              <p:spPr>
                <a:xfrm flipV="1">
                  <a:off x="2777627" y="2921919"/>
                  <a:ext cx="2151072" cy="567600"/>
                </a:xfrm>
                <a:prstGeom prst="bentConnector2">
                  <a:avLst/>
                </a:prstGeom>
                <a:ln w="38100" cap="rnd">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70" name="Elbow Connector 269"/>
                <p:cNvCxnSpPr>
                  <a:stCxn id="268" idx="2"/>
                  <a:endCxn id="246" idx="4"/>
                </p:cNvCxnSpPr>
                <p:nvPr/>
              </p:nvCxnSpPr>
              <p:spPr>
                <a:xfrm flipV="1">
                  <a:off x="1801412" y="5389630"/>
                  <a:ext cx="903937" cy="889207"/>
                </a:xfrm>
                <a:prstGeom prst="bentConnector2">
                  <a:avLst/>
                </a:prstGeom>
                <a:ln w="38100" cap="rnd">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31" name="Elbow Connector 230"/>
                <p:cNvCxnSpPr>
                  <a:stCxn id="361" idx="2"/>
                  <a:endCxn id="211" idx="5"/>
                </p:cNvCxnSpPr>
                <p:nvPr/>
              </p:nvCxnSpPr>
              <p:spPr>
                <a:xfrm flipV="1">
                  <a:off x="5041366" y="1129233"/>
                  <a:ext cx="2724304" cy="1717951"/>
                </a:xfrm>
                <a:prstGeom prst="bentConnector2">
                  <a:avLst/>
                </a:prstGeom>
                <a:ln w="38100" cap="rnd">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p:cNvCxnSpPr>
                  <a:stCxn id="99" idx="2"/>
                </p:cNvCxnSpPr>
                <p:nvPr/>
              </p:nvCxnSpPr>
              <p:spPr>
                <a:xfrm flipV="1">
                  <a:off x="2765027" y="2864543"/>
                  <a:ext cx="2106296" cy="17906"/>
                </a:xfrm>
                <a:prstGeom prst="line">
                  <a:avLst/>
                </a:prstGeom>
                <a:ln w="38100" cap="rnd">
                  <a:solidFill>
                    <a:schemeClr val="accent5"/>
                  </a:solidFill>
                </a:ln>
              </p:spPr>
              <p:style>
                <a:lnRef idx="1">
                  <a:schemeClr val="accent1"/>
                </a:lnRef>
                <a:fillRef idx="0">
                  <a:schemeClr val="accent1"/>
                </a:fillRef>
                <a:effectRef idx="0">
                  <a:schemeClr val="accent1"/>
                </a:effectRef>
                <a:fontRef idx="minor">
                  <a:schemeClr val="tx1"/>
                </a:fontRef>
              </p:style>
            </p:cxnSp>
            <p:grpSp>
              <p:nvGrpSpPr>
                <p:cNvPr id="98" name="Group 97"/>
                <p:cNvGrpSpPr/>
                <p:nvPr/>
              </p:nvGrpSpPr>
              <p:grpSpPr>
                <a:xfrm>
                  <a:off x="2650275" y="2697227"/>
                  <a:ext cx="342533" cy="242598"/>
                  <a:chOff x="3557395" y="1598754"/>
                  <a:chExt cx="342533" cy="242598"/>
                </a:xfrm>
              </p:grpSpPr>
              <p:sp>
                <p:nvSpPr>
                  <p:cNvPr id="100" name="TextBox 99"/>
                  <p:cNvSpPr txBox="1">
                    <a:spLocks/>
                  </p:cNvSpPr>
                  <p:nvPr/>
                </p:nvSpPr>
                <p:spPr>
                  <a:xfrm rot="19794618">
                    <a:off x="3653066" y="1598754"/>
                    <a:ext cx="246862" cy="123111"/>
                  </a:xfrm>
                  <a:prstGeom prst="rect">
                    <a:avLst/>
                  </a:prstGeom>
                  <a:noFill/>
                </p:spPr>
                <p:txBody>
                  <a:bodyPr wrap="none" lIns="0" tIns="0" rIns="0" bIns="0" rtlCol="0">
                    <a:spAutoFit/>
                  </a:bodyPr>
                  <a:lstStyle/>
                  <a:p>
                    <a:r>
                      <a:rPr lang="en-US" sz="800" dirty="0">
                        <a:uFillTx/>
                      </a:rPr>
                      <a:t>SQS </a:t>
                    </a:r>
                  </a:p>
                </p:txBody>
              </p:sp>
              <p:sp>
                <p:nvSpPr>
                  <p:cNvPr id="99" name="Oval 98"/>
                  <p:cNvSpPr>
                    <a:spLocks/>
                  </p:cNvSpPr>
                  <p:nvPr/>
                </p:nvSpPr>
                <p:spPr>
                  <a:xfrm flipH="1">
                    <a:off x="3557395" y="1726600"/>
                    <a:ext cx="114752" cy="114752"/>
                  </a:xfrm>
                  <a:prstGeom prst="ellipse">
                    <a:avLst/>
                  </a:prstGeom>
                  <a:solidFill>
                    <a:srgbClr val="FF940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grpSp>
            <p:grpSp>
              <p:nvGrpSpPr>
                <p:cNvPr id="82" name="Group 81"/>
                <p:cNvGrpSpPr/>
                <p:nvPr/>
              </p:nvGrpSpPr>
              <p:grpSpPr>
                <a:xfrm>
                  <a:off x="1678516" y="2654383"/>
                  <a:ext cx="564083" cy="290332"/>
                  <a:chOff x="3557395" y="1551020"/>
                  <a:chExt cx="564083" cy="290332"/>
                </a:xfrm>
              </p:grpSpPr>
              <p:sp>
                <p:nvSpPr>
                  <p:cNvPr id="83" name="Oval 82"/>
                  <p:cNvSpPr>
                    <a:spLocks/>
                  </p:cNvSpPr>
                  <p:nvPr/>
                </p:nvSpPr>
                <p:spPr>
                  <a:xfrm flipH="1">
                    <a:off x="3557395" y="1726600"/>
                    <a:ext cx="114752" cy="114752"/>
                  </a:xfrm>
                  <a:prstGeom prst="ellipse">
                    <a:avLst/>
                  </a:prstGeom>
                  <a:solidFill>
                    <a:srgbClr val="FF940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sp>
                <p:nvSpPr>
                  <p:cNvPr id="84" name="TextBox 83"/>
                  <p:cNvSpPr txBox="1">
                    <a:spLocks/>
                  </p:cNvSpPr>
                  <p:nvPr/>
                </p:nvSpPr>
                <p:spPr>
                  <a:xfrm rot="19794618">
                    <a:off x="3650195" y="1551020"/>
                    <a:ext cx="471283" cy="123111"/>
                  </a:xfrm>
                  <a:prstGeom prst="rect">
                    <a:avLst/>
                  </a:prstGeom>
                  <a:noFill/>
                </p:spPr>
                <p:txBody>
                  <a:bodyPr wrap="none" lIns="0" tIns="0" rIns="0" bIns="0" rtlCol="0">
                    <a:spAutoFit/>
                  </a:bodyPr>
                  <a:lstStyle/>
                  <a:p>
                    <a:r>
                      <a:rPr lang="en-US" sz="800" dirty="0">
                        <a:uFillTx/>
                      </a:rPr>
                      <a:t>S3 Bucket</a:t>
                    </a:r>
                  </a:p>
                </p:txBody>
              </p:sp>
            </p:grpSp>
            <p:grpSp>
              <p:nvGrpSpPr>
                <p:cNvPr id="143" name="Group 142"/>
                <p:cNvGrpSpPr/>
                <p:nvPr/>
              </p:nvGrpSpPr>
              <p:grpSpPr>
                <a:xfrm>
                  <a:off x="976485" y="3838197"/>
                  <a:ext cx="567560" cy="289528"/>
                  <a:chOff x="1283606" y="2441486"/>
                  <a:chExt cx="567560" cy="289528"/>
                </a:xfrm>
              </p:grpSpPr>
              <p:sp>
                <p:nvSpPr>
                  <p:cNvPr id="144" name="TextBox 143"/>
                  <p:cNvSpPr txBox="1">
                    <a:spLocks/>
                  </p:cNvSpPr>
                  <p:nvPr/>
                </p:nvSpPr>
                <p:spPr>
                  <a:xfrm rot="19794618">
                    <a:off x="1383089" y="2441486"/>
                    <a:ext cx="468077" cy="123111"/>
                  </a:xfrm>
                  <a:prstGeom prst="rect">
                    <a:avLst/>
                  </a:prstGeom>
                  <a:noFill/>
                </p:spPr>
                <p:txBody>
                  <a:bodyPr wrap="square" lIns="0" tIns="0" rIns="0" bIns="0" rtlCol="0">
                    <a:spAutoFit/>
                  </a:bodyPr>
                  <a:lstStyle/>
                  <a:p>
                    <a:r>
                      <a:rPr lang="en-US" sz="800" dirty="0">
                        <a:uFillTx/>
                      </a:rPr>
                      <a:t>Billing</a:t>
                    </a:r>
                  </a:p>
                </p:txBody>
              </p:sp>
              <p:sp>
                <p:nvSpPr>
                  <p:cNvPr id="145" name="Oval 144"/>
                  <p:cNvSpPr>
                    <a:spLocks/>
                  </p:cNvSpPr>
                  <p:nvPr/>
                </p:nvSpPr>
                <p:spPr>
                  <a:xfrm flipH="1">
                    <a:off x="1283606" y="2616262"/>
                    <a:ext cx="114752" cy="114752"/>
                  </a:xfrm>
                  <a:prstGeom prst="ellipse">
                    <a:avLst/>
                  </a:prstGeom>
                  <a:solidFill>
                    <a:srgbClr val="FF940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grpSp>
            <p:grpSp>
              <p:nvGrpSpPr>
                <p:cNvPr id="146" name="Group 145"/>
                <p:cNvGrpSpPr/>
                <p:nvPr/>
              </p:nvGrpSpPr>
              <p:grpSpPr>
                <a:xfrm>
                  <a:off x="974361" y="3092582"/>
                  <a:ext cx="680244" cy="319816"/>
                  <a:chOff x="1283606" y="2411198"/>
                  <a:chExt cx="680244" cy="319816"/>
                </a:xfrm>
              </p:grpSpPr>
              <p:sp>
                <p:nvSpPr>
                  <p:cNvPr id="147" name="TextBox 146"/>
                  <p:cNvSpPr txBox="1">
                    <a:spLocks/>
                  </p:cNvSpPr>
                  <p:nvPr/>
                </p:nvSpPr>
                <p:spPr>
                  <a:xfrm rot="19794618">
                    <a:off x="1374948" y="2411198"/>
                    <a:ext cx="588902" cy="123111"/>
                  </a:xfrm>
                  <a:prstGeom prst="rect">
                    <a:avLst/>
                  </a:prstGeom>
                  <a:noFill/>
                </p:spPr>
                <p:txBody>
                  <a:bodyPr wrap="square" lIns="0" tIns="0" rIns="0" bIns="0" rtlCol="0">
                    <a:spAutoFit/>
                  </a:bodyPr>
                  <a:lstStyle/>
                  <a:p>
                    <a:r>
                      <a:rPr lang="en-US" sz="800" dirty="0">
                        <a:uFillTx/>
                      </a:rPr>
                      <a:t>Access Logs</a:t>
                    </a:r>
                  </a:p>
                </p:txBody>
              </p:sp>
              <p:sp>
                <p:nvSpPr>
                  <p:cNvPr id="148" name="Oval 147"/>
                  <p:cNvSpPr>
                    <a:spLocks/>
                  </p:cNvSpPr>
                  <p:nvPr/>
                </p:nvSpPr>
                <p:spPr>
                  <a:xfrm flipH="1">
                    <a:off x="1283606" y="2616262"/>
                    <a:ext cx="114752" cy="114752"/>
                  </a:xfrm>
                  <a:prstGeom prst="ellipse">
                    <a:avLst/>
                  </a:prstGeom>
                  <a:solidFill>
                    <a:srgbClr val="FF940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grpSp>
            <p:grpSp>
              <p:nvGrpSpPr>
                <p:cNvPr id="149" name="Group 148"/>
                <p:cNvGrpSpPr/>
                <p:nvPr/>
              </p:nvGrpSpPr>
              <p:grpSpPr>
                <a:xfrm>
                  <a:off x="977162" y="3506200"/>
                  <a:ext cx="567560" cy="289528"/>
                  <a:chOff x="1283606" y="2441486"/>
                  <a:chExt cx="567560" cy="289528"/>
                </a:xfrm>
              </p:grpSpPr>
              <p:sp>
                <p:nvSpPr>
                  <p:cNvPr id="150" name="TextBox 149"/>
                  <p:cNvSpPr txBox="1">
                    <a:spLocks/>
                  </p:cNvSpPr>
                  <p:nvPr/>
                </p:nvSpPr>
                <p:spPr>
                  <a:xfrm rot="19794618">
                    <a:off x="1383089" y="2441486"/>
                    <a:ext cx="468077" cy="123111"/>
                  </a:xfrm>
                  <a:prstGeom prst="rect">
                    <a:avLst/>
                  </a:prstGeom>
                  <a:noFill/>
                </p:spPr>
                <p:txBody>
                  <a:bodyPr wrap="square" lIns="0" tIns="0" rIns="0" bIns="0" rtlCol="0">
                    <a:spAutoFit/>
                  </a:bodyPr>
                  <a:lstStyle/>
                  <a:p>
                    <a:r>
                      <a:rPr lang="en-US" sz="800" dirty="0">
                        <a:uFillTx/>
                      </a:rPr>
                      <a:t>*LB Logs</a:t>
                    </a:r>
                  </a:p>
                </p:txBody>
              </p:sp>
              <p:sp>
                <p:nvSpPr>
                  <p:cNvPr id="151" name="Oval 150"/>
                  <p:cNvSpPr>
                    <a:spLocks/>
                  </p:cNvSpPr>
                  <p:nvPr/>
                </p:nvSpPr>
                <p:spPr>
                  <a:xfrm flipH="1">
                    <a:off x="1283606" y="2616262"/>
                    <a:ext cx="114752" cy="114752"/>
                  </a:xfrm>
                  <a:prstGeom prst="ellipse">
                    <a:avLst/>
                  </a:prstGeom>
                  <a:solidFill>
                    <a:srgbClr val="FF940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grpSp>
            <p:grpSp>
              <p:nvGrpSpPr>
                <p:cNvPr id="254" name="Group 253"/>
                <p:cNvGrpSpPr/>
                <p:nvPr/>
              </p:nvGrpSpPr>
              <p:grpSpPr>
                <a:xfrm>
                  <a:off x="2662875" y="3121715"/>
                  <a:ext cx="965054" cy="425180"/>
                  <a:chOff x="2382258" y="1403679"/>
                  <a:chExt cx="965054" cy="425180"/>
                </a:xfrm>
              </p:grpSpPr>
              <p:sp>
                <p:nvSpPr>
                  <p:cNvPr id="255" name="Oval 254"/>
                  <p:cNvSpPr>
                    <a:spLocks/>
                  </p:cNvSpPr>
                  <p:nvPr/>
                </p:nvSpPr>
                <p:spPr>
                  <a:xfrm flipH="1">
                    <a:off x="2382258" y="1714107"/>
                    <a:ext cx="114752" cy="114752"/>
                  </a:xfrm>
                  <a:prstGeom prst="ellipse">
                    <a:avLst/>
                  </a:prstGeom>
                  <a:solidFill>
                    <a:srgbClr val="FF940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sp>
                <p:nvSpPr>
                  <p:cNvPr id="256" name="TextBox 255"/>
                  <p:cNvSpPr txBox="1">
                    <a:spLocks/>
                  </p:cNvSpPr>
                  <p:nvPr/>
                </p:nvSpPr>
                <p:spPr>
                  <a:xfrm rot="19794618">
                    <a:off x="2427188" y="1403679"/>
                    <a:ext cx="920124" cy="123111"/>
                  </a:xfrm>
                  <a:prstGeom prst="rect">
                    <a:avLst/>
                  </a:prstGeom>
                  <a:noFill/>
                </p:spPr>
                <p:txBody>
                  <a:bodyPr wrap="none" lIns="0" tIns="0" rIns="0" bIns="0" rtlCol="0">
                    <a:spAutoFit/>
                  </a:bodyPr>
                  <a:lstStyle/>
                  <a:p>
                    <a:r>
                      <a:rPr lang="en-US" sz="800" dirty="0">
                        <a:uFillTx/>
                      </a:rPr>
                      <a:t>CloudWatch Metrics</a:t>
                    </a:r>
                  </a:p>
                </p:txBody>
              </p:sp>
            </p:grpSp>
            <p:grpSp>
              <p:nvGrpSpPr>
                <p:cNvPr id="275" name="Group 274"/>
                <p:cNvGrpSpPr/>
                <p:nvPr/>
              </p:nvGrpSpPr>
              <p:grpSpPr>
                <a:xfrm>
                  <a:off x="2105974" y="4792348"/>
                  <a:ext cx="594556" cy="279804"/>
                  <a:chOff x="3557395" y="1561548"/>
                  <a:chExt cx="594556" cy="279804"/>
                </a:xfrm>
              </p:grpSpPr>
              <p:sp>
                <p:nvSpPr>
                  <p:cNvPr id="276" name="TextBox 275"/>
                  <p:cNvSpPr txBox="1">
                    <a:spLocks/>
                  </p:cNvSpPr>
                  <p:nvPr/>
                </p:nvSpPr>
                <p:spPr>
                  <a:xfrm rot="19794618">
                    <a:off x="3653417" y="1561548"/>
                    <a:ext cx="498534" cy="123111"/>
                  </a:xfrm>
                  <a:prstGeom prst="rect">
                    <a:avLst/>
                  </a:prstGeom>
                  <a:noFill/>
                </p:spPr>
                <p:txBody>
                  <a:bodyPr wrap="none" lIns="0" tIns="0" rIns="0" bIns="0" rtlCol="0">
                    <a:spAutoFit/>
                  </a:bodyPr>
                  <a:lstStyle/>
                  <a:p>
                    <a:r>
                      <a:rPr lang="en-US" sz="800" dirty="0">
                        <a:uFillTx/>
                      </a:rPr>
                      <a:t>Azure ATP</a:t>
                    </a:r>
                  </a:p>
                </p:txBody>
              </p:sp>
              <p:sp>
                <p:nvSpPr>
                  <p:cNvPr id="277" name="Oval 276"/>
                  <p:cNvSpPr>
                    <a:spLocks/>
                  </p:cNvSpPr>
                  <p:nvPr/>
                </p:nvSpPr>
                <p:spPr>
                  <a:xfrm flipH="1">
                    <a:off x="3557395" y="1726600"/>
                    <a:ext cx="114752" cy="114752"/>
                  </a:xfrm>
                  <a:prstGeom prst="ellipse">
                    <a:avLst/>
                  </a:prstGeom>
                  <a:solidFill>
                    <a:srgbClr val="008A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grpSp>
            <p:grpSp>
              <p:nvGrpSpPr>
                <p:cNvPr id="337" name="Group 336"/>
                <p:cNvGrpSpPr/>
                <p:nvPr/>
              </p:nvGrpSpPr>
              <p:grpSpPr>
                <a:xfrm>
                  <a:off x="7163245" y="2965717"/>
                  <a:ext cx="876622" cy="362171"/>
                  <a:chOff x="3557395" y="1479181"/>
                  <a:chExt cx="876622" cy="362171"/>
                </a:xfrm>
              </p:grpSpPr>
              <p:sp>
                <p:nvSpPr>
                  <p:cNvPr id="338" name="Oval 337"/>
                  <p:cNvSpPr>
                    <a:spLocks/>
                  </p:cNvSpPr>
                  <p:nvPr/>
                </p:nvSpPr>
                <p:spPr>
                  <a:xfrm flipH="1">
                    <a:off x="3557395" y="1726600"/>
                    <a:ext cx="114752" cy="11475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sp>
                <p:nvSpPr>
                  <p:cNvPr id="339" name="TextBox 338"/>
                  <p:cNvSpPr txBox="1">
                    <a:spLocks/>
                  </p:cNvSpPr>
                  <p:nvPr/>
                </p:nvSpPr>
                <p:spPr>
                  <a:xfrm rot="19794618">
                    <a:off x="3638361" y="1479181"/>
                    <a:ext cx="795656" cy="123111"/>
                  </a:xfrm>
                  <a:prstGeom prst="rect">
                    <a:avLst/>
                  </a:prstGeom>
                  <a:noFill/>
                </p:spPr>
                <p:txBody>
                  <a:bodyPr wrap="square" lIns="0" tIns="0" rIns="0" bIns="0" rtlCol="0">
                    <a:spAutoFit/>
                  </a:bodyPr>
                  <a:lstStyle/>
                  <a:p>
                    <a:r>
                      <a:rPr lang="en-US" sz="800" dirty="0">
                        <a:uFillTx/>
                      </a:rPr>
                      <a:t>Service Logs</a:t>
                    </a:r>
                  </a:p>
                </p:txBody>
              </p:sp>
            </p:grpSp>
            <p:grpSp>
              <p:nvGrpSpPr>
                <p:cNvPr id="395" name="Group 394"/>
                <p:cNvGrpSpPr/>
                <p:nvPr/>
              </p:nvGrpSpPr>
              <p:grpSpPr>
                <a:xfrm>
                  <a:off x="6069407" y="3675422"/>
                  <a:ext cx="692059" cy="317157"/>
                  <a:chOff x="10724330" y="4664485"/>
                  <a:chExt cx="692059" cy="317157"/>
                </a:xfrm>
              </p:grpSpPr>
              <p:sp>
                <p:nvSpPr>
                  <p:cNvPr id="340" name="Oval 339"/>
                  <p:cNvSpPr>
                    <a:spLocks/>
                  </p:cNvSpPr>
                  <p:nvPr/>
                </p:nvSpPr>
                <p:spPr>
                  <a:xfrm flipH="1">
                    <a:off x="10724330" y="4866890"/>
                    <a:ext cx="114752" cy="11475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sp>
                <p:nvSpPr>
                  <p:cNvPr id="341" name="TextBox 340"/>
                  <p:cNvSpPr txBox="1">
                    <a:spLocks/>
                  </p:cNvSpPr>
                  <p:nvPr/>
                </p:nvSpPr>
                <p:spPr>
                  <a:xfrm rot="19794618">
                    <a:off x="10838093" y="4664485"/>
                    <a:ext cx="578296" cy="123111"/>
                  </a:xfrm>
                  <a:prstGeom prst="rect">
                    <a:avLst/>
                  </a:prstGeom>
                  <a:noFill/>
                </p:spPr>
                <p:txBody>
                  <a:bodyPr wrap="square" lIns="0" tIns="0" rIns="0" bIns="0" rtlCol="0">
                    <a:spAutoFit/>
                  </a:bodyPr>
                  <a:lstStyle/>
                  <a:p>
                    <a:r>
                      <a:rPr lang="en-US" sz="800" dirty="0">
                        <a:uFillTx/>
                      </a:rPr>
                      <a:t>Billing</a:t>
                    </a:r>
                  </a:p>
                </p:txBody>
              </p:sp>
            </p:grpSp>
            <p:grpSp>
              <p:nvGrpSpPr>
                <p:cNvPr id="360" name="Group 359"/>
                <p:cNvGrpSpPr/>
                <p:nvPr/>
              </p:nvGrpSpPr>
              <p:grpSpPr>
                <a:xfrm>
                  <a:off x="6268710" y="3012099"/>
                  <a:ext cx="681187" cy="317467"/>
                  <a:chOff x="9018916" y="4607906"/>
                  <a:chExt cx="681187" cy="317467"/>
                </a:xfrm>
              </p:grpSpPr>
              <p:sp>
                <p:nvSpPr>
                  <p:cNvPr id="342" name="Oval 341"/>
                  <p:cNvSpPr>
                    <a:spLocks/>
                  </p:cNvSpPr>
                  <p:nvPr/>
                </p:nvSpPr>
                <p:spPr>
                  <a:xfrm flipH="1">
                    <a:off x="9018916" y="4810621"/>
                    <a:ext cx="114752" cy="11475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sp>
                <p:nvSpPr>
                  <p:cNvPr id="343" name="TextBox 342"/>
                  <p:cNvSpPr txBox="1">
                    <a:spLocks/>
                  </p:cNvSpPr>
                  <p:nvPr/>
                </p:nvSpPr>
                <p:spPr>
                  <a:xfrm rot="19794618">
                    <a:off x="9121807" y="4607906"/>
                    <a:ext cx="578296" cy="123111"/>
                  </a:xfrm>
                  <a:prstGeom prst="rect">
                    <a:avLst/>
                  </a:prstGeom>
                  <a:noFill/>
                </p:spPr>
                <p:txBody>
                  <a:bodyPr wrap="square" lIns="0" tIns="0" rIns="0" bIns="0" rtlCol="0">
                    <a:spAutoFit/>
                  </a:bodyPr>
                  <a:lstStyle/>
                  <a:p>
                    <a:r>
                      <a:rPr lang="en-US" sz="800" dirty="0">
                        <a:uFillTx/>
                      </a:rPr>
                      <a:t>Pub/Sub</a:t>
                    </a:r>
                  </a:p>
                </p:txBody>
              </p:sp>
            </p:grpSp>
            <p:grpSp>
              <p:nvGrpSpPr>
                <p:cNvPr id="352" name="Group 351"/>
                <p:cNvGrpSpPr/>
                <p:nvPr/>
              </p:nvGrpSpPr>
              <p:grpSpPr>
                <a:xfrm>
                  <a:off x="5321024" y="2942451"/>
                  <a:ext cx="871671" cy="381006"/>
                  <a:chOff x="3557395" y="1460346"/>
                  <a:chExt cx="871671" cy="381006"/>
                </a:xfrm>
              </p:grpSpPr>
              <p:sp>
                <p:nvSpPr>
                  <p:cNvPr id="353" name="Oval 352"/>
                  <p:cNvSpPr>
                    <a:spLocks/>
                  </p:cNvSpPr>
                  <p:nvPr/>
                </p:nvSpPr>
                <p:spPr>
                  <a:xfrm flipH="1">
                    <a:off x="3557395" y="1726600"/>
                    <a:ext cx="114752" cy="11475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sp>
                <p:nvSpPr>
                  <p:cNvPr id="354" name="TextBox 353"/>
                  <p:cNvSpPr txBox="1">
                    <a:spLocks/>
                  </p:cNvSpPr>
                  <p:nvPr/>
                </p:nvSpPr>
                <p:spPr>
                  <a:xfrm rot="19794618">
                    <a:off x="3633410" y="1460346"/>
                    <a:ext cx="795656" cy="123111"/>
                  </a:xfrm>
                  <a:prstGeom prst="rect">
                    <a:avLst/>
                  </a:prstGeom>
                  <a:noFill/>
                </p:spPr>
                <p:txBody>
                  <a:bodyPr wrap="square" lIns="0" tIns="0" rIns="0" bIns="0" rtlCol="0">
                    <a:spAutoFit/>
                  </a:bodyPr>
                  <a:lstStyle/>
                  <a:p>
                    <a:r>
                      <a:rPr lang="en-US" sz="800" dirty="0">
                        <a:uFillTx/>
                      </a:rPr>
                      <a:t>StackDriver</a:t>
                    </a:r>
                  </a:p>
                </p:txBody>
              </p:sp>
            </p:grpSp>
            <p:grpSp>
              <p:nvGrpSpPr>
                <p:cNvPr id="394" name="Group 393"/>
                <p:cNvGrpSpPr/>
                <p:nvPr/>
              </p:nvGrpSpPr>
              <p:grpSpPr>
                <a:xfrm>
                  <a:off x="5329834" y="3675422"/>
                  <a:ext cx="692059" cy="317157"/>
                  <a:chOff x="9859627" y="4641643"/>
                  <a:chExt cx="692059" cy="317157"/>
                </a:xfrm>
              </p:grpSpPr>
              <p:sp>
                <p:nvSpPr>
                  <p:cNvPr id="358" name="Oval 357"/>
                  <p:cNvSpPr>
                    <a:spLocks/>
                  </p:cNvSpPr>
                  <p:nvPr/>
                </p:nvSpPr>
                <p:spPr>
                  <a:xfrm flipH="1">
                    <a:off x="9859627" y="4844048"/>
                    <a:ext cx="114752" cy="11475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sp>
                <p:nvSpPr>
                  <p:cNvPr id="359" name="TextBox 358"/>
                  <p:cNvSpPr txBox="1">
                    <a:spLocks/>
                  </p:cNvSpPr>
                  <p:nvPr/>
                </p:nvSpPr>
                <p:spPr>
                  <a:xfrm rot="19794618">
                    <a:off x="9973390" y="4641643"/>
                    <a:ext cx="578296" cy="123111"/>
                  </a:xfrm>
                  <a:prstGeom prst="rect">
                    <a:avLst/>
                  </a:prstGeom>
                  <a:noFill/>
                </p:spPr>
                <p:txBody>
                  <a:bodyPr wrap="square" lIns="0" tIns="0" rIns="0" bIns="0" rtlCol="0">
                    <a:spAutoFit/>
                  </a:bodyPr>
                  <a:lstStyle/>
                  <a:p>
                    <a:r>
                      <a:rPr lang="en-US" sz="800" dirty="0">
                        <a:uFillTx/>
                      </a:rPr>
                      <a:t>GCS</a:t>
                    </a:r>
                  </a:p>
                </p:txBody>
              </p:sp>
            </p:grpSp>
            <p:sp>
              <p:nvSpPr>
                <p:cNvPr id="361" name="Oval 360"/>
                <p:cNvSpPr>
                  <a:spLocks/>
                </p:cNvSpPr>
                <p:nvPr/>
              </p:nvSpPr>
              <p:spPr>
                <a:xfrm flipH="1">
                  <a:off x="4815004" y="2734003"/>
                  <a:ext cx="226362" cy="2263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grpSp>
          <p:cxnSp>
            <p:nvCxnSpPr>
              <p:cNvPr id="169" name="Straight Connector 168"/>
              <p:cNvCxnSpPr>
                <a:stCxn id="171" idx="2"/>
              </p:cNvCxnSpPr>
              <p:nvPr/>
            </p:nvCxnSpPr>
            <p:spPr>
              <a:xfrm flipV="1">
                <a:off x="3937950" y="3286144"/>
                <a:ext cx="980959" cy="6566"/>
              </a:xfrm>
              <a:prstGeom prst="line">
                <a:avLst/>
              </a:prstGeom>
              <a:ln w="38100" cap="rnd">
                <a:solidFill>
                  <a:schemeClr val="accent5"/>
                </a:solidFill>
              </a:ln>
            </p:spPr>
            <p:style>
              <a:lnRef idx="1">
                <a:schemeClr val="accent1"/>
              </a:lnRef>
              <a:fillRef idx="0">
                <a:schemeClr val="accent1"/>
              </a:fillRef>
              <a:effectRef idx="0">
                <a:schemeClr val="accent1"/>
              </a:effectRef>
              <a:fontRef idx="minor">
                <a:schemeClr val="tx1"/>
              </a:fontRef>
            </p:style>
          </p:cxnSp>
          <p:grpSp>
            <p:nvGrpSpPr>
              <p:cNvPr id="170" name="Group 169"/>
              <p:cNvGrpSpPr/>
              <p:nvPr/>
            </p:nvGrpSpPr>
            <p:grpSpPr>
              <a:xfrm>
                <a:off x="3823198" y="2974405"/>
                <a:ext cx="804077" cy="375681"/>
                <a:chOff x="2382258" y="1453178"/>
                <a:chExt cx="804077" cy="375681"/>
              </a:xfrm>
            </p:grpSpPr>
            <p:sp>
              <p:nvSpPr>
                <p:cNvPr id="171" name="Oval 170"/>
                <p:cNvSpPr>
                  <a:spLocks/>
                </p:cNvSpPr>
                <p:nvPr/>
              </p:nvSpPr>
              <p:spPr>
                <a:xfrm flipH="1">
                  <a:off x="2382258" y="1714107"/>
                  <a:ext cx="114752" cy="114752"/>
                </a:xfrm>
                <a:prstGeom prst="ellipse">
                  <a:avLst/>
                </a:prstGeom>
                <a:solidFill>
                  <a:srgbClr val="FF940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sp>
              <p:nvSpPr>
                <p:cNvPr id="172" name="TextBox 171"/>
                <p:cNvSpPr txBox="1">
                  <a:spLocks/>
                </p:cNvSpPr>
                <p:nvPr/>
              </p:nvSpPr>
              <p:spPr>
                <a:xfrm rot="19794618">
                  <a:off x="2459597" y="1453178"/>
                  <a:ext cx="726738" cy="123111"/>
                </a:xfrm>
                <a:prstGeom prst="rect">
                  <a:avLst/>
                </a:prstGeom>
                <a:noFill/>
              </p:spPr>
              <p:txBody>
                <a:bodyPr wrap="square" lIns="0" tIns="0" rIns="0" bIns="0" rtlCol="0">
                  <a:spAutoFit/>
                </a:bodyPr>
                <a:lstStyle/>
                <a:p>
                  <a:r>
                    <a:rPr lang="en-US" sz="800" dirty="0">
                      <a:uFillTx/>
                    </a:rPr>
                    <a:t>Description</a:t>
                  </a:r>
                </a:p>
              </p:txBody>
            </p:sp>
          </p:grpSp>
        </p:grpSp>
        <p:sp>
          <p:nvSpPr>
            <p:cNvPr id="173" name="TextBox 172"/>
            <p:cNvSpPr txBox="1">
              <a:spLocks/>
            </p:cNvSpPr>
            <p:nvPr/>
          </p:nvSpPr>
          <p:spPr>
            <a:xfrm rot="19794618">
              <a:off x="1729198" y="5976659"/>
              <a:ext cx="734175" cy="123111"/>
            </a:xfrm>
            <a:prstGeom prst="rect">
              <a:avLst/>
            </a:prstGeom>
            <a:noFill/>
          </p:spPr>
          <p:txBody>
            <a:bodyPr wrap="none" lIns="0" tIns="0" rIns="0" bIns="0" rtlCol="0">
              <a:spAutoFit/>
            </a:bodyPr>
            <a:lstStyle/>
            <a:p>
              <a:r>
                <a:rPr lang="en-US" sz="800" dirty="0">
                  <a:uFillTx/>
                </a:rPr>
                <a:t>Diagnostic Logs</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xit" presetSubtype="10" fill="hold" nodeType="clickEffect">
                                  <p:stCondLst>
                                    <p:cond delay="0"/>
                                  </p:stCondLst>
                                  <p:childTnLst>
                                    <p:animEffect transition="out" filter="blinds(horizontal)">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Long Term Plan</a:t>
            </a:r>
          </a:p>
        </p:txBody>
      </p:sp>
      <p:sp>
        <p:nvSpPr>
          <p:cNvPr id="3" name="Subtitle 2"/>
          <p:cNvSpPr>
            <a:spLocks noGrp="1"/>
          </p:cNvSpPr>
          <p:nvPr>
            <p:ph type="body" idx="1"/>
          </p:nvPr>
        </p:nvSpPr>
        <p:spPr/>
        <p:txBody>
          <a:bodyPr/>
          <a:lstStyle/>
          <a:p>
            <a:r>
              <a:rPr lang="en-US" dirty="0">
                <a:uFillTx/>
              </a:rPr>
              <a:t>Collect all cloud data in a uniform path</a:t>
            </a:r>
          </a:p>
        </p:txBody>
      </p:sp>
      <p:sp>
        <p:nvSpPr>
          <p:cNvPr id="4" name="Text Placeholder 3"/>
          <p:cNvSpPr>
            <a:spLocks noGrp="1"/>
          </p:cNvSpPr>
          <p:nvPr>
            <p:ph type="body" idx="14"/>
          </p:nvPr>
        </p:nvSpPr>
        <p:spPr/>
        <p:txBody>
          <a:bodyPr/>
          <a:lstStyle/>
          <a:p>
            <a:endParaRPr lang="en-US">
              <a:uFillTx/>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p:cNvPicPr>
            <a:picLocks noChangeAspect="1"/>
          </p:cNvPicPr>
          <p:nvPr/>
        </p:nvPicPr>
        <p:blipFill>
          <a:blip r:embed="rId2"/>
          <a:stretch>
            <a:fillRect/>
          </a:stretch>
        </p:blipFill>
        <p:spPr>
          <a:xfrm>
            <a:off x="2868896" y="1586675"/>
            <a:ext cx="1505321" cy="434692"/>
          </a:xfrm>
          <a:prstGeom prst="rect">
            <a:avLst/>
          </a:prstGeom>
        </p:spPr>
      </p:pic>
      <p:pic>
        <p:nvPicPr>
          <p:cNvPr id="20" name="Picture 19"/>
          <p:cNvPicPr>
            <a:picLocks noChangeAspect="1"/>
          </p:cNvPicPr>
          <p:nvPr/>
        </p:nvPicPr>
        <p:blipFill>
          <a:blip r:embed="rId3"/>
          <a:stretch>
            <a:fillRect/>
          </a:stretch>
        </p:blipFill>
        <p:spPr>
          <a:xfrm>
            <a:off x="1409700" y="1660903"/>
            <a:ext cx="1057171" cy="631825"/>
          </a:xfrm>
          <a:prstGeom prst="rect">
            <a:avLst/>
          </a:prstGeom>
        </p:spPr>
      </p:pic>
      <p:pic>
        <p:nvPicPr>
          <p:cNvPr id="21" name="Picture 20"/>
          <p:cNvPicPr>
            <a:picLocks noChangeAspect="1"/>
          </p:cNvPicPr>
          <p:nvPr/>
        </p:nvPicPr>
        <p:blipFill>
          <a:blip r:embed="rId4"/>
          <a:stretch>
            <a:fillRect/>
          </a:stretch>
        </p:blipFill>
        <p:spPr>
          <a:xfrm>
            <a:off x="4776242" y="1665767"/>
            <a:ext cx="2247900" cy="355600"/>
          </a:xfrm>
          <a:prstGeom prst="rect">
            <a:avLst/>
          </a:prstGeom>
        </p:spPr>
      </p:pic>
      <p:pic>
        <p:nvPicPr>
          <p:cNvPr id="22" name="Picture 21"/>
          <p:cNvPicPr>
            <a:picLocks noChangeAspect="1"/>
          </p:cNvPicPr>
          <p:nvPr/>
        </p:nvPicPr>
        <p:blipFill>
          <a:blip r:embed="rId5"/>
          <a:stretch>
            <a:fillRect/>
          </a:stretch>
        </p:blipFill>
        <p:spPr>
          <a:xfrm>
            <a:off x="9129816" y="1586675"/>
            <a:ext cx="2129480" cy="632923"/>
          </a:xfrm>
          <a:prstGeom prst="rect">
            <a:avLst/>
          </a:prstGeom>
        </p:spPr>
      </p:pic>
      <p:sp>
        <p:nvSpPr>
          <p:cNvPr id="29" name="Oval 28"/>
          <p:cNvSpPr>
            <a:spLocks/>
          </p:cNvSpPr>
          <p:nvPr/>
        </p:nvSpPr>
        <p:spPr>
          <a:xfrm flipH="1">
            <a:off x="1880909" y="2488066"/>
            <a:ext cx="230798" cy="230798"/>
          </a:xfrm>
          <a:prstGeom prst="ellipse">
            <a:avLst/>
          </a:prstGeom>
          <a:solidFill>
            <a:srgbClr val="FF940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sp>
        <p:nvSpPr>
          <p:cNvPr id="211" name="Oval 210"/>
          <p:cNvSpPr>
            <a:spLocks/>
          </p:cNvSpPr>
          <p:nvPr/>
        </p:nvSpPr>
        <p:spPr>
          <a:xfrm flipH="1">
            <a:off x="9963758" y="2314644"/>
            <a:ext cx="230798" cy="23079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sp>
        <p:nvSpPr>
          <p:cNvPr id="172" name="Oval 171"/>
          <p:cNvSpPr>
            <a:spLocks/>
          </p:cNvSpPr>
          <p:nvPr/>
        </p:nvSpPr>
        <p:spPr>
          <a:xfrm flipH="1">
            <a:off x="3715750" y="2468858"/>
            <a:ext cx="230798" cy="230798"/>
          </a:xfrm>
          <a:prstGeom prst="ellipse">
            <a:avLst/>
          </a:prstGeom>
          <a:solidFill>
            <a:srgbClr val="008A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sp>
        <p:nvSpPr>
          <p:cNvPr id="174" name="Oval 173"/>
          <p:cNvSpPr>
            <a:spLocks/>
          </p:cNvSpPr>
          <p:nvPr/>
        </p:nvSpPr>
        <p:spPr>
          <a:xfrm flipH="1">
            <a:off x="5900192" y="2501413"/>
            <a:ext cx="230798" cy="23079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cxnSp>
        <p:nvCxnSpPr>
          <p:cNvPr id="4" name="Elbow Connector 3"/>
          <p:cNvCxnSpPr>
            <a:stCxn id="29" idx="5"/>
            <a:endCxn id="211" idx="3"/>
          </p:cNvCxnSpPr>
          <p:nvPr/>
        </p:nvCxnSpPr>
        <p:spPr>
          <a:xfrm rot="5400000" flipH="1" flipV="1">
            <a:off x="5951021" y="-1524671"/>
            <a:ext cx="173422" cy="8246047"/>
          </a:xfrm>
          <a:prstGeom prst="bentConnector3">
            <a:avLst>
              <a:gd name="adj1" fmla="val -788379"/>
            </a:avLst>
          </a:prstGeom>
          <a:ln w="38100" cap="rnd">
            <a:solidFill>
              <a:schemeClr val="accent4">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8" name="Elbow Connector 177"/>
          <p:cNvCxnSpPr>
            <a:stCxn id="29" idx="3"/>
            <a:endCxn id="211" idx="5"/>
          </p:cNvCxnSpPr>
          <p:nvPr/>
        </p:nvCxnSpPr>
        <p:spPr>
          <a:xfrm rot="5400000" flipH="1" flipV="1">
            <a:off x="5951021" y="-1361473"/>
            <a:ext cx="173422" cy="7919651"/>
          </a:xfrm>
          <a:prstGeom prst="bentConnector3">
            <a:avLst>
              <a:gd name="adj1" fmla="val -656378"/>
            </a:avLst>
          </a:prstGeom>
          <a:ln w="38100" cap="rnd">
            <a:solidFill>
              <a:schemeClr val="accent5"/>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2" name="Elbow Connector 181"/>
          <p:cNvCxnSpPr>
            <a:stCxn id="172" idx="3"/>
            <a:endCxn id="211" idx="5"/>
          </p:cNvCxnSpPr>
          <p:nvPr/>
        </p:nvCxnSpPr>
        <p:spPr>
          <a:xfrm rot="5400000" flipH="1" flipV="1">
            <a:off x="6878046" y="-453656"/>
            <a:ext cx="154214" cy="6084810"/>
          </a:xfrm>
          <a:prstGeom prst="bentConnector3">
            <a:avLst>
              <a:gd name="adj1" fmla="val -469628"/>
            </a:avLst>
          </a:prstGeom>
          <a:ln w="38100" cap="rnd">
            <a:solidFill>
              <a:schemeClr val="accent5"/>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7" name="Elbow Connector 186"/>
          <p:cNvCxnSpPr>
            <a:stCxn id="172" idx="5"/>
            <a:endCxn id="211" idx="3"/>
          </p:cNvCxnSpPr>
          <p:nvPr/>
        </p:nvCxnSpPr>
        <p:spPr>
          <a:xfrm rot="5400000" flipH="1" flipV="1">
            <a:off x="6878046" y="-616854"/>
            <a:ext cx="154214" cy="6411206"/>
          </a:xfrm>
          <a:prstGeom prst="bentConnector3">
            <a:avLst>
              <a:gd name="adj1" fmla="val -606986"/>
            </a:avLst>
          </a:prstGeom>
          <a:ln w="38100" cap="rnd">
            <a:solidFill>
              <a:schemeClr val="accent4">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9" name="Elbow Connector 198"/>
          <p:cNvCxnSpPr>
            <a:stCxn id="174" idx="5"/>
            <a:endCxn id="211" idx="3"/>
          </p:cNvCxnSpPr>
          <p:nvPr/>
        </p:nvCxnSpPr>
        <p:spPr>
          <a:xfrm rot="5400000" flipH="1" flipV="1">
            <a:off x="7953989" y="491645"/>
            <a:ext cx="186769" cy="4226764"/>
          </a:xfrm>
          <a:prstGeom prst="bentConnector3">
            <a:avLst>
              <a:gd name="adj1" fmla="val -246727"/>
            </a:avLst>
          </a:prstGeom>
          <a:ln w="38100" cap="rnd">
            <a:solidFill>
              <a:schemeClr val="accent4">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0" name="Elbow Connector 199"/>
          <p:cNvCxnSpPr>
            <a:stCxn id="174" idx="3"/>
            <a:endCxn id="211" idx="5"/>
          </p:cNvCxnSpPr>
          <p:nvPr/>
        </p:nvCxnSpPr>
        <p:spPr>
          <a:xfrm rot="5400000" flipH="1" flipV="1">
            <a:off x="7953989" y="654843"/>
            <a:ext cx="186769" cy="3900368"/>
          </a:xfrm>
          <a:prstGeom prst="bentConnector3">
            <a:avLst>
              <a:gd name="adj1" fmla="val -126638"/>
            </a:avLst>
          </a:prstGeom>
          <a:ln w="38100" cap="rnd">
            <a:solidFill>
              <a:schemeClr val="accent5"/>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09" name="Title 3"/>
          <p:cNvSpPr txBox="1">
            <a:spLocks/>
          </p:cNvSpPr>
          <p:nvPr/>
        </p:nvSpPr>
        <p:spPr>
          <a:xfrm>
            <a:off x="456063" y="310394"/>
            <a:ext cx="11279874" cy="443586"/>
          </a:xfrm>
          <a:prstGeom prst="rect">
            <a:avLst/>
          </a:prstGeom>
        </p:spPr>
        <p:txBody>
          <a:bodyPr/>
          <a:lstStyle>
            <a:lvl1pPr algn="ctr" defTabSz="914400" rtl="0" eaLnBrk="1" latinLnBrk="0" hangingPunct="1">
              <a:lnSpc>
                <a:spcPct val="86000"/>
              </a:lnSpc>
              <a:spcBef>
                <a:spcPct val="0"/>
              </a:spcBef>
              <a:buNone/>
              <a:defRPr sz="3600" b="1" kern="1200">
                <a:solidFill>
                  <a:schemeClr val="tx1"/>
                </a:solidFill>
                <a:uFillTx/>
                <a:latin typeface="+mj-lt"/>
                <a:ea typeface="+mj-ea"/>
                <a:cs typeface="+mj-cs"/>
              </a:defRPr>
            </a:lvl1pPr>
          </a:lstStyle>
          <a:p>
            <a:r>
              <a:rPr lang="en-US" dirty="0">
                <a:uFillTx/>
              </a:rPr>
              <a:t>Long Term GDI for Cloud</a:t>
            </a:r>
          </a:p>
        </p:txBody>
      </p:sp>
      <p:grpSp>
        <p:nvGrpSpPr>
          <p:cNvPr id="81" name="Group 80"/>
          <p:cNvGrpSpPr/>
          <p:nvPr/>
        </p:nvGrpSpPr>
        <p:grpSpPr>
          <a:xfrm>
            <a:off x="8433242" y="5410157"/>
            <a:ext cx="1727514" cy="495343"/>
            <a:chOff x="5228911" y="5329953"/>
            <a:chExt cx="1727514" cy="495343"/>
          </a:xfrm>
        </p:grpSpPr>
        <p:cxnSp>
          <p:nvCxnSpPr>
            <p:cNvPr id="71" name="Straight Arrow Connector 70"/>
            <p:cNvCxnSpPr/>
            <p:nvPr/>
          </p:nvCxnSpPr>
          <p:spPr>
            <a:xfrm>
              <a:off x="5280509" y="5329953"/>
              <a:ext cx="1674644" cy="0"/>
            </a:xfrm>
            <a:prstGeom prst="straightConnector1">
              <a:avLst/>
            </a:prstGeom>
            <a:ln w="38100" cap="rnd">
              <a:solidFill>
                <a:schemeClr val="accent4">
                  <a:lumMod val="60000"/>
                  <a:lumOff val="40000"/>
                </a:schemeClr>
              </a:solidFill>
              <a:headEnd type="oval"/>
              <a:tailEnd type="triangle"/>
            </a:ln>
          </p:spPr>
          <p:style>
            <a:lnRef idx="1">
              <a:schemeClr val="accent1"/>
            </a:lnRef>
            <a:fillRef idx="0">
              <a:schemeClr val="accent1"/>
            </a:fillRef>
            <a:effectRef idx="0">
              <a:schemeClr val="accent1"/>
            </a:effectRef>
            <a:fontRef idx="minor">
              <a:schemeClr val="tx1"/>
            </a:fontRef>
          </p:style>
        </p:cxnSp>
        <p:sp>
          <p:nvSpPr>
            <p:cNvPr id="76" name="TextBox 75"/>
            <p:cNvSpPr txBox="1">
              <a:spLocks/>
            </p:cNvSpPr>
            <p:nvPr/>
          </p:nvSpPr>
          <p:spPr>
            <a:xfrm>
              <a:off x="5228911" y="5455964"/>
              <a:ext cx="1727514" cy="369332"/>
            </a:xfrm>
            <a:prstGeom prst="rect">
              <a:avLst/>
            </a:prstGeom>
            <a:noFill/>
          </p:spPr>
          <p:txBody>
            <a:bodyPr wrap="square" lIns="0" tIns="0" rIns="0" bIns="0" rtlCol="0">
              <a:spAutoFit/>
            </a:bodyPr>
            <a:lstStyle/>
            <a:p>
              <a:pPr algn="ctr"/>
              <a:r>
                <a:rPr lang="en-US" sz="2400" dirty="0">
                  <a:uFillTx/>
                </a:rPr>
                <a:t>Push</a:t>
              </a:r>
            </a:p>
          </p:txBody>
        </p:sp>
      </p:grpSp>
      <p:grpSp>
        <p:nvGrpSpPr>
          <p:cNvPr id="78" name="Group 77"/>
          <p:cNvGrpSpPr/>
          <p:nvPr/>
        </p:nvGrpSpPr>
        <p:grpSpPr>
          <a:xfrm>
            <a:off x="8431968" y="4641092"/>
            <a:ext cx="1728787" cy="507361"/>
            <a:chOff x="5227637" y="4560888"/>
            <a:chExt cx="1728787" cy="507361"/>
          </a:xfrm>
        </p:grpSpPr>
        <p:cxnSp>
          <p:nvCxnSpPr>
            <p:cNvPr id="218" name="Straight Arrow Connector 217"/>
            <p:cNvCxnSpPr/>
            <p:nvPr/>
          </p:nvCxnSpPr>
          <p:spPr>
            <a:xfrm>
              <a:off x="5227638" y="4560888"/>
              <a:ext cx="1727515" cy="0"/>
            </a:xfrm>
            <a:prstGeom prst="straightConnector1">
              <a:avLst/>
            </a:prstGeom>
            <a:ln w="38100" cap="rnd">
              <a:solidFill>
                <a:schemeClr val="accent5"/>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25" name="TextBox 224"/>
            <p:cNvSpPr txBox="1">
              <a:spLocks/>
            </p:cNvSpPr>
            <p:nvPr/>
          </p:nvSpPr>
          <p:spPr>
            <a:xfrm>
              <a:off x="5227637" y="4698917"/>
              <a:ext cx="1728787" cy="369332"/>
            </a:xfrm>
            <a:prstGeom prst="rect">
              <a:avLst/>
            </a:prstGeom>
            <a:noFill/>
          </p:spPr>
          <p:txBody>
            <a:bodyPr wrap="square" lIns="0" tIns="0" rIns="0" bIns="0" rtlCol="0">
              <a:spAutoFit/>
            </a:bodyPr>
            <a:lstStyle/>
            <a:p>
              <a:pPr algn="ctr"/>
              <a:r>
                <a:rPr lang="en-US" sz="2400" dirty="0">
                  <a:uFillTx/>
                </a:rPr>
                <a:t>Pull</a:t>
              </a:r>
            </a:p>
          </p:txBody>
        </p:sp>
      </p:grpSp>
      <p:grpSp>
        <p:nvGrpSpPr>
          <p:cNvPr id="23" name="Group 22"/>
          <p:cNvGrpSpPr/>
          <p:nvPr/>
        </p:nvGrpSpPr>
        <p:grpSpPr>
          <a:xfrm>
            <a:off x="1200962" y="2511641"/>
            <a:ext cx="812656" cy="753932"/>
            <a:chOff x="3391596" y="4643017"/>
            <a:chExt cx="1072750" cy="888944"/>
          </a:xfrm>
        </p:grpSpPr>
        <p:pic>
          <p:nvPicPr>
            <p:cNvPr id="24" name="Graphic 23"/>
            <p:cNvPicPr>
              <a:picLocks noChangeAspect="1"/>
            </p:cNvPicPr>
            <p:nvPr/>
          </p:nvPicPr>
          <p:blipFill>
            <a:blip r:embed="rId6"/>
            <a:stretch>
              <a:fillRect/>
            </a:stretch>
          </p:blipFill>
          <p:spPr>
            <a:xfrm>
              <a:off x="3642221" y="4643017"/>
              <a:ext cx="571500" cy="571500"/>
            </a:xfrm>
            <a:prstGeom prst="rect">
              <a:avLst/>
            </a:prstGeom>
          </p:spPr>
        </p:pic>
        <p:sp>
          <p:nvSpPr>
            <p:cNvPr id="25" name="TextBox 24"/>
            <p:cNvSpPr txBox="1">
              <a:spLocks/>
            </p:cNvSpPr>
            <p:nvPr/>
          </p:nvSpPr>
          <p:spPr>
            <a:xfrm>
              <a:off x="3391596" y="5259488"/>
              <a:ext cx="1072750" cy="272473"/>
            </a:xfrm>
            <a:prstGeom prst="rect">
              <a:avLst/>
            </a:prstGeom>
            <a:noFill/>
          </p:spPr>
          <p:txBody>
            <a:bodyPr wrap="square" rtlCol="0">
              <a:spAutoFit/>
            </a:bodyPr>
            <a:lstStyle/>
            <a:p>
              <a:pPr algn="ctr"/>
              <a:r>
                <a:rPr lang="en-US" sz="800" dirty="0">
                  <a:solidFill>
                    <a:srgbClr val="232F3E"/>
                  </a:solidFill>
                  <a:uFillTx/>
                </a:rPr>
                <a:t>Template</a:t>
              </a:r>
            </a:p>
          </p:txBody>
        </p:sp>
      </p:grpSp>
      <p:grpSp>
        <p:nvGrpSpPr>
          <p:cNvPr id="26" name="Group 25"/>
          <p:cNvGrpSpPr/>
          <p:nvPr/>
        </p:nvGrpSpPr>
        <p:grpSpPr>
          <a:xfrm>
            <a:off x="3039439" y="2501413"/>
            <a:ext cx="812656" cy="753932"/>
            <a:chOff x="3391596" y="4643017"/>
            <a:chExt cx="1072750" cy="888944"/>
          </a:xfrm>
        </p:grpSpPr>
        <p:pic>
          <p:nvPicPr>
            <p:cNvPr id="27" name="Graphic 26"/>
            <p:cNvPicPr>
              <a:picLocks noChangeAspect="1"/>
            </p:cNvPicPr>
            <p:nvPr/>
          </p:nvPicPr>
          <p:blipFill>
            <a:blip r:embed="rId6"/>
            <a:stretch>
              <a:fillRect/>
            </a:stretch>
          </p:blipFill>
          <p:spPr>
            <a:xfrm>
              <a:off x="3642221" y="4643017"/>
              <a:ext cx="571500" cy="571500"/>
            </a:xfrm>
            <a:prstGeom prst="rect">
              <a:avLst/>
            </a:prstGeom>
          </p:spPr>
        </p:pic>
        <p:sp>
          <p:nvSpPr>
            <p:cNvPr id="28" name="TextBox 27"/>
            <p:cNvSpPr txBox="1">
              <a:spLocks/>
            </p:cNvSpPr>
            <p:nvPr/>
          </p:nvSpPr>
          <p:spPr>
            <a:xfrm>
              <a:off x="3391596" y="5259488"/>
              <a:ext cx="1072750" cy="272473"/>
            </a:xfrm>
            <a:prstGeom prst="rect">
              <a:avLst/>
            </a:prstGeom>
            <a:noFill/>
          </p:spPr>
          <p:txBody>
            <a:bodyPr wrap="square" rtlCol="0">
              <a:spAutoFit/>
            </a:bodyPr>
            <a:lstStyle/>
            <a:p>
              <a:pPr algn="ctr"/>
              <a:r>
                <a:rPr lang="en-US" sz="800" dirty="0">
                  <a:solidFill>
                    <a:srgbClr val="232F3E"/>
                  </a:solidFill>
                  <a:uFillTx/>
                </a:rPr>
                <a:t>Template</a:t>
              </a:r>
            </a:p>
          </p:txBody>
        </p:sp>
      </p:grpSp>
      <p:grpSp>
        <p:nvGrpSpPr>
          <p:cNvPr id="30" name="Group 29"/>
          <p:cNvGrpSpPr/>
          <p:nvPr/>
        </p:nvGrpSpPr>
        <p:grpSpPr>
          <a:xfrm>
            <a:off x="5188837" y="2527011"/>
            <a:ext cx="812656" cy="753932"/>
            <a:chOff x="3391596" y="4643017"/>
            <a:chExt cx="1072750" cy="888944"/>
          </a:xfrm>
        </p:grpSpPr>
        <p:pic>
          <p:nvPicPr>
            <p:cNvPr id="31" name="Graphic 30"/>
            <p:cNvPicPr>
              <a:picLocks noChangeAspect="1"/>
            </p:cNvPicPr>
            <p:nvPr/>
          </p:nvPicPr>
          <p:blipFill>
            <a:blip r:embed="rId6"/>
            <a:stretch>
              <a:fillRect/>
            </a:stretch>
          </p:blipFill>
          <p:spPr>
            <a:xfrm>
              <a:off x="3642221" y="4643017"/>
              <a:ext cx="571500" cy="571500"/>
            </a:xfrm>
            <a:prstGeom prst="rect">
              <a:avLst/>
            </a:prstGeom>
          </p:spPr>
        </p:pic>
        <p:sp>
          <p:nvSpPr>
            <p:cNvPr id="32" name="TextBox 31"/>
            <p:cNvSpPr txBox="1">
              <a:spLocks/>
            </p:cNvSpPr>
            <p:nvPr/>
          </p:nvSpPr>
          <p:spPr>
            <a:xfrm>
              <a:off x="3391596" y="5259488"/>
              <a:ext cx="1072750" cy="272473"/>
            </a:xfrm>
            <a:prstGeom prst="rect">
              <a:avLst/>
            </a:prstGeom>
            <a:noFill/>
          </p:spPr>
          <p:txBody>
            <a:bodyPr wrap="square" rtlCol="0">
              <a:spAutoFit/>
            </a:bodyPr>
            <a:lstStyle/>
            <a:p>
              <a:pPr algn="ctr"/>
              <a:r>
                <a:rPr lang="en-US" sz="800" dirty="0">
                  <a:solidFill>
                    <a:srgbClr val="232F3E"/>
                  </a:solidFill>
                  <a:uFillTx/>
                </a:rPr>
                <a:t>Template</a:t>
              </a:r>
            </a:p>
          </p:txBody>
        </p:sp>
      </p:grpSp>
      <p:sp>
        <p:nvSpPr>
          <p:cNvPr id="2" name="TextBox 1"/>
          <p:cNvSpPr txBox="1">
            <a:spLocks/>
          </p:cNvSpPr>
          <p:nvPr/>
        </p:nvSpPr>
        <p:spPr>
          <a:xfrm>
            <a:off x="1409700" y="4315434"/>
            <a:ext cx="6658059" cy="1846659"/>
          </a:xfrm>
          <a:prstGeom prst="rect">
            <a:avLst/>
          </a:prstGeom>
          <a:noFill/>
        </p:spPr>
        <p:txBody>
          <a:bodyPr wrap="square" lIns="0" tIns="0" rIns="0" bIns="0" rtlCol="0">
            <a:spAutoFit/>
          </a:bodyPr>
          <a:lstStyle/>
          <a:p>
            <a:pPr marL="342900" indent="-342900">
              <a:buFont typeface="Arial" panose="020B0604020202020204" pitchFamily="34" charset="0"/>
              <a:buChar char="•"/>
            </a:pPr>
            <a:r>
              <a:rPr lang="en-US" sz="2400" dirty="0">
                <a:uFillTx/>
              </a:rPr>
              <a:t>Single template configures and collects the data from all the cloud providers.</a:t>
            </a:r>
          </a:p>
          <a:p>
            <a:pPr marL="342900" indent="-342900">
              <a:buFont typeface="Arial" panose="020B0604020202020204" pitchFamily="34" charset="0"/>
              <a:buChar char="•"/>
            </a:pPr>
            <a:r>
              <a:rPr lang="en-US" sz="2400" dirty="0">
                <a:uFillTx/>
              </a:rPr>
              <a:t>Universal data collection.</a:t>
            </a:r>
          </a:p>
          <a:p>
            <a:pPr marL="342900" indent="-342900">
              <a:buFont typeface="Arial" panose="020B0604020202020204" pitchFamily="34" charset="0"/>
              <a:buChar char="•"/>
            </a:pPr>
            <a:r>
              <a:rPr lang="en-US" sz="2400" dirty="0">
                <a:uFillTx/>
              </a:rPr>
              <a:t>Integrates with existing customer templates for collection.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GDI Today</a:t>
            </a:r>
          </a:p>
        </p:txBody>
      </p:sp>
      <p:sp>
        <p:nvSpPr>
          <p:cNvPr id="4" name="Text Placeholder 3"/>
          <p:cNvSpPr>
            <a:spLocks noGrp="1"/>
          </p:cNvSpPr>
          <p:nvPr>
            <p:ph type="body" idx="1"/>
          </p:nvPr>
        </p:nvSpPr>
        <p:spPr/>
        <p:txBody>
          <a:bodyPr/>
          <a:lstStyle/>
          <a:p>
            <a:endParaRPr lang="en-US">
              <a:uFillTx/>
            </a:endParaRPr>
          </a:p>
        </p:txBody>
      </p:sp>
      <p:sp>
        <p:nvSpPr>
          <p:cNvPr id="5" name="Text Placeholder 4"/>
          <p:cNvSpPr>
            <a:spLocks noGrp="1"/>
          </p:cNvSpPr>
          <p:nvPr>
            <p:ph type="body" idx="14"/>
          </p:nvPr>
        </p:nvSpPr>
        <p:spPr/>
        <p:txBody>
          <a:bodyPr/>
          <a:lstStyle/>
          <a:p>
            <a:endParaRPr lang="en-US">
              <a:uFillTx/>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half" idx="1"/>
          </p:nvPr>
        </p:nvSpPr>
        <p:spPr/>
        <p:txBody>
          <a:bodyPr/>
          <a:lstStyle/>
          <a:p>
            <a:r>
              <a:rPr lang="en-US" dirty="0">
                <a:uFillTx/>
              </a:rPr>
              <a:t>1 account</a:t>
            </a:r>
          </a:p>
          <a:p>
            <a:r>
              <a:rPr lang="en-US" dirty="0">
                <a:uFillTx/>
              </a:rPr>
              <a:t>1 region</a:t>
            </a:r>
          </a:p>
          <a:p>
            <a:r>
              <a:rPr lang="en-US" dirty="0">
                <a:uFillTx/>
              </a:rPr>
              <a:t>3 AWS Service</a:t>
            </a:r>
          </a:p>
          <a:p>
            <a:r>
              <a:rPr lang="en-US" dirty="0">
                <a:uFillTx/>
              </a:rPr>
              <a:t>(CloudTrail, Config, GuardDuty)</a:t>
            </a:r>
          </a:p>
          <a:p>
            <a:r>
              <a:rPr lang="en-US" dirty="0">
                <a:uFillTx/>
              </a:rPr>
              <a:t>~150 clicks</a:t>
            </a:r>
          </a:p>
          <a:p>
            <a:r>
              <a:rPr lang="en-US" sz="3600" b="1" dirty="0">
                <a:uFillTx/>
              </a:rPr>
              <a:t>~45 minutes per account, per region</a:t>
            </a:r>
          </a:p>
          <a:p>
            <a:endParaRPr lang="en-US" dirty="0">
              <a:uFillTx/>
            </a:endParaRPr>
          </a:p>
        </p:txBody>
      </p:sp>
      <p:sp>
        <p:nvSpPr>
          <p:cNvPr id="6" name="Content Placeholder 5"/>
          <p:cNvSpPr>
            <a:spLocks noGrp="1"/>
          </p:cNvSpPr>
          <p:nvPr>
            <p:ph sz="half" idx="12"/>
          </p:nvPr>
        </p:nvSpPr>
        <p:spPr/>
        <p:txBody>
          <a:bodyPr/>
          <a:lstStyle/>
          <a:p>
            <a:r>
              <a:rPr lang="en-US" u="sng" dirty="0">
                <a:uFillTx/>
              </a:rPr>
              <a:t>50</a:t>
            </a:r>
            <a:r>
              <a:rPr lang="en-US" dirty="0">
                <a:uFillTx/>
              </a:rPr>
              <a:t> accounts</a:t>
            </a:r>
          </a:p>
          <a:p>
            <a:r>
              <a:rPr lang="en-US" u="sng" dirty="0">
                <a:uFillTx/>
              </a:rPr>
              <a:t>4</a:t>
            </a:r>
            <a:r>
              <a:rPr lang="en-US" dirty="0">
                <a:uFillTx/>
              </a:rPr>
              <a:t> regions</a:t>
            </a:r>
          </a:p>
          <a:p>
            <a:r>
              <a:rPr lang="en-US" u="sng" dirty="0">
                <a:uFillTx/>
              </a:rPr>
              <a:t>3</a:t>
            </a:r>
            <a:r>
              <a:rPr lang="en-US" dirty="0">
                <a:uFillTx/>
              </a:rPr>
              <a:t> AWS Services </a:t>
            </a:r>
          </a:p>
          <a:p>
            <a:r>
              <a:rPr lang="en-US" sz="3600" b="1" dirty="0">
                <a:uFillTx/>
              </a:rPr>
              <a:t>~150 hours or 1 week</a:t>
            </a:r>
          </a:p>
        </p:txBody>
      </p:sp>
      <p:sp>
        <p:nvSpPr>
          <p:cNvPr id="7" name="Content Placeholder 6"/>
          <p:cNvSpPr>
            <a:spLocks noGrp="1"/>
          </p:cNvSpPr>
          <p:nvPr>
            <p:ph sz="quarter" idx="13"/>
          </p:nvPr>
        </p:nvSpPr>
        <p:spPr>
          <a:xfrm>
            <a:off x="8093075" y="1377386"/>
            <a:ext cx="3974878" cy="4526492"/>
          </a:xfrm>
        </p:spPr>
        <p:txBody>
          <a:bodyPr/>
          <a:lstStyle/>
          <a:p>
            <a:r>
              <a:rPr lang="en-US" b="1" u="sng" dirty="0">
                <a:uFillTx/>
              </a:rPr>
              <a:t>500</a:t>
            </a:r>
            <a:r>
              <a:rPr lang="en-US" dirty="0">
                <a:uFillTx/>
              </a:rPr>
              <a:t> accounts</a:t>
            </a:r>
          </a:p>
          <a:p>
            <a:r>
              <a:rPr lang="en-US" b="1" u="sng" dirty="0">
                <a:uFillTx/>
              </a:rPr>
              <a:t>4</a:t>
            </a:r>
            <a:r>
              <a:rPr lang="en-US" dirty="0">
                <a:uFillTx/>
              </a:rPr>
              <a:t> regions</a:t>
            </a:r>
          </a:p>
          <a:p>
            <a:r>
              <a:rPr lang="en-US" b="1" u="sng" dirty="0">
                <a:uFillTx/>
              </a:rPr>
              <a:t>3</a:t>
            </a:r>
            <a:r>
              <a:rPr lang="en-US" dirty="0">
                <a:uFillTx/>
              </a:rPr>
              <a:t> AWS Services</a:t>
            </a:r>
          </a:p>
          <a:p>
            <a:r>
              <a:rPr lang="en-US" dirty="0">
                <a:uFillTx/>
              </a:rPr>
              <a:t> </a:t>
            </a:r>
            <a:r>
              <a:rPr lang="en-US" sz="3600" b="1" dirty="0">
                <a:uFillTx/>
              </a:rPr>
              <a:t>~1500 hours or 2 months</a:t>
            </a:r>
          </a:p>
        </p:txBody>
      </p:sp>
      <p:sp>
        <p:nvSpPr>
          <p:cNvPr id="4" name="Title 3"/>
          <p:cNvSpPr>
            <a:spLocks noGrp="1"/>
          </p:cNvSpPr>
          <p:nvPr>
            <p:ph type="title"/>
          </p:nvPr>
        </p:nvSpPr>
        <p:spPr/>
        <p:txBody>
          <a:bodyPr/>
          <a:lstStyle/>
          <a:p>
            <a:r>
              <a:rPr lang="en-US" dirty="0">
                <a:uFillTx/>
              </a:rPr>
              <a:t>AWS GDI by the numbers</a:t>
            </a:r>
          </a:p>
        </p:txBody>
      </p:sp>
      <p:sp>
        <p:nvSpPr>
          <p:cNvPr id="8" name="Subtitle 7"/>
          <p:cNvSpPr>
            <a:spLocks noGrp="1"/>
          </p:cNvSpPr>
          <p:nvPr>
            <p:ph type="subTitle" idx="14"/>
          </p:nvPr>
        </p:nvSpPr>
        <p:spPr/>
        <p:txBody>
          <a:bodyPr/>
          <a:lstStyle/>
          <a:p>
            <a:r>
              <a:rPr lang="en-US" dirty="0">
                <a:uFillTx/>
              </a:rPr>
              <a:t>Manually setting up AWS Services and collecting the data with Splunk</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GDI : AWS</a:t>
            </a:r>
          </a:p>
        </p:txBody>
      </p:sp>
      <p:sp>
        <p:nvSpPr>
          <p:cNvPr id="4" name="Text Placeholder 3"/>
          <p:cNvSpPr>
            <a:spLocks noGrp="1"/>
          </p:cNvSpPr>
          <p:nvPr>
            <p:ph type="body" idx="1"/>
          </p:nvPr>
        </p:nvSpPr>
        <p:spPr/>
        <p:txBody>
          <a:bodyPr/>
          <a:lstStyle/>
          <a:p>
            <a:endParaRPr lang="en-US">
              <a:uFillTx/>
            </a:endParaRPr>
          </a:p>
        </p:txBody>
      </p:sp>
      <p:sp>
        <p:nvSpPr>
          <p:cNvPr id="5" name="Text Placeholder 4"/>
          <p:cNvSpPr>
            <a:spLocks noGrp="1"/>
          </p:cNvSpPr>
          <p:nvPr>
            <p:ph type="body" idx="14"/>
          </p:nvPr>
        </p:nvSpPr>
        <p:spPr/>
        <p:txBody>
          <a:bodyPr/>
          <a:lstStyle/>
          <a:p>
            <a:endParaRPr lang="en-US">
              <a:uFillTx/>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456063" y="1379621"/>
            <a:ext cx="11279872" cy="1695273"/>
          </a:xfrm>
        </p:spPr>
        <p:txBody>
          <a:bodyPr/>
          <a:lstStyle/>
          <a:p>
            <a:r>
              <a:rPr lang="en-US" dirty="0">
                <a:uFillTx/>
              </a:rPr>
              <a:t>AWS Config and CloudTrail can be pulled with a Splunk Heavy Forwarder with the legacy modular input, SQS Based S3, Generic / Incremental S3. They can also be pushed with Kinesis Data Firehose through CloudWatch Events.</a:t>
            </a:r>
          </a:p>
        </p:txBody>
      </p:sp>
      <p:sp>
        <p:nvSpPr>
          <p:cNvPr id="3" name="Title 2"/>
          <p:cNvSpPr>
            <a:spLocks noGrp="1"/>
          </p:cNvSpPr>
          <p:nvPr>
            <p:ph type="title"/>
          </p:nvPr>
        </p:nvSpPr>
        <p:spPr/>
        <p:txBody>
          <a:bodyPr/>
          <a:lstStyle/>
          <a:p>
            <a:r>
              <a:rPr lang="en-US" dirty="0">
                <a:uFillTx/>
              </a:rPr>
              <a:t>AWS Pull vs. Push</a:t>
            </a:r>
          </a:p>
        </p:txBody>
      </p:sp>
      <p:sp>
        <p:nvSpPr>
          <p:cNvPr id="4" name="Subtitle 3"/>
          <p:cNvSpPr>
            <a:spLocks noGrp="1"/>
          </p:cNvSpPr>
          <p:nvPr>
            <p:ph type="subTitle" idx="12"/>
          </p:nvPr>
        </p:nvSpPr>
        <p:spPr/>
        <p:txBody>
          <a:bodyPr/>
          <a:lstStyle/>
          <a:p>
            <a:endParaRPr lang="en-US" dirty="0">
              <a:uFillTx/>
            </a:endParaRPr>
          </a:p>
        </p:txBody>
      </p:sp>
      <p:pic>
        <p:nvPicPr>
          <p:cNvPr id="8" name="Graphic 7"/>
          <p:cNvPicPr>
            <a:picLocks noChangeAspect="1"/>
          </p:cNvPicPr>
          <p:nvPr/>
        </p:nvPicPr>
        <p:blipFill>
          <a:blip r:embed="rId2"/>
          <a:stretch>
            <a:fillRect/>
          </a:stretch>
        </p:blipFill>
        <p:spPr>
          <a:xfrm>
            <a:off x="676780" y="3549605"/>
            <a:ext cx="762000" cy="952500"/>
          </a:xfrm>
          <a:prstGeom prst="rect">
            <a:avLst/>
          </a:prstGeom>
        </p:spPr>
      </p:pic>
      <p:grpSp>
        <p:nvGrpSpPr>
          <p:cNvPr id="13" name="Group 329"/>
          <p:cNvGrpSpPr>
            <a:grpSpLocks noChangeAspect="1"/>
          </p:cNvGrpSpPr>
          <p:nvPr/>
        </p:nvGrpSpPr>
        <p:grpSpPr>
          <a:xfrm>
            <a:off x="5398107" y="3570264"/>
            <a:ext cx="346350" cy="284239"/>
            <a:chOff x="1210" y="2"/>
            <a:chExt cx="5264" cy="4320"/>
          </a:xfrm>
          <a:solidFill>
            <a:srgbClr val="FFFFFF"/>
          </a:solidFill>
        </p:grpSpPr>
        <p:sp>
          <p:nvSpPr>
            <p:cNvPr id="14" name="Freeform 330"/>
            <p:cNvSpPr>
              <a:spLocks/>
            </p:cNvSpPr>
            <p:nvPr/>
          </p:nvSpPr>
          <p:spPr bwMode="auto">
            <a:xfrm>
              <a:off x="1898" y="540"/>
              <a:ext cx="2125" cy="1356"/>
            </a:xfrm>
            <a:custGeom>
              <a:avLst/>
              <a:gdLst>
                <a:gd name="T0" fmla="*/ 50 w 1016"/>
                <a:gd name="T1" fmla="*/ 371 h 648"/>
                <a:gd name="T2" fmla="*/ 845 w 1016"/>
                <a:gd name="T3" fmla="*/ 371 h 648"/>
                <a:gd name="T4" fmla="*/ 654 w 1016"/>
                <a:gd name="T5" fmla="*/ 562 h 648"/>
                <a:gd name="T6" fmla="*/ 654 w 1016"/>
                <a:gd name="T7" fmla="*/ 633 h 648"/>
                <a:gd name="T8" fmla="*/ 690 w 1016"/>
                <a:gd name="T9" fmla="*/ 648 h 648"/>
                <a:gd name="T10" fmla="*/ 725 w 1016"/>
                <a:gd name="T11" fmla="*/ 633 h 648"/>
                <a:gd name="T12" fmla="*/ 1001 w 1016"/>
                <a:gd name="T13" fmla="*/ 357 h 648"/>
                <a:gd name="T14" fmla="*/ 1016 w 1016"/>
                <a:gd name="T15" fmla="*/ 321 h 648"/>
                <a:gd name="T16" fmla="*/ 1001 w 1016"/>
                <a:gd name="T17" fmla="*/ 286 h 648"/>
                <a:gd name="T18" fmla="*/ 735 w 1016"/>
                <a:gd name="T19" fmla="*/ 20 h 648"/>
                <a:gd name="T20" fmla="*/ 665 w 1016"/>
                <a:gd name="T21" fmla="*/ 20 h 648"/>
                <a:gd name="T22" fmla="*/ 665 w 1016"/>
                <a:gd name="T23" fmla="*/ 91 h 648"/>
                <a:gd name="T24" fmla="*/ 845 w 1016"/>
                <a:gd name="T25" fmla="*/ 271 h 648"/>
                <a:gd name="T26" fmla="*/ 50 w 1016"/>
                <a:gd name="T27" fmla="*/ 271 h 648"/>
                <a:gd name="T28" fmla="*/ 0 w 1016"/>
                <a:gd name="T29" fmla="*/ 321 h 648"/>
                <a:gd name="T30" fmla="*/ 50 w 1016"/>
                <a:gd name="T31" fmla="*/ 371 h 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16" h="648">
                  <a:moveTo>
                    <a:pt x="50" y="371"/>
                  </a:moveTo>
                  <a:cubicBezTo>
                    <a:pt x="845" y="371"/>
                    <a:pt x="845" y="371"/>
                    <a:pt x="845" y="371"/>
                  </a:cubicBezTo>
                  <a:cubicBezTo>
                    <a:pt x="654" y="562"/>
                    <a:pt x="654" y="562"/>
                    <a:pt x="654" y="562"/>
                  </a:cubicBezTo>
                  <a:cubicBezTo>
                    <a:pt x="635" y="582"/>
                    <a:pt x="635" y="613"/>
                    <a:pt x="654" y="633"/>
                  </a:cubicBezTo>
                  <a:cubicBezTo>
                    <a:pt x="664" y="643"/>
                    <a:pt x="677" y="648"/>
                    <a:pt x="690" y="648"/>
                  </a:cubicBezTo>
                  <a:cubicBezTo>
                    <a:pt x="703" y="648"/>
                    <a:pt x="715" y="643"/>
                    <a:pt x="725" y="633"/>
                  </a:cubicBezTo>
                  <a:cubicBezTo>
                    <a:pt x="1001" y="357"/>
                    <a:pt x="1001" y="357"/>
                    <a:pt x="1001" y="357"/>
                  </a:cubicBezTo>
                  <a:cubicBezTo>
                    <a:pt x="1011" y="347"/>
                    <a:pt x="1016" y="335"/>
                    <a:pt x="1016" y="321"/>
                  </a:cubicBezTo>
                  <a:cubicBezTo>
                    <a:pt x="1016" y="308"/>
                    <a:pt x="1011" y="295"/>
                    <a:pt x="1001" y="286"/>
                  </a:cubicBezTo>
                  <a:cubicBezTo>
                    <a:pt x="735" y="20"/>
                    <a:pt x="735" y="20"/>
                    <a:pt x="735" y="20"/>
                  </a:cubicBezTo>
                  <a:cubicBezTo>
                    <a:pt x="716" y="0"/>
                    <a:pt x="684" y="0"/>
                    <a:pt x="665" y="20"/>
                  </a:cubicBezTo>
                  <a:cubicBezTo>
                    <a:pt x="645" y="39"/>
                    <a:pt x="645" y="71"/>
                    <a:pt x="665" y="91"/>
                  </a:cubicBezTo>
                  <a:cubicBezTo>
                    <a:pt x="845" y="271"/>
                    <a:pt x="845" y="271"/>
                    <a:pt x="845" y="271"/>
                  </a:cubicBezTo>
                  <a:cubicBezTo>
                    <a:pt x="50" y="271"/>
                    <a:pt x="50" y="271"/>
                    <a:pt x="50" y="271"/>
                  </a:cubicBezTo>
                  <a:cubicBezTo>
                    <a:pt x="23" y="271"/>
                    <a:pt x="0" y="294"/>
                    <a:pt x="0" y="321"/>
                  </a:cubicBezTo>
                  <a:cubicBezTo>
                    <a:pt x="0" y="349"/>
                    <a:pt x="23" y="371"/>
                    <a:pt x="50" y="37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dirty="0">
                <a:solidFill>
                  <a:srgbClr val="FFFFFF"/>
                </a:solidFill>
                <a:uFillTx/>
              </a:endParaRPr>
            </a:p>
          </p:txBody>
        </p:sp>
        <p:sp>
          <p:nvSpPr>
            <p:cNvPr id="15" name="Freeform 331"/>
            <p:cNvSpPr>
              <a:spLocks noEditPoints="1"/>
            </p:cNvSpPr>
            <p:nvPr/>
          </p:nvSpPr>
          <p:spPr bwMode="auto">
            <a:xfrm>
              <a:off x="1210" y="2"/>
              <a:ext cx="5264" cy="4320"/>
            </a:xfrm>
            <a:custGeom>
              <a:avLst/>
              <a:gdLst>
                <a:gd name="T0" fmla="*/ 2307 w 2517"/>
                <a:gd name="T1" fmla="*/ 0 h 2064"/>
                <a:gd name="T2" fmla="*/ 210 w 2517"/>
                <a:gd name="T3" fmla="*/ 0 h 2064"/>
                <a:gd name="T4" fmla="*/ 0 w 2517"/>
                <a:gd name="T5" fmla="*/ 210 h 2064"/>
                <a:gd name="T6" fmla="*/ 0 w 2517"/>
                <a:gd name="T7" fmla="*/ 1854 h 2064"/>
                <a:gd name="T8" fmla="*/ 210 w 2517"/>
                <a:gd name="T9" fmla="*/ 2064 h 2064"/>
                <a:gd name="T10" fmla="*/ 2307 w 2517"/>
                <a:gd name="T11" fmla="*/ 2064 h 2064"/>
                <a:gd name="T12" fmla="*/ 2517 w 2517"/>
                <a:gd name="T13" fmla="*/ 1854 h 2064"/>
                <a:gd name="T14" fmla="*/ 2517 w 2517"/>
                <a:gd name="T15" fmla="*/ 210 h 2064"/>
                <a:gd name="T16" fmla="*/ 2307 w 2517"/>
                <a:gd name="T17" fmla="*/ 0 h 2064"/>
                <a:gd name="T18" fmla="*/ 210 w 2517"/>
                <a:gd name="T19" fmla="*/ 100 h 2064"/>
                <a:gd name="T20" fmla="*/ 2307 w 2517"/>
                <a:gd name="T21" fmla="*/ 100 h 2064"/>
                <a:gd name="T22" fmla="*/ 2417 w 2517"/>
                <a:gd name="T23" fmla="*/ 210 h 2064"/>
                <a:gd name="T24" fmla="*/ 2417 w 2517"/>
                <a:gd name="T25" fmla="*/ 1073 h 2064"/>
                <a:gd name="T26" fmla="*/ 100 w 2517"/>
                <a:gd name="T27" fmla="*/ 1073 h 2064"/>
                <a:gd name="T28" fmla="*/ 100 w 2517"/>
                <a:gd name="T29" fmla="*/ 210 h 2064"/>
                <a:gd name="T30" fmla="*/ 210 w 2517"/>
                <a:gd name="T31" fmla="*/ 100 h 2064"/>
                <a:gd name="T32" fmla="*/ 2307 w 2517"/>
                <a:gd name="T33" fmla="*/ 1964 h 2064"/>
                <a:gd name="T34" fmla="*/ 210 w 2517"/>
                <a:gd name="T35" fmla="*/ 1964 h 2064"/>
                <a:gd name="T36" fmla="*/ 100 w 2517"/>
                <a:gd name="T37" fmla="*/ 1854 h 2064"/>
                <a:gd name="T38" fmla="*/ 100 w 2517"/>
                <a:gd name="T39" fmla="*/ 1173 h 2064"/>
                <a:gd name="T40" fmla="*/ 2417 w 2517"/>
                <a:gd name="T41" fmla="*/ 1173 h 2064"/>
                <a:gd name="T42" fmla="*/ 2417 w 2517"/>
                <a:gd name="T43" fmla="*/ 1854 h 2064"/>
                <a:gd name="T44" fmla="*/ 2307 w 2517"/>
                <a:gd name="T45" fmla="*/ 1964 h 20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17" h="2064">
                  <a:moveTo>
                    <a:pt x="2307" y="0"/>
                  </a:moveTo>
                  <a:cubicBezTo>
                    <a:pt x="210" y="0"/>
                    <a:pt x="210" y="0"/>
                    <a:pt x="210" y="0"/>
                  </a:cubicBezTo>
                  <a:cubicBezTo>
                    <a:pt x="94" y="0"/>
                    <a:pt x="0" y="95"/>
                    <a:pt x="0" y="210"/>
                  </a:cubicBezTo>
                  <a:cubicBezTo>
                    <a:pt x="0" y="1854"/>
                    <a:pt x="0" y="1854"/>
                    <a:pt x="0" y="1854"/>
                  </a:cubicBezTo>
                  <a:cubicBezTo>
                    <a:pt x="0" y="1969"/>
                    <a:pt x="94" y="2064"/>
                    <a:pt x="210" y="2064"/>
                  </a:cubicBezTo>
                  <a:cubicBezTo>
                    <a:pt x="2307" y="2064"/>
                    <a:pt x="2307" y="2064"/>
                    <a:pt x="2307" y="2064"/>
                  </a:cubicBezTo>
                  <a:cubicBezTo>
                    <a:pt x="2423" y="2064"/>
                    <a:pt x="2517" y="1969"/>
                    <a:pt x="2517" y="1854"/>
                  </a:cubicBezTo>
                  <a:cubicBezTo>
                    <a:pt x="2517" y="210"/>
                    <a:pt x="2517" y="210"/>
                    <a:pt x="2517" y="210"/>
                  </a:cubicBezTo>
                  <a:cubicBezTo>
                    <a:pt x="2517" y="95"/>
                    <a:pt x="2423" y="0"/>
                    <a:pt x="2307" y="0"/>
                  </a:cubicBezTo>
                  <a:close/>
                  <a:moveTo>
                    <a:pt x="210" y="100"/>
                  </a:moveTo>
                  <a:cubicBezTo>
                    <a:pt x="2307" y="100"/>
                    <a:pt x="2307" y="100"/>
                    <a:pt x="2307" y="100"/>
                  </a:cubicBezTo>
                  <a:cubicBezTo>
                    <a:pt x="2367" y="100"/>
                    <a:pt x="2417" y="150"/>
                    <a:pt x="2417" y="210"/>
                  </a:cubicBezTo>
                  <a:cubicBezTo>
                    <a:pt x="2417" y="1073"/>
                    <a:pt x="2417" y="1073"/>
                    <a:pt x="2417" y="1073"/>
                  </a:cubicBezTo>
                  <a:cubicBezTo>
                    <a:pt x="100" y="1073"/>
                    <a:pt x="100" y="1073"/>
                    <a:pt x="100" y="1073"/>
                  </a:cubicBezTo>
                  <a:cubicBezTo>
                    <a:pt x="100" y="210"/>
                    <a:pt x="100" y="210"/>
                    <a:pt x="100" y="210"/>
                  </a:cubicBezTo>
                  <a:cubicBezTo>
                    <a:pt x="100" y="150"/>
                    <a:pt x="149" y="100"/>
                    <a:pt x="210" y="100"/>
                  </a:cubicBezTo>
                  <a:close/>
                  <a:moveTo>
                    <a:pt x="2307" y="1964"/>
                  </a:moveTo>
                  <a:cubicBezTo>
                    <a:pt x="210" y="1964"/>
                    <a:pt x="210" y="1964"/>
                    <a:pt x="210" y="1964"/>
                  </a:cubicBezTo>
                  <a:cubicBezTo>
                    <a:pt x="149" y="1964"/>
                    <a:pt x="100" y="1914"/>
                    <a:pt x="100" y="1854"/>
                  </a:cubicBezTo>
                  <a:cubicBezTo>
                    <a:pt x="100" y="1173"/>
                    <a:pt x="100" y="1173"/>
                    <a:pt x="100" y="1173"/>
                  </a:cubicBezTo>
                  <a:cubicBezTo>
                    <a:pt x="2417" y="1173"/>
                    <a:pt x="2417" y="1173"/>
                    <a:pt x="2417" y="1173"/>
                  </a:cubicBezTo>
                  <a:cubicBezTo>
                    <a:pt x="2417" y="1854"/>
                    <a:pt x="2417" y="1854"/>
                    <a:pt x="2417" y="1854"/>
                  </a:cubicBezTo>
                  <a:cubicBezTo>
                    <a:pt x="2417" y="1914"/>
                    <a:pt x="2367" y="1964"/>
                    <a:pt x="2307" y="196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dirty="0">
                <a:solidFill>
                  <a:srgbClr val="FFFFFF"/>
                </a:solidFill>
                <a:uFillTx/>
              </a:endParaRPr>
            </a:p>
          </p:txBody>
        </p:sp>
        <p:sp>
          <p:nvSpPr>
            <p:cNvPr id="16" name="Freeform 332"/>
            <p:cNvSpPr>
              <a:spLocks/>
            </p:cNvSpPr>
            <p:nvPr/>
          </p:nvSpPr>
          <p:spPr bwMode="auto">
            <a:xfrm>
              <a:off x="1620" y="3125"/>
              <a:ext cx="2464" cy="209"/>
            </a:xfrm>
            <a:custGeom>
              <a:avLst/>
              <a:gdLst>
                <a:gd name="T0" fmla="*/ 1128 w 1178"/>
                <a:gd name="T1" fmla="*/ 0 h 100"/>
                <a:gd name="T2" fmla="*/ 50 w 1178"/>
                <a:gd name="T3" fmla="*/ 0 h 100"/>
                <a:gd name="T4" fmla="*/ 0 w 1178"/>
                <a:gd name="T5" fmla="*/ 50 h 100"/>
                <a:gd name="T6" fmla="*/ 50 w 1178"/>
                <a:gd name="T7" fmla="*/ 100 h 100"/>
                <a:gd name="T8" fmla="*/ 1128 w 1178"/>
                <a:gd name="T9" fmla="*/ 100 h 100"/>
                <a:gd name="T10" fmla="*/ 1178 w 1178"/>
                <a:gd name="T11" fmla="*/ 50 h 100"/>
                <a:gd name="T12" fmla="*/ 1128 w 1178"/>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1178" h="100">
                  <a:moveTo>
                    <a:pt x="1128" y="0"/>
                  </a:moveTo>
                  <a:cubicBezTo>
                    <a:pt x="50" y="0"/>
                    <a:pt x="50" y="0"/>
                    <a:pt x="50" y="0"/>
                  </a:cubicBezTo>
                  <a:cubicBezTo>
                    <a:pt x="23" y="0"/>
                    <a:pt x="0" y="23"/>
                    <a:pt x="0" y="50"/>
                  </a:cubicBezTo>
                  <a:cubicBezTo>
                    <a:pt x="0" y="78"/>
                    <a:pt x="23" y="100"/>
                    <a:pt x="50" y="100"/>
                  </a:cubicBezTo>
                  <a:cubicBezTo>
                    <a:pt x="1128" y="100"/>
                    <a:pt x="1128" y="100"/>
                    <a:pt x="1128" y="100"/>
                  </a:cubicBezTo>
                  <a:cubicBezTo>
                    <a:pt x="1155" y="100"/>
                    <a:pt x="1178" y="78"/>
                    <a:pt x="1178" y="50"/>
                  </a:cubicBezTo>
                  <a:cubicBezTo>
                    <a:pt x="1178" y="23"/>
                    <a:pt x="1155" y="0"/>
                    <a:pt x="11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dirty="0">
                <a:solidFill>
                  <a:srgbClr val="FFFFFF"/>
                </a:solidFill>
                <a:uFillTx/>
              </a:endParaRPr>
            </a:p>
          </p:txBody>
        </p:sp>
      </p:grpSp>
      <p:grpSp>
        <p:nvGrpSpPr>
          <p:cNvPr id="17" name="Group 16"/>
          <p:cNvGrpSpPr/>
          <p:nvPr/>
        </p:nvGrpSpPr>
        <p:grpSpPr>
          <a:xfrm>
            <a:off x="1292369" y="5217807"/>
            <a:ext cx="1072750" cy="878080"/>
            <a:chOff x="255233" y="3486651"/>
            <a:chExt cx="1072750" cy="878080"/>
          </a:xfrm>
        </p:grpSpPr>
        <p:pic>
          <p:nvPicPr>
            <p:cNvPr id="18" name="Graphic 17"/>
            <p:cNvPicPr>
              <a:picLocks noChangeAspect="1"/>
            </p:cNvPicPr>
            <p:nvPr/>
          </p:nvPicPr>
          <p:blipFill>
            <a:blip r:embed="rId3"/>
            <a:stretch>
              <a:fillRect/>
            </a:stretch>
          </p:blipFill>
          <p:spPr>
            <a:xfrm>
              <a:off x="505858" y="3486651"/>
              <a:ext cx="571500" cy="571500"/>
            </a:xfrm>
            <a:prstGeom prst="rect">
              <a:avLst/>
            </a:prstGeom>
          </p:spPr>
        </p:pic>
        <p:sp>
          <p:nvSpPr>
            <p:cNvPr id="19" name="TextBox 18"/>
            <p:cNvSpPr txBox="1">
              <a:spLocks/>
            </p:cNvSpPr>
            <p:nvPr/>
          </p:nvSpPr>
          <p:spPr>
            <a:xfrm>
              <a:off x="255233" y="4103121"/>
              <a:ext cx="1072750" cy="261610"/>
            </a:xfrm>
            <a:prstGeom prst="rect">
              <a:avLst/>
            </a:prstGeom>
            <a:noFill/>
          </p:spPr>
          <p:txBody>
            <a:bodyPr wrap="square" rtlCol="0">
              <a:spAutoFit/>
            </a:bodyPr>
            <a:lstStyle/>
            <a:p>
              <a:pPr algn="ctr"/>
              <a:r>
                <a:rPr lang="en-US" sz="1100" dirty="0">
                  <a:uFillTx/>
                </a:rPr>
                <a:t>Config Events</a:t>
              </a:r>
            </a:p>
          </p:txBody>
        </p:sp>
      </p:grpSp>
      <p:pic>
        <p:nvPicPr>
          <p:cNvPr id="20" name="Graphic 19"/>
          <p:cNvPicPr>
            <a:picLocks noChangeAspect="1"/>
          </p:cNvPicPr>
          <p:nvPr/>
        </p:nvPicPr>
        <p:blipFill>
          <a:blip r:embed="rId4"/>
          <a:stretch>
            <a:fillRect/>
          </a:stretch>
        </p:blipFill>
        <p:spPr>
          <a:xfrm>
            <a:off x="2252171" y="3549605"/>
            <a:ext cx="762000" cy="952500"/>
          </a:xfrm>
          <a:prstGeom prst="rect">
            <a:avLst/>
          </a:prstGeom>
        </p:spPr>
      </p:pic>
      <p:pic>
        <p:nvPicPr>
          <p:cNvPr id="21" name="Graphic 20"/>
          <p:cNvPicPr>
            <a:picLocks noChangeAspect="1"/>
          </p:cNvPicPr>
          <p:nvPr/>
        </p:nvPicPr>
        <p:blipFill>
          <a:blip r:embed="rId5"/>
          <a:stretch>
            <a:fillRect/>
          </a:stretch>
        </p:blipFill>
        <p:spPr>
          <a:xfrm>
            <a:off x="3827562" y="3549605"/>
            <a:ext cx="762000" cy="952500"/>
          </a:xfrm>
          <a:prstGeom prst="rect">
            <a:avLst/>
          </a:prstGeom>
        </p:spPr>
      </p:pic>
      <p:grpSp>
        <p:nvGrpSpPr>
          <p:cNvPr id="22" name="Group 329"/>
          <p:cNvGrpSpPr>
            <a:grpSpLocks noChangeAspect="1"/>
          </p:cNvGrpSpPr>
          <p:nvPr/>
        </p:nvGrpSpPr>
        <p:grpSpPr>
          <a:xfrm>
            <a:off x="5402953" y="3904402"/>
            <a:ext cx="346350" cy="284239"/>
            <a:chOff x="1210" y="2"/>
            <a:chExt cx="5264" cy="4320"/>
          </a:xfrm>
          <a:solidFill>
            <a:srgbClr val="FFFFFF"/>
          </a:solidFill>
        </p:grpSpPr>
        <p:sp>
          <p:nvSpPr>
            <p:cNvPr id="23" name="Freeform 330"/>
            <p:cNvSpPr>
              <a:spLocks/>
            </p:cNvSpPr>
            <p:nvPr/>
          </p:nvSpPr>
          <p:spPr bwMode="auto">
            <a:xfrm>
              <a:off x="1898" y="540"/>
              <a:ext cx="2125" cy="1356"/>
            </a:xfrm>
            <a:custGeom>
              <a:avLst/>
              <a:gdLst>
                <a:gd name="T0" fmla="*/ 50 w 1016"/>
                <a:gd name="T1" fmla="*/ 371 h 648"/>
                <a:gd name="T2" fmla="*/ 845 w 1016"/>
                <a:gd name="T3" fmla="*/ 371 h 648"/>
                <a:gd name="T4" fmla="*/ 654 w 1016"/>
                <a:gd name="T5" fmla="*/ 562 h 648"/>
                <a:gd name="T6" fmla="*/ 654 w 1016"/>
                <a:gd name="T7" fmla="*/ 633 h 648"/>
                <a:gd name="T8" fmla="*/ 690 w 1016"/>
                <a:gd name="T9" fmla="*/ 648 h 648"/>
                <a:gd name="T10" fmla="*/ 725 w 1016"/>
                <a:gd name="T11" fmla="*/ 633 h 648"/>
                <a:gd name="T12" fmla="*/ 1001 w 1016"/>
                <a:gd name="T13" fmla="*/ 357 h 648"/>
                <a:gd name="T14" fmla="*/ 1016 w 1016"/>
                <a:gd name="T15" fmla="*/ 321 h 648"/>
                <a:gd name="T16" fmla="*/ 1001 w 1016"/>
                <a:gd name="T17" fmla="*/ 286 h 648"/>
                <a:gd name="T18" fmla="*/ 735 w 1016"/>
                <a:gd name="T19" fmla="*/ 20 h 648"/>
                <a:gd name="T20" fmla="*/ 665 w 1016"/>
                <a:gd name="T21" fmla="*/ 20 h 648"/>
                <a:gd name="T22" fmla="*/ 665 w 1016"/>
                <a:gd name="T23" fmla="*/ 91 h 648"/>
                <a:gd name="T24" fmla="*/ 845 w 1016"/>
                <a:gd name="T25" fmla="*/ 271 h 648"/>
                <a:gd name="T26" fmla="*/ 50 w 1016"/>
                <a:gd name="T27" fmla="*/ 271 h 648"/>
                <a:gd name="T28" fmla="*/ 0 w 1016"/>
                <a:gd name="T29" fmla="*/ 321 h 648"/>
                <a:gd name="T30" fmla="*/ 50 w 1016"/>
                <a:gd name="T31" fmla="*/ 371 h 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16" h="648">
                  <a:moveTo>
                    <a:pt x="50" y="371"/>
                  </a:moveTo>
                  <a:cubicBezTo>
                    <a:pt x="845" y="371"/>
                    <a:pt x="845" y="371"/>
                    <a:pt x="845" y="371"/>
                  </a:cubicBezTo>
                  <a:cubicBezTo>
                    <a:pt x="654" y="562"/>
                    <a:pt x="654" y="562"/>
                    <a:pt x="654" y="562"/>
                  </a:cubicBezTo>
                  <a:cubicBezTo>
                    <a:pt x="635" y="582"/>
                    <a:pt x="635" y="613"/>
                    <a:pt x="654" y="633"/>
                  </a:cubicBezTo>
                  <a:cubicBezTo>
                    <a:pt x="664" y="643"/>
                    <a:pt x="677" y="648"/>
                    <a:pt x="690" y="648"/>
                  </a:cubicBezTo>
                  <a:cubicBezTo>
                    <a:pt x="703" y="648"/>
                    <a:pt x="715" y="643"/>
                    <a:pt x="725" y="633"/>
                  </a:cubicBezTo>
                  <a:cubicBezTo>
                    <a:pt x="1001" y="357"/>
                    <a:pt x="1001" y="357"/>
                    <a:pt x="1001" y="357"/>
                  </a:cubicBezTo>
                  <a:cubicBezTo>
                    <a:pt x="1011" y="347"/>
                    <a:pt x="1016" y="335"/>
                    <a:pt x="1016" y="321"/>
                  </a:cubicBezTo>
                  <a:cubicBezTo>
                    <a:pt x="1016" y="308"/>
                    <a:pt x="1011" y="295"/>
                    <a:pt x="1001" y="286"/>
                  </a:cubicBezTo>
                  <a:cubicBezTo>
                    <a:pt x="735" y="20"/>
                    <a:pt x="735" y="20"/>
                    <a:pt x="735" y="20"/>
                  </a:cubicBezTo>
                  <a:cubicBezTo>
                    <a:pt x="716" y="0"/>
                    <a:pt x="684" y="0"/>
                    <a:pt x="665" y="20"/>
                  </a:cubicBezTo>
                  <a:cubicBezTo>
                    <a:pt x="645" y="39"/>
                    <a:pt x="645" y="71"/>
                    <a:pt x="665" y="91"/>
                  </a:cubicBezTo>
                  <a:cubicBezTo>
                    <a:pt x="845" y="271"/>
                    <a:pt x="845" y="271"/>
                    <a:pt x="845" y="271"/>
                  </a:cubicBezTo>
                  <a:cubicBezTo>
                    <a:pt x="50" y="271"/>
                    <a:pt x="50" y="271"/>
                    <a:pt x="50" y="271"/>
                  </a:cubicBezTo>
                  <a:cubicBezTo>
                    <a:pt x="23" y="271"/>
                    <a:pt x="0" y="294"/>
                    <a:pt x="0" y="321"/>
                  </a:cubicBezTo>
                  <a:cubicBezTo>
                    <a:pt x="0" y="349"/>
                    <a:pt x="23" y="371"/>
                    <a:pt x="50" y="37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dirty="0">
                <a:solidFill>
                  <a:srgbClr val="FFFFFF"/>
                </a:solidFill>
                <a:uFillTx/>
              </a:endParaRPr>
            </a:p>
          </p:txBody>
        </p:sp>
        <p:sp>
          <p:nvSpPr>
            <p:cNvPr id="24" name="Freeform 331"/>
            <p:cNvSpPr>
              <a:spLocks noEditPoints="1"/>
            </p:cNvSpPr>
            <p:nvPr/>
          </p:nvSpPr>
          <p:spPr bwMode="auto">
            <a:xfrm>
              <a:off x="1210" y="2"/>
              <a:ext cx="5264" cy="4320"/>
            </a:xfrm>
            <a:custGeom>
              <a:avLst/>
              <a:gdLst>
                <a:gd name="T0" fmla="*/ 2307 w 2517"/>
                <a:gd name="T1" fmla="*/ 0 h 2064"/>
                <a:gd name="T2" fmla="*/ 210 w 2517"/>
                <a:gd name="T3" fmla="*/ 0 h 2064"/>
                <a:gd name="T4" fmla="*/ 0 w 2517"/>
                <a:gd name="T5" fmla="*/ 210 h 2064"/>
                <a:gd name="T6" fmla="*/ 0 w 2517"/>
                <a:gd name="T7" fmla="*/ 1854 h 2064"/>
                <a:gd name="T8" fmla="*/ 210 w 2517"/>
                <a:gd name="T9" fmla="*/ 2064 h 2064"/>
                <a:gd name="T10" fmla="*/ 2307 w 2517"/>
                <a:gd name="T11" fmla="*/ 2064 h 2064"/>
                <a:gd name="T12" fmla="*/ 2517 w 2517"/>
                <a:gd name="T13" fmla="*/ 1854 h 2064"/>
                <a:gd name="T14" fmla="*/ 2517 w 2517"/>
                <a:gd name="T15" fmla="*/ 210 h 2064"/>
                <a:gd name="T16" fmla="*/ 2307 w 2517"/>
                <a:gd name="T17" fmla="*/ 0 h 2064"/>
                <a:gd name="T18" fmla="*/ 210 w 2517"/>
                <a:gd name="T19" fmla="*/ 100 h 2064"/>
                <a:gd name="T20" fmla="*/ 2307 w 2517"/>
                <a:gd name="T21" fmla="*/ 100 h 2064"/>
                <a:gd name="T22" fmla="*/ 2417 w 2517"/>
                <a:gd name="T23" fmla="*/ 210 h 2064"/>
                <a:gd name="T24" fmla="*/ 2417 w 2517"/>
                <a:gd name="T25" fmla="*/ 1073 h 2064"/>
                <a:gd name="T26" fmla="*/ 100 w 2517"/>
                <a:gd name="T27" fmla="*/ 1073 h 2064"/>
                <a:gd name="T28" fmla="*/ 100 w 2517"/>
                <a:gd name="T29" fmla="*/ 210 h 2064"/>
                <a:gd name="T30" fmla="*/ 210 w 2517"/>
                <a:gd name="T31" fmla="*/ 100 h 2064"/>
                <a:gd name="T32" fmla="*/ 2307 w 2517"/>
                <a:gd name="T33" fmla="*/ 1964 h 2064"/>
                <a:gd name="T34" fmla="*/ 210 w 2517"/>
                <a:gd name="T35" fmla="*/ 1964 h 2064"/>
                <a:gd name="T36" fmla="*/ 100 w 2517"/>
                <a:gd name="T37" fmla="*/ 1854 h 2064"/>
                <a:gd name="T38" fmla="*/ 100 w 2517"/>
                <a:gd name="T39" fmla="*/ 1173 h 2064"/>
                <a:gd name="T40" fmla="*/ 2417 w 2517"/>
                <a:gd name="T41" fmla="*/ 1173 h 2064"/>
                <a:gd name="T42" fmla="*/ 2417 w 2517"/>
                <a:gd name="T43" fmla="*/ 1854 h 2064"/>
                <a:gd name="T44" fmla="*/ 2307 w 2517"/>
                <a:gd name="T45" fmla="*/ 1964 h 20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17" h="2064">
                  <a:moveTo>
                    <a:pt x="2307" y="0"/>
                  </a:moveTo>
                  <a:cubicBezTo>
                    <a:pt x="210" y="0"/>
                    <a:pt x="210" y="0"/>
                    <a:pt x="210" y="0"/>
                  </a:cubicBezTo>
                  <a:cubicBezTo>
                    <a:pt x="94" y="0"/>
                    <a:pt x="0" y="95"/>
                    <a:pt x="0" y="210"/>
                  </a:cubicBezTo>
                  <a:cubicBezTo>
                    <a:pt x="0" y="1854"/>
                    <a:pt x="0" y="1854"/>
                    <a:pt x="0" y="1854"/>
                  </a:cubicBezTo>
                  <a:cubicBezTo>
                    <a:pt x="0" y="1969"/>
                    <a:pt x="94" y="2064"/>
                    <a:pt x="210" y="2064"/>
                  </a:cubicBezTo>
                  <a:cubicBezTo>
                    <a:pt x="2307" y="2064"/>
                    <a:pt x="2307" y="2064"/>
                    <a:pt x="2307" y="2064"/>
                  </a:cubicBezTo>
                  <a:cubicBezTo>
                    <a:pt x="2423" y="2064"/>
                    <a:pt x="2517" y="1969"/>
                    <a:pt x="2517" y="1854"/>
                  </a:cubicBezTo>
                  <a:cubicBezTo>
                    <a:pt x="2517" y="210"/>
                    <a:pt x="2517" y="210"/>
                    <a:pt x="2517" y="210"/>
                  </a:cubicBezTo>
                  <a:cubicBezTo>
                    <a:pt x="2517" y="95"/>
                    <a:pt x="2423" y="0"/>
                    <a:pt x="2307" y="0"/>
                  </a:cubicBezTo>
                  <a:close/>
                  <a:moveTo>
                    <a:pt x="210" y="100"/>
                  </a:moveTo>
                  <a:cubicBezTo>
                    <a:pt x="2307" y="100"/>
                    <a:pt x="2307" y="100"/>
                    <a:pt x="2307" y="100"/>
                  </a:cubicBezTo>
                  <a:cubicBezTo>
                    <a:pt x="2367" y="100"/>
                    <a:pt x="2417" y="150"/>
                    <a:pt x="2417" y="210"/>
                  </a:cubicBezTo>
                  <a:cubicBezTo>
                    <a:pt x="2417" y="1073"/>
                    <a:pt x="2417" y="1073"/>
                    <a:pt x="2417" y="1073"/>
                  </a:cubicBezTo>
                  <a:cubicBezTo>
                    <a:pt x="100" y="1073"/>
                    <a:pt x="100" y="1073"/>
                    <a:pt x="100" y="1073"/>
                  </a:cubicBezTo>
                  <a:cubicBezTo>
                    <a:pt x="100" y="210"/>
                    <a:pt x="100" y="210"/>
                    <a:pt x="100" y="210"/>
                  </a:cubicBezTo>
                  <a:cubicBezTo>
                    <a:pt x="100" y="150"/>
                    <a:pt x="149" y="100"/>
                    <a:pt x="210" y="100"/>
                  </a:cubicBezTo>
                  <a:close/>
                  <a:moveTo>
                    <a:pt x="2307" y="1964"/>
                  </a:moveTo>
                  <a:cubicBezTo>
                    <a:pt x="210" y="1964"/>
                    <a:pt x="210" y="1964"/>
                    <a:pt x="210" y="1964"/>
                  </a:cubicBezTo>
                  <a:cubicBezTo>
                    <a:pt x="149" y="1964"/>
                    <a:pt x="100" y="1914"/>
                    <a:pt x="100" y="1854"/>
                  </a:cubicBezTo>
                  <a:cubicBezTo>
                    <a:pt x="100" y="1173"/>
                    <a:pt x="100" y="1173"/>
                    <a:pt x="100" y="1173"/>
                  </a:cubicBezTo>
                  <a:cubicBezTo>
                    <a:pt x="2417" y="1173"/>
                    <a:pt x="2417" y="1173"/>
                    <a:pt x="2417" y="1173"/>
                  </a:cubicBezTo>
                  <a:cubicBezTo>
                    <a:pt x="2417" y="1854"/>
                    <a:pt x="2417" y="1854"/>
                    <a:pt x="2417" y="1854"/>
                  </a:cubicBezTo>
                  <a:cubicBezTo>
                    <a:pt x="2417" y="1914"/>
                    <a:pt x="2367" y="1964"/>
                    <a:pt x="2307" y="196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dirty="0">
                <a:solidFill>
                  <a:srgbClr val="FFFFFF"/>
                </a:solidFill>
                <a:uFillTx/>
              </a:endParaRPr>
            </a:p>
          </p:txBody>
        </p:sp>
        <p:sp>
          <p:nvSpPr>
            <p:cNvPr id="25" name="Freeform 332"/>
            <p:cNvSpPr>
              <a:spLocks/>
            </p:cNvSpPr>
            <p:nvPr/>
          </p:nvSpPr>
          <p:spPr bwMode="auto">
            <a:xfrm>
              <a:off x="1620" y="3125"/>
              <a:ext cx="2464" cy="209"/>
            </a:xfrm>
            <a:custGeom>
              <a:avLst/>
              <a:gdLst>
                <a:gd name="T0" fmla="*/ 1128 w 1178"/>
                <a:gd name="T1" fmla="*/ 0 h 100"/>
                <a:gd name="T2" fmla="*/ 50 w 1178"/>
                <a:gd name="T3" fmla="*/ 0 h 100"/>
                <a:gd name="T4" fmla="*/ 0 w 1178"/>
                <a:gd name="T5" fmla="*/ 50 h 100"/>
                <a:gd name="T6" fmla="*/ 50 w 1178"/>
                <a:gd name="T7" fmla="*/ 100 h 100"/>
                <a:gd name="T8" fmla="*/ 1128 w 1178"/>
                <a:gd name="T9" fmla="*/ 100 h 100"/>
                <a:gd name="T10" fmla="*/ 1178 w 1178"/>
                <a:gd name="T11" fmla="*/ 50 h 100"/>
                <a:gd name="T12" fmla="*/ 1128 w 1178"/>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1178" h="100">
                  <a:moveTo>
                    <a:pt x="1128" y="0"/>
                  </a:moveTo>
                  <a:cubicBezTo>
                    <a:pt x="50" y="0"/>
                    <a:pt x="50" y="0"/>
                    <a:pt x="50" y="0"/>
                  </a:cubicBezTo>
                  <a:cubicBezTo>
                    <a:pt x="23" y="0"/>
                    <a:pt x="0" y="23"/>
                    <a:pt x="0" y="50"/>
                  </a:cubicBezTo>
                  <a:cubicBezTo>
                    <a:pt x="0" y="78"/>
                    <a:pt x="23" y="100"/>
                    <a:pt x="50" y="100"/>
                  </a:cubicBezTo>
                  <a:cubicBezTo>
                    <a:pt x="1128" y="100"/>
                    <a:pt x="1128" y="100"/>
                    <a:pt x="1128" y="100"/>
                  </a:cubicBezTo>
                  <a:cubicBezTo>
                    <a:pt x="1155" y="100"/>
                    <a:pt x="1178" y="78"/>
                    <a:pt x="1178" y="50"/>
                  </a:cubicBezTo>
                  <a:cubicBezTo>
                    <a:pt x="1178" y="23"/>
                    <a:pt x="1155" y="0"/>
                    <a:pt x="11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dirty="0">
                <a:solidFill>
                  <a:srgbClr val="FFFFFF"/>
                </a:solidFill>
                <a:uFillTx/>
              </a:endParaRPr>
            </a:p>
          </p:txBody>
        </p:sp>
      </p:grpSp>
      <p:grpSp>
        <p:nvGrpSpPr>
          <p:cNvPr id="26" name="Group 329"/>
          <p:cNvGrpSpPr>
            <a:grpSpLocks noChangeAspect="1"/>
          </p:cNvGrpSpPr>
          <p:nvPr/>
        </p:nvGrpSpPr>
        <p:grpSpPr>
          <a:xfrm>
            <a:off x="5402953" y="4235122"/>
            <a:ext cx="346350" cy="284239"/>
            <a:chOff x="1210" y="2"/>
            <a:chExt cx="5264" cy="4320"/>
          </a:xfrm>
          <a:solidFill>
            <a:srgbClr val="FFFFFF"/>
          </a:solidFill>
        </p:grpSpPr>
        <p:sp>
          <p:nvSpPr>
            <p:cNvPr id="27" name="Freeform 330"/>
            <p:cNvSpPr>
              <a:spLocks/>
            </p:cNvSpPr>
            <p:nvPr/>
          </p:nvSpPr>
          <p:spPr bwMode="auto">
            <a:xfrm>
              <a:off x="1898" y="540"/>
              <a:ext cx="2125" cy="1356"/>
            </a:xfrm>
            <a:custGeom>
              <a:avLst/>
              <a:gdLst>
                <a:gd name="T0" fmla="*/ 50 w 1016"/>
                <a:gd name="T1" fmla="*/ 371 h 648"/>
                <a:gd name="T2" fmla="*/ 845 w 1016"/>
                <a:gd name="T3" fmla="*/ 371 h 648"/>
                <a:gd name="T4" fmla="*/ 654 w 1016"/>
                <a:gd name="T5" fmla="*/ 562 h 648"/>
                <a:gd name="T6" fmla="*/ 654 w 1016"/>
                <a:gd name="T7" fmla="*/ 633 h 648"/>
                <a:gd name="T8" fmla="*/ 690 w 1016"/>
                <a:gd name="T9" fmla="*/ 648 h 648"/>
                <a:gd name="T10" fmla="*/ 725 w 1016"/>
                <a:gd name="T11" fmla="*/ 633 h 648"/>
                <a:gd name="T12" fmla="*/ 1001 w 1016"/>
                <a:gd name="T13" fmla="*/ 357 h 648"/>
                <a:gd name="T14" fmla="*/ 1016 w 1016"/>
                <a:gd name="T15" fmla="*/ 321 h 648"/>
                <a:gd name="T16" fmla="*/ 1001 w 1016"/>
                <a:gd name="T17" fmla="*/ 286 h 648"/>
                <a:gd name="T18" fmla="*/ 735 w 1016"/>
                <a:gd name="T19" fmla="*/ 20 h 648"/>
                <a:gd name="T20" fmla="*/ 665 w 1016"/>
                <a:gd name="T21" fmla="*/ 20 h 648"/>
                <a:gd name="T22" fmla="*/ 665 w 1016"/>
                <a:gd name="T23" fmla="*/ 91 h 648"/>
                <a:gd name="T24" fmla="*/ 845 w 1016"/>
                <a:gd name="T25" fmla="*/ 271 h 648"/>
                <a:gd name="T26" fmla="*/ 50 w 1016"/>
                <a:gd name="T27" fmla="*/ 271 h 648"/>
                <a:gd name="T28" fmla="*/ 0 w 1016"/>
                <a:gd name="T29" fmla="*/ 321 h 648"/>
                <a:gd name="T30" fmla="*/ 50 w 1016"/>
                <a:gd name="T31" fmla="*/ 371 h 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16" h="648">
                  <a:moveTo>
                    <a:pt x="50" y="371"/>
                  </a:moveTo>
                  <a:cubicBezTo>
                    <a:pt x="845" y="371"/>
                    <a:pt x="845" y="371"/>
                    <a:pt x="845" y="371"/>
                  </a:cubicBezTo>
                  <a:cubicBezTo>
                    <a:pt x="654" y="562"/>
                    <a:pt x="654" y="562"/>
                    <a:pt x="654" y="562"/>
                  </a:cubicBezTo>
                  <a:cubicBezTo>
                    <a:pt x="635" y="582"/>
                    <a:pt x="635" y="613"/>
                    <a:pt x="654" y="633"/>
                  </a:cubicBezTo>
                  <a:cubicBezTo>
                    <a:pt x="664" y="643"/>
                    <a:pt x="677" y="648"/>
                    <a:pt x="690" y="648"/>
                  </a:cubicBezTo>
                  <a:cubicBezTo>
                    <a:pt x="703" y="648"/>
                    <a:pt x="715" y="643"/>
                    <a:pt x="725" y="633"/>
                  </a:cubicBezTo>
                  <a:cubicBezTo>
                    <a:pt x="1001" y="357"/>
                    <a:pt x="1001" y="357"/>
                    <a:pt x="1001" y="357"/>
                  </a:cubicBezTo>
                  <a:cubicBezTo>
                    <a:pt x="1011" y="347"/>
                    <a:pt x="1016" y="335"/>
                    <a:pt x="1016" y="321"/>
                  </a:cubicBezTo>
                  <a:cubicBezTo>
                    <a:pt x="1016" y="308"/>
                    <a:pt x="1011" y="295"/>
                    <a:pt x="1001" y="286"/>
                  </a:cubicBezTo>
                  <a:cubicBezTo>
                    <a:pt x="735" y="20"/>
                    <a:pt x="735" y="20"/>
                    <a:pt x="735" y="20"/>
                  </a:cubicBezTo>
                  <a:cubicBezTo>
                    <a:pt x="716" y="0"/>
                    <a:pt x="684" y="0"/>
                    <a:pt x="665" y="20"/>
                  </a:cubicBezTo>
                  <a:cubicBezTo>
                    <a:pt x="645" y="39"/>
                    <a:pt x="645" y="71"/>
                    <a:pt x="665" y="91"/>
                  </a:cubicBezTo>
                  <a:cubicBezTo>
                    <a:pt x="845" y="271"/>
                    <a:pt x="845" y="271"/>
                    <a:pt x="845" y="271"/>
                  </a:cubicBezTo>
                  <a:cubicBezTo>
                    <a:pt x="50" y="271"/>
                    <a:pt x="50" y="271"/>
                    <a:pt x="50" y="271"/>
                  </a:cubicBezTo>
                  <a:cubicBezTo>
                    <a:pt x="23" y="271"/>
                    <a:pt x="0" y="294"/>
                    <a:pt x="0" y="321"/>
                  </a:cubicBezTo>
                  <a:cubicBezTo>
                    <a:pt x="0" y="349"/>
                    <a:pt x="23" y="371"/>
                    <a:pt x="50" y="37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dirty="0">
                <a:solidFill>
                  <a:srgbClr val="FFFFFF"/>
                </a:solidFill>
                <a:uFillTx/>
              </a:endParaRPr>
            </a:p>
          </p:txBody>
        </p:sp>
        <p:sp>
          <p:nvSpPr>
            <p:cNvPr id="28" name="Freeform 331"/>
            <p:cNvSpPr>
              <a:spLocks noEditPoints="1"/>
            </p:cNvSpPr>
            <p:nvPr/>
          </p:nvSpPr>
          <p:spPr bwMode="auto">
            <a:xfrm>
              <a:off x="1210" y="2"/>
              <a:ext cx="5264" cy="4320"/>
            </a:xfrm>
            <a:custGeom>
              <a:avLst/>
              <a:gdLst>
                <a:gd name="T0" fmla="*/ 2307 w 2517"/>
                <a:gd name="T1" fmla="*/ 0 h 2064"/>
                <a:gd name="T2" fmla="*/ 210 w 2517"/>
                <a:gd name="T3" fmla="*/ 0 h 2064"/>
                <a:gd name="T4" fmla="*/ 0 w 2517"/>
                <a:gd name="T5" fmla="*/ 210 h 2064"/>
                <a:gd name="T6" fmla="*/ 0 w 2517"/>
                <a:gd name="T7" fmla="*/ 1854 h 2064"/>
                <a:gd name="T8" fmla="*/ 210 w 2517"/>
                <a:gd name="T9" fmla="*/ 2064 h 2064"/>
                <a:gd name="T10" fmla="*/ 2307 w 2517"/>
                <a:gd name="T11" fmla="*/ 2064 h 2064"/>
                <a:gd name="T12" fmla="*/ 2517 w 2517"/>
                <a:gd name="T13" fmla="*/ 1854 h 2064"/>
                <a:gd name="T14" fmla="*/ 2517 w 2517"/>
                <a:gd name="T15" fmla="*/ 210 h 2064"/>
                <a:gd name="T16" fmla="*/ 2307 w 2517"/>
                <a:gd name="T17" fmla="*/ 0 h 2064"/>
                <a:gd name="T18" fmla="*/ 210 w 2517"/>
                <a:gd name="T19" fmla="*/ 100 h 2064"/>
                <a:gd name="T20" fmla="*/ 2307 w 2517"/>
                <a:gd name="T21" fmla="*/ 100 h 2064"/>
                <a:gd name="T22" fmla="*/ 2417 w 2517"/>
                <a:gd name="T23" fmla="*/ 210 h 2064"/>
                <a:gd name="T24" fmla="*/ 2417 w 2517"/>
                <a:gd name="T25" fmla="*/ 1073 h 2064"/>
                <a:gd name="T26" fmla="*/ 100 w 2517"/>
                <a:gd name="T27" fmla="*/ 1073 h 2064"/>
                <a:gd name="T28" fmla="*/ 100 w 2517"/>
                <a:gd name="T29" fmla="*/ 210 h 2064"/>
                <a:gd name="T30" fmla="*/ 210 w 2517"/>
                <a:gd name="T31" fmla="*/ 100 h 2064"/>
                <a:gd name="T32" fmla="*/ 2307 w 2517"/>
                <a:gd name="T33" fmla="*/ 1964 h 2064"/>
                <a:gd name="T34" fmla="*/ 210 w 2517"/>
                <a:gd name="T35" fmla="*/ 1964 h 2064"/>
                <a:gd name="T36" fmla="*/ 100 w 2517"/>
                <a:gd name="T37" fmla="*/ 1854 h 2064"/>
                <a:gd name="T38" fmla="*/ 100 w 2517"/>
                <a:gd name="T39" fmla="*/ 1173 h 2064"/>
                <a:gd name="T40" fmla="*/ 2417 w 2517"/>
                <a:gd name="T41" fmla="*/ 1173 h 2064"/>
                <a:gd name="T42" fmla="*/ 2417 w 2517"/>
                <a:gd name="T43" fmla="*/ 1854 h 2064"/>
                <a:gd name="T44" fmla="*/ 2307 w 2517"/>
                <a:gd name="T45" fmla="*/ 1964 h 20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17" h="2064">
                  <a:moveTo>
                    <a:pt x="2307" y="0"/>
                  </a:moveTo>
                  <a:cubicBezTo>
                    <a:pt x="210" y="0"/>
                    <a:pt x="210" y="0"/>
                    <a:pt x="210" y="0"/>
                  </a:cubicBezTo>
                  <a:cubicBezTo>
                    <a:pt x="94" y="0"/>
                    <a:pt x="0" y="95"/>
                    <a:pt x="0" y="210"/>
                  </a:cubicBezTo>
                  <a:cubicBezTo>
                    <a:pt x="0" y="1854"/>
                    <a:pt x="0" y="1854"/>
                    <a:pt x="0" y="1854"/>
                  </a:cubicBezTo>
                  <a:cubicBezTo>
                    <a:pt x="0" y="1969"/>
                    <a:pt x="94" y="2064"/>
                    <a:pt x="210" y="2064"/>
                  </a:cubicBezTo>
                  <a:cubicBezTo>
                    <a:pt x="2307" y="2064"/>
                    <a:pt x="2307" y="2064"/>
                    <a:pt x="2307" y="2064"/>
                  </a:cubicBezTo>
                  <a:cubicBezTo>
                    <a:pt x="2423" y="2064"/>
                    <a:pt x="2517" y="1969"/>
                    <a:pt x="2517" y="1854"/>
                  </a:cubicBezTo>
                  <a:cubicBezTo>
                    <a:pt x="2517" y="210"/>
                    <a:pt x="2517" y="210"/>
                    <a:pt x="2517" y="210"/>
                  </a:cubicBezTo>
                  <a:cubicBezTo>
                    <a:pt x="2517" y="95"/>
                    <a:pt x="2423" y="0"/>
                    <a:pt x="2307" y="0"/>
                  </a:cubicBezTo>
                  <a:close/>
                  <a:moveTo>
                    <a:pt x="210" y="100"/>
                  </a:moveTo>
                  <a:cubicBezTo>
                    <a:pt x="2307" y="100"/>
                    <a:pt x="2307" y="100"/>
                    <a:pt x="2307" y="100"/>
                  </a:cubicBezTo>
                  <a:cubicBezTo>
                    <a:pt x="2367" y="100"/>
                    <a:pt x="2417" y="150"/>
                    <a:pt x="2417" y="210"/>
                  </a:cubicBezTo>
                  <a:cubicBezTo>
                    <a:pt x="2417" y="1073"/>
                    <a:pt x="2417" y="1073"/>
                    <a:pt x="2417" y="1073"/>
                  </a:cubicBezTo>
                  <a:cubicBezTo>
                    <a:pt x="100" y="1073"/>
                    <a:pt x="100" y="1073"/>
                    <a:pt x="100" y="1073"/>
                  </a:cubicBezTo>
                  <a:cubicBezTo>
                    <a:pt x="100" y="210"/>
                    <a:pt x="100" y="210"/>
                    <a:pt x="100" y="210"/>
                  </a:cubicBezTo>
                  <a:cubicBezTo>
                    <a:pt x="100" y="150"/>
                    <a:pt x="149" y="100"/>
                    <a:pt x="210" y="100"/>
                  </a:cubicBezTo>
                  <a:close/>
                  <a:moveTo>
                    <a:pt x="2307" y="1964"/>
                  </a:moveTo>
                  <a:cubicBezTo>
                    <a:pt x="210" y="1964"/>
                    <a:pt x="210" y="1964"/>
                    <a:pt x="210" y="1964"/>
                  </a:cubicBezTo>
                  <a:cubicBezTo>
                    <a:pt x="149" y="1964"/>
                    <a:pt x="100" y="1914"/>
                    <a:pt x="100" y="1854"/>
                  </a:cubicBezTo>
                  <a:cubicBezTo>
                    <a:pt x="100" y="1173"/>
                    <a:pt x="100" y="1173"/>
                    <a:pt x="100" y="1173"/>
                  </a:cubicBezTo>
                  <a:cubicBezTo>
                    <a:pt x="2417" y="1173"/>
                    <a:pt x="2417" y="1173"/>
                    <a:pt x="2417" y="1173"/>
                  </a:cubicBezTo>
                  <a:cubicBezTo>
                    <a:pt x="2417" y="1854"/>
                    <a:pt x="2417" y="1854"/>
                    <a:pt x="2417" y="1854"/>
                  </a:cubicBezTo>
                  <a:cubicBezTo>
                    <a:pt x="2417" y="1914"/>
                    <a:pt x="2367" y="1964"/>
                    <a:pt x="2307" y="196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dirty="0">
                <a:solidFill>
                  <a:srgbClr val="FFFFFF"/>
                </a:solidFill>
                <a:uFillTx/>
              </a:endParaRPr>
            </a:p>
          </p:txBody>
        </p:sp>
        <p:sp>
          <p:nvSpPr>
            <p:cNvPr id="29" name="Freeform 332"/>
            <p:cNvSpPr>
              <a:spLocks/>
            </p:cNvSpPr>
            <p:nvPr/>
          </p:nvSpPr>
          <p:spPr bwMode="auto">
            <a:xfrm>
              <a:off x="1620" y="3125"/>
              <a:ext cx="2464" cy="209"/>
            </a:xfrm>
            <a:custGeom>
              <a:avLst/>
              <a:gdLst>
                <a:gd name="T0" fmla="*/ 1128 w 1178"/>
                <a:gd name="T1" fmla="*/ 0 h 100"/>
                <a:gd name="T2" fmla="*/ 50 w 1178"/>
                <a:gd name="T3" fmla="*/ 0 h 100"/>
                <a:gd name="T4" fmla="*/ 0 w 1178"/>
                <a:gd name="T5" fmla="*/ 50 h 100"/>
                <a:gd name="T6" fmla="*/ 50 w 1178"/>
                <a:gd name="T7" fmla="*/ 100 h 100"/>
                <a:gd name="T8" fmla="*/ 1128 w 1178"/>
                <a:gd name="T9" fmla="*/ 100 h 100"/>
                <a:gd name="T10" fmla="*/ 1178 w 1178"/>
                <a:gd name="T11" fmla="*/ 50 h 100"/>
                <a:gd name="T12" fmla="*/ 1128 w 1178"/>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1178" h="100">
                  <a:moveTo>
                    <a:pt x="1128" y="0"/>
                  </a:moveTo>
                  <a:cubicBezTo>
                    <a:pt x="50" y="0"/>
                    <a:pt x="50" y="0"/>
                    <a:pt x="50" y="0"/>
                  </a:cubicBezTo>
                  <a:cubicBezTo>
                    <a:pt x="23" y="0"/>
                    <a:pt x="0" y="23"/>
                    <a:pt x="0" y="50"/>
                  </a:cubicBezTo>
                  <a:cubicBezTo>
                    <a:pt x="0" y="78"/>
                    <a:pt x="23" y="100"/>
                    <a:pt x="50" y="100"/>
                  </a:cubicBezTo>
                  <a:cubicBezTo>
                    <a:pt x="1128" y="100"/>
                    <a:pt x="1128" y="100"/>
                    <a:pt x="1128" y="100"/>
                  </a:cubicBezTo>
                  <a:cubicBezTo>
                    <a:pt x="1155" y="100"/>
                    <a:pt x="1178" y="78"/>
                    <a:pt x="1178" y="50"/>
                  </a:cubicBezTo>
                  <a:cubicBezTo>
                    <a:pt x="1178" y="23"/>
                    <a:pt x="1155" y="0"/>
                    <a:pt x="11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dirty="0">
                <a:solidFill>
                  <a:srgbClr val="FFFFFF"/>
                </a:solidFill>
                <a:uFillTx/>
              </a:endParaRPr>
            </a:p>
          </p:txBody>
        </p:sp>
      </p:grpSp>
      <p:cxnSp>
        <p:nvCxnSpPr>
          <p:cNvPr id="31" name="Straight Arrow Connector 30"/>
          <p:cNvCxnSpPr>
            <a:stCxn id="8" idx="3"/>
            <a:endCxn id="20" idx="1"/>
          </p:cNvCxnSpPr>
          <p:nvPr/>
        </p:nvCxnSpPr>
        <p:spPr>
          <a:xfrm>
            <a:off x="1438780" y="4025855"/>
            <a:ext cx="813391" cy="0"/>
          </a:xfrm>
          <a:prstGeom prst="straightConnector1">
            <a:avLst/>
          </a:prstGeom>
          <a:ln w="38100" cap="rnd">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stCxn id="8" idx="2"/>
            <a:endCxn id="18" idx="0"/>
          </p:cNvCxnSpPr>
          <p:nvPr/>
        </p:nvCxnSpPr>
        <p:spPr>
          <a:xfrm>
            <a:off x="1057780" y="4502105"/>
            <a:ext cx="770964" cy="715702"/>
          </a:xfrm>
          <a:prstGeom prst="straightConnector1">
            <a:avLst/>
          </a:prstGeom>
          <a:ln w="38100" cap="rnd">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stCxn id="20" idx="3"/>
            <a:endCxn id="21" idx="1"/>
          </p:cNvCxnSpPr>
          <p:nvPr/>
        </p:nvCxnSpPr>
        <p:spPr>
          <a:xfrm>
            <a:off x="3014171" y="4025855"/>
            <a:ext cx="813391" cy="0"/>
          </a:xfrm>
          <a:prstGeom prst="straightConnector1">
            <a:avLst/>
          </a:prstGeom>
          <a:ln w="38100" cap="rnd">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71" name="Elbow Connector 70"/>
          <p:cNvCxnSpPr>
            <a:endCxn id="18" idx="3"/>
          </p:cNvCxnSpPr>
          <p:nvPr/>
        </p:nvCxnSpPr>
        <p:spPr>
          <a:xfrm rot="10800000" flipV="1">
            <a:off x="2114494" y="4820855"/>
            <a:ext cx="3491624" cy="682701"/>
          </a:xfrm>
          <a:prstGeom prst="bentConnector3">
            <a:avLst>
              <a:gd name="adj1" fmla="val -43"/>
            </a:avLst>
          </a:prstGeom>
          <a:ln w="38100" cap="rnd">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74" name="Picture 73"/>
          <p:cNvPicPr>
            <a:picLocks noChangeAspect="1"/>
          </p:cNvPicPr>
          <p:nvPr/>
        </p:nvPicPr>
        <p:blipFill>
          <a:blip r:embed="rId6"/>
          <a:stretch>
            <a:fillRect/>
          </a:stretch>
        </p:blipFill>
        <p:spPr>
          <a:xfrm>
            <a:off x="5121296" y="3253004"/>
            <a:ext cx="899972" cy="267746"/>
          </a:xfrm>
          <a:prstGeom prst="rect">
            <a:avLst/>
          </a:prstGeom>
        </p:spPr>
      </p:pic>
      <p:sp>
        <p:nvSpPr>
          <p:cNvPr id="76" name="TextBox 75"/>
          <p:cNvSpPr txBox="1">
            <a:spLocks/>
          </p:cNvSpPr>
          <p:nvPr/>
        </p:nvSpPr>
        <p:spPr>
          <a:xfrm>
            <a:off x="1537082" y="3574477"/>
            <a:ext cx="509755" cy="369332"/>
          </a:xfrm>
          <a:prstGeom prst="rect">
            <a:avLst/>
          </a:prstGeom>
          <a:noFill/>
        </p:spPr>
        <p:txBody>
          <a:bodyPr wrap="none" lIns="0" tIns="0" rIns="0" bIns="0" rtlCol="0">
            <a:spAutoFit/>
          </a:bodyPr>
          <a:lstStyle/>
          <a:p>
            <a:pPr algn="ctr"/>
            <a:r>
              <a:rPr lang="en-US" sz="800" dirty="0">
                <a:uFillTx/>
              </a:rPr>
              <a:t>SNS </a:t>
            </a:r>
          </a:p>
          <a:p>
            <a:pPr algn="ctr"/>
            <a:r>
              <a:rPr lang="en-US" sz="800" dirty="0">
                <a:uFillTx/>
              </a:rPr>
              <a:t>Topic </a:t>
            </a:r>
          </a:p>
          <a:p>
            <a:pPr algn="ctr"/>
            <a:r>
              <a:rPr lang="en-US" sz="800" dirty="0">
                <a:uFillTx/>
              </a:rPr>
              <a:t>Notification</a:t>
            </a:r>
          </a:p>
        </p:txBody>
      </p:sp>
      <p:sp>
        <p:nvSpPr>
          <p:cNvPr id="77" name="TextBox 76"/>
          <p:cNvSpPr txBox="1">
            <a:spLocks/>
          </p:cNvSpPr>
          <p:nvPr/>
        </p:nvSpPr>
        <p:spPr>
          <a:xfrm>
            <a:off x="3108601" y="4139540"/>
            <a:ext cx="596317" cy="369332"/>
          </a:xfrm>
          <a:prstGeom prst="rect">
            <a:avLst/>
          </a:prstGeom>
          <a:noFill/>
        </p:spPr>
        <p:txBody>
          <a:bodyPr wrap="none" lIns="0" tIns="0" rIns="0" bIns="0" rtlCol="0">
            <a:spAutoFit/>
          </a:bodyPr>
          <a:lstStyle/>
          <a:p>
            <a:pPr algn="ctr"/>
            <a:r>
              <a:rPr lang="en-US" sz="800" dirty="0">
                <a:uFillTx/>
              </a:rPr>
              <a:t>SQS </a:t>
            </a:r>
          </a:p>
          <a:p>
            <a:pPr algn="ctr"/>
            <a:r>
              <a:rPr lang="en-US" sz="800" dirty="0">
                <a:uFillTx/>
              </a:rPr>
              <a:t>Subscription </a:t>
            </a:r>
          </a:p>
          <a:p>
            <a:pPr algn="ctr"/>
            <a:r>
              <a:rPr lang="en-US" sz="800" dirty="0">
                <a:uFillTx/>
              </a:rPr>
              <a:t>Notification</a:t>
            </a:r>
          </a:p>
        </p:txBody>
      </p:sp>
      <p:sp>
        <p:nvSpPr>
          <p:cNvPr id="86" name="TextBox 85"/>
          <p:cNvSpPr txBox="1">
            <a:spLocks/>
          </p:cNvSpPr>
          <p:nvPr/>
        </p:nvSpPr>
        <p:spPr>
          <a:xfrm>
            <a:off x="3626850" y="5325735"/>
            <a:ext cx="1250343" cy="123111"/>
          </a:xfrm>
          <a:prstGeom prst="rect">
            <a:avLst/>
          </a:prstGeom>
          <a:noFill/>
        </p:spPr>
        <p:txBody>
          <a:bodyPr wrap="none" lIns="0" tIns="0" rIns="0" bIns="0" rtlCol="0">
            <a:spAutoFit/>
          </a:bodyPr>
          <a:lstStyle/>
          <a:p>
            <a:pPr algn="ctr"/>
            <a:r>
              <a:rPr lang="en-US" sz="800" dirty="0">
                <a:solidFill>
                  <a:srgbClr val="C00000"/>
                </a:solidFill>
                <a:uFillTx/>
              </a:rPr>
              <a:t>Pulls Event from S3 Bucket</a:t>
            </a:r>
          </a:p>
        </p:txBody>
      </p:sp>
      <p:sp>
        <p:nvSpPr>
          <p:cNvPr id="93" name="TextBox 92"/>
          <p:cNvSpPr txBox="1">
            <a:spLocks/>
          </p:cNvSpPr>
          <p:nvPr/>
        </p:nvSpPr>
        <p:spPr>
          <a:xfrm>
            <a:off x="4589562" y="4613735"/>
            <a:ext cx="756617" cy="246221"/>
          </a:xfrm>
          <a:prstGeom prst="rect">
            <a:avLst/>
          </a:prstGeom>
          <a:noFill/>
        </p:spPr>
        <p:txBody>
          <a:bodyPr wrap="none" lIns="0" tIns="0" rIns="0" bIns="0" rtlCol="0">
            <a:spAutoFit/>
          </a:bodyPr>
          <a:lstStyle/>
          <a:p>
            <a:pPr algn="ctr"/>
            <a:r>
              <a:rPr lang="en-US" sz="800" dirty="0">
                <a:uFillTx/>
              </a:rPr>
              <a:t>Splunk Pull </a:t>
            </a:r>
          </a:p>
          <a:p>
            <a:pPr algn="ctr"/>
            <a:r>
              <a:rPr lang="en-US" sz="800" dirty="0">
                <a:uFillTx/>
              </a:rPr>
              <a:t>SQS Notification</a:t>
            </a:r>
          </a:p>
        </p:txBody>
      </p:sp>
      <p:pic>
        <p:nvPicPr>
          <p:cNvPr id="94" name="Graphic 93"/>
          <p:cNvPicPr>
            <a:picLocks noChangeAspect="1"/>
          </p:cNvPicPr>
          <p:nvPr/>
        </p:nvPicPr>
        <p:blipFill>
          <a:blip r:embed="rId2"/>
          <a:stretch>
            <a:fillRect/>
          </a:stretch>
        </p:blipFill>
        <p:spPr>
          <a:xfrm>
            <a:off x="7170634" y="3600845"/>
            <a:ext cx="762000" cy="952500"/>
          </a:xfrm>
          <a:prstGeom prst="rect">
            <a:avLst/>
          </a:prstGeom>
        </p:spPr>
      </p:pic>
      <p:grpSp>
        <p:nvGrpSpPr>
          <p:cNvPr id="95" name="Group 94"/>
          <p:cNvGrpSpPr/>
          <p:nvPr/>
        </p:nvGrpSpPr>
        <p:grpSpPr>
          <a:xfrm>
            <a:off x="8086295" y="3610781"/>
            <a:ext cx="1072750" cy="1046211"/>
            <a:chOff x="1059311" y="2297618"/>
            <a:chExt cx="1072750" cy="1046211"/>
          </a:xfrm>
        </p:grpSpPr>
        <p:pic>
          <p:nvPicPr>
            <p:cNvPr id="96" name="Graphic 95"/>
            <p:cNvPicPr>
              <a:picLocks noChangeAspect="1"/>
            </p:cNvPicPr>
            <p:nvPr/>
          </p:nvPicPr>
          <p:blipFill>
            <a:blip r:embed="rId7"/>
            <a:stretch>
              <a:fillRect/>
            </a:stretch>
          </p:blipFill>
          <p:spPr>
            <a:xfrm>
              <a:off x="1309936" y="2297618"/>
              <a:ext cx="571500" cy="571500"/>
            </a:xfrm>
            <a:prstGeom prst="rect">
              <a:avLst/>
            </a:prstGeom>
          </p:spPr>
        </p:pic>
        <p:sp>
          <p:nvSpPr>
            <p:cNvPr id="97" name="TextBox 96"/>
            <p:cNvSpPr txBox="1">
              <a:spLocks/>
            </p:cNvSpPr>
            <p:nvPr/>
          </p:nvSpPr>
          <p:spPr>
            <a:xfrm>
              <a:off x="1059311" y="2912942"/>
              <a:ext cx="1072750" cy="430887"/>
            </a:xfrm>
            <a:prstGeom prst="rect">
              <a:avLst/>
            </a:prstGeom>
            <a:noFill/>
          </p:spPr>
          <p:txBody>
            <a:bodyPr wrap="square" rtlCol="0">
              <a:spAutoFit/>
            </a:bodyPr>
            <a:lstStyle/>
            <a:p>
              <a:pPr algn="ctr"/>
              <a:r>
                <a:rPr lang="en-US" sz="1100" dirty="0">
                  <a:solidFill>
                    <a:schemeClr val="tx2"/>
                  </a:solidFill>
                  <a:uFillTx/>
                </a:rPr>
                <a:t>Event (event-based)</a:t>
              </a:r>
            </a:p>
          </p:txBody>
        </p:sp>
      </p:grpSp>
      <p:pic>
        <p:nvPicPr>
          <p:cNvPr id="98" name="Graphic 97"/>
          <p:cNvPicPr>
            <a:picLocks noChangeAspect="1"/>
          </p:cNvPicPr>
          <p:nvPr/>
        </p:nvPicPr>
        <p:blipFill>
          <a:blip r:embed="rId8"/>
          <a:stretch>
            <a:fillRect/>
          </a:stretch>
        </p:blipFill>
        <p:spPr>
          <a:xfrm>
            <a:off x="9291685" y="3615427"/>
            <a:ext cx="762000" cy="1231900"/>
          </a:xfrm>
          <a:prstGeom prst="rect">
            <a:avLst/>
          </a:prstGeom>
        </p:spPr>
      </p:pic>
      <p:cxnSp>
        <p:nvCxnSpPr>
          <p:cNvPr id="105" name="Straight Arrow Connector 104"/>
          <p:cNvCxnSpPr>
            <a:stCxn id="21" idx="3"/>
          </p:cNvCxnSpPr>
          <p:nvPr/>
        </p:nvCxnSpPr>
        <p:spPr>
          <a:xfrm>
            <a:off x="4589562" y="4025855"/>
            <a:ext cx="756617" cy="0"/>
          </a:xfrm>
          <a:prstGeom prst="straightConnector1">
            <a:avLst/>
          </a:prstGeom>
          <a:ln w="38100" cap="rnd">
            <a:solidFill>
              <a:schemeClr val="accent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9" name="Straight Arrow Connector 108"/>
          <p:cNvCxnSpPr>
            <a:stCxn id="21" idx="3"/>
          </p:cNvCxnSpPr>
          <p:nvPr/>
        </p:nvCxnSpPr>
        <p:spPr>
          <a:xfrm>
            <a:off x="4589562" y="4025855"/>
            <a:ext cx="723620" cy="301494"/>
          </a:xfrm>
          <a:prstGeom prst="straightConnector1">
            <a:avLst/>
          </a:prstGeom>
          <a:ln w="38100" cap="rnd">
            <a:solidFill>
              <a:schemeClr val="accent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2" name="Straight Arrow Connector 111"/>
          <p:cNvCxnSpPr>
            <a:stCxn id="21" idx="3"/>
          </p:cNvCxnSpPr>
          <p:nvPr/>
        </p:nvCxnSpPr>
        <p:spPr>
          <a:xfrm flipV="1">
            <a:off x="4589562" y="3747521"/>
            <a:ext cx="732262" cy="278334"/>
          </a:xfrm>
          <a:prstGeom prst="straightConnector1">
            <a:avLst/>
          </a:prstGeom>
          <a:ln w="38100" cap="rnd">
            <a:solidFill>
              <a:schemeClr val="accent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a:xfrm>
            <a:off x="6699738" y="2995246"/>
            <a:ext cx="0" cy="3323492"/>
          </a:xfrm>
          <a:prstGeom prst="line">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23" name="Group 122"/>
          <p:cNvGrpSpPr/>
          <p:nvPr/>
        </p:nvGrpSpPr>
        <p:grpSpPr>
          <a:xfrm>
            <a:off x="10629709" y="3248880"/>
            <a:ext cx="1348517" cy="267746"/>
            <a:chOff x="10555429" y="3720630"/>
            <a:chExt cx="1348517" cy="267746"/>
          </a:xfrm>
        </p:grpSpPr>
        <p:pic>
          <p:nvPicPr>
            <p:cNvPr id="121" name="Picture 120"/>
            <p:cNvPicPr>
              <a:picLocks noChangeAspect="1"/>
            </p:cNvPicPr>
            <p:nvPr/>
          </p:nvPicPr>
          <p:blipFill>
            <a:blip r:embed="rId6"/>
            <a:stretch>
              <a:fillRect/>
            </a:stretch>
          </p:blipFill>
          <p:spPr>
            <a:xfrm>
              <a:off x="10555429" y="3720630"/>
              <a:ext cx="899972" cy="267746"/>
            </a:xfrm>
            <a:prstGeom prst="rect">
              <a:avLst/>
            </a:prstGeom>
          </p:spPr>
        </p:pic>
        <p:sp>
          <p:nvSpPr>
            <p:cNvPr id="122" name="TextBox 121"/>
            <p:cNvSpPr txBox="1">
              <a:spLocks/>
            </p:cNvSpPr>
            <p:nvPr/>
          </p:nvSpPr>
          <p:spPr>
            <a:xfrm>
              <a:off x="11472738" y="3731392"/>
              <a:ext cx="431208" cy="246221"/>
            </a:xfrm>
            <a:prstGeom prst="rect">
              <a:avLst/>
            </a:prstGeom>
            <a:noFill/>
          </p:spPr>
          <p:txBody>
            <a:bodyPr wrap="none" lIns="0" tIns="0" rIns="0" bIns="0" rtlCol="0">
              <a:spAutoFit/>
            </a:bodyPr>
            <a:lstStyle/>
            <a:p>
              <a:r>
                <a:rPr lang="en-US" sz="1600" b="1" dirty="0">
                  <a:uFillTx/>
                  <a:latin typeface="Arial" panose="020B0604020202020204" pitchFamily="34" charset="0"/>
                  <a:cs typeface="Arial" panose="020B0604020202020204" pitchFamily="34" charset="0"/>
                </a:rPr>
                <a:t>HEC</a:t>
              </a:r>
            </a:p>
          </p:txBody>
        </p:sp>
      </p:grpSp>
      <p:sp>
        <p:nvSpPr>
          <p:cNvPr id="124" name="Freeform 220"/>
          <p:cNvSpPr>
            <a:spLocks noEditPoints="1"/>
          </p:cNvSpPr>
          <p:nvPr/>
        </p:nvSpPr>
        <p:spPr bwMode="auto">
          <a:xfrm>
            <a:off x="11045907" y="3775745"/>
            <a:ext cx="366829" cy="284239"/>
          </a:xfrm>
          <a:custGeom>
            <a:avLst/>
            <a:gdLst>
              <a:gd name="T0" fmla="*/ 347 w 724"/>
              <a:gd name="T1" fmla="*/ 201 h 561"/>
              <a:gd name="T2" fmla="*/ 308 w 724"/>
              <a:gd name="T3" fmla="*/ 200 h 561"/>
              <a:gd name="T4" fmla="*/ 298 w 724"/>
              <a:gd name="T5" fmla="*/ 177 h 561"/>
              <a:gd name="T6" fmla="*/ 317 w 724"/>
              <a:gd name="T7" fmla="*/ 170 h 561"/>
              <a:gd name="T8" fmla="*/ 345 w 724"/>
              <a:gd name="T9" fmla="*/ 181 h 561"/>
              <a:gd name="T10" fmla="*/ 266 w 724"/>
              <a:gd name="T11" fmla="*/ 201 h 561"/>
              <a:gd name="T12" fmla="*/ 266 w 724"/>
              <a:gd name="T13" fmla="*/ 201 h 561"/>
              <a:gd name="T14" fmla="*/ 481 w 724"/>
              <a:gd name="T15" fmla="*/ 157 h 561"/>
              <a:gd name="T16" fmla="*/ 481 w 724"/>
              <a:gd name="T17" fmla="*/ 201 h 561"/>
              <a:gd name="T18" fmla="*/ 498 w 724"/>
              <a:gd name="T19" fmla="*/ 160 h 561"/>
              <a:gd name="T20" fmla="*/ 446 w 724"/>
              <a:gd name="T21" fmla="*/ 141 h 561"/>
              <a:gd name="T22" fmla="*/ 399 w 724"/>
              <a:gd name="T23" fmla="*/ 139 h 561"/>
              <a:gd name="T24" fmla="*/ 399 w 724"/>
              <a:gd name="T25" fmla="*/ 201 h 561"/>
              <a:gd name="T26" fmla="*/ 406 w 724"/>
              <a:gd name="T27" fmla="*/ 143 h 561"/>
              <a:gd name="T28" fmla="*/ 429 w 724"/>
              <a:gd name="T29" fmla="*/ 160 h 561"/>
              <a:gd name="T30" fmla="*/ 448 w 724"/>
              <a:gd name="T31" fmla="*/ 153 h 561"/>
              <a:gd name="T32" fmla="*/ 255 w 724"/>
              <a:gd name="T33" fmla="*/ 179 h 561"/>
              <a:gd name="T34" fmla="*/ 217 w 724"/>
              <a:gd name="T35" fmla="*/ 202 h 561"/>
              <a:gd name="T36" fmla="*/ 201 w 724"/>
              <a:gd name="T37" fmla="*/ 237 h 561"/>
              <a:gd name="T38" fmla="*/ 201 w 724"/>
              <a:gd name="T39" fmla="*/ 140 h 561"/>
              <a:gd name="T40" fmla="*/ 249 w 724"/>
              <a:gd name="T41" fmla="*/ 137 h 561"/>
              <a:gd name="T42" fmla="*/ 220 w 724"/>
              <a:gd name="T43" fmla="*/ 139 h 561"/>
              <a:gd name="T44" fmla="*/ 220 w 724"/>
              <a:gd name="T45" fmla="*/ 192 h 561"/>
              <a:gd name="T46" fmla="*/ 238 w 724"/>
              <a:gd name="T47" fmla="*/ 164 h 561"/>
              <a:gd name="T48" fmla="*/ 147 w 724"/>
              <a:gd name="T49" fmla="*/ 150 h 561"/>
              <a:gd name="T50" fmla="*/ 166 w 724"/>
              <a:gd name="T51" fmla="*/ 142 h 561"/>
              <a:gd name="T52" fmla="*/ 141 w 724"/>
              <a:gd name="T53" fmla="*/ 129 h 561"/>
              <a:gd name="T54" fmla="*/ 128 w 724"/>
              <a:gd name="T55" fmla="*/ 154 h 561"/>
              <a:gd name="T56" fmla="*/ 148 w 724"/>
              <a:gd name="T57" fmla="*/ 173 h 561"/>
              <a:gd name="T58" fmla="*/ 152 w 724"/>
              <a:gd name="T59" fmla="*/ 189 h 561"/>
              <a:gd name="T60" fmla="*/ 123 w 724"/>
              <a:gd name="T61" fmla="*/ 195 h 561"/>
              <a:gd name="T62" fmla="*/ 166 w 724"/>
              <a:gd name="T63" fmla="*/ 197 h 561"/>
              <a:gd name="T64" fmla="*/ 170 w 724"/>
              <a:gd name="T65" fmla="*/ 170 h 561"/>
              <a:gd name="T66" fmla="*/ 556 w 724"/>
              <a:gd name="T67" fmla="*/ 118 h 561"/>
              <a:gd name="T68" fmla="*/ 549 w 724"/>
              <a:gd name="T69" fmla="*/ 123 h 561"/>
              <a:gd name="T70" fmla="*/ 544 w 724"/>
              <a:gd name="T71" fmla="*/ 118 h 561"/>
              <a:gd name="T72" fmla="*/ 544 w 724"/>
              <a:gd name="T73" fmla="*/ 199 h 561"/>
              <a:gd name="T74" fmla="*/ 544 w 724"/>
              <a:gd name="T75" fmla="*/ 143 h 561"/>
              <a:gd name="T76" fmla="*/ 549 w 724"/>
              <a:gd name="T77" fmla="*/ 114 h 561"/>
              <a:gd name="T78" fmla="*/ 551 w 724"/>
              <a:gd name="T79" fmla="*/ 118 h 561"/>
              <a:gd name="T80" fmla="*/ 551 w 724"/>
              <a:gd name="T81" fmla="*/ 119 h 561"/>
              <a:gd name="T82" fmla="*/ 548 w 724"/>
              <a:gd name="T83" fmla="*/ 117 h 561"/>
              <a:gd name="T84" fmla="*/ 548 w 724"/>
              <a:gd name="T85" fmla="*/ 115 h 561"/>
              <a:gd name="T86" fmla="*/ 96 w 724"/>
              <a:gd name="T87" fmla="*/ 427 h 561"/>
              <a:gd name="T88" fmla="*/ 371 w 724"/>
              <a:gd name="T89" fmla="*/ 411 h 561"/>
              <a:gd name="T90" fmla="*/ 64 w 724"/>
              <a:gd name="T91" fmla="*/ 561 h 561"/>
              <a:gd name="T92" fmla="*/ 660 w 724"/>
              <a:gd name="T93" fmla="*/ 0 h 561"/>
              <a:gd name="T94" fmla="*/ 692 w 724"/>
              <a:gd name="T95" fmla="*/ 284 h 561"/>
              <a:gd name="T96" fmla="*/ 32 w 724"/>
              <a:gd name="T97" fmla="*/ 63 h 561"/>
              <a:gd name="T98" fmla="*/ 32 w 724"/>
              <a:gd name="T99" fmla="*/ 497 h 5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24" h="561">
                <a:moveTo>
                  <a:pt x="347" y="129"/>
                </a:moveTo>
                <a:cubicBezTo>
                  <a:pt x="366" y="129"/>
                  <a:pt x="366" y="129"/>
                  <a:pt x="366" y="129"/>
                </a:cubicBezTo>
                <a:cubicBezTo>
                  <a:pt x="366" y="201"/>
                  <a:pt x="366" y="201"/>
                  <a:pt x="366" y="201"/>
                </a:cubicBezTo>
                <a:cubicBezTo>
                  <a:pt x="347" y="201"/>
                  <a:pt x="347" y="201"/>
                  <a:pt x="347" y="201"/>
                </a:cubicBezTo>
                <a:cubicBezTo>
                  <a:pt x="347" y="192"/>
                  <a:pt x="347" y="192"/>
                  <a:pt x="347" y="192"/>
                </a:cubicBezTo>
                <a:cubicBezTo>
                  <a:pt x="344" y="196"/>
                  <a:pt x="340" y="199"/>
                  <a:pt x="336" y="200"/>
                </a:cubicBezTo>
                <a:cubicBezTo>
                  <a:pt x="332" y="202"/>
                  <a:pt x="328" y="203"/>
                  <a:pt x="323" y="203"/>
                </a:cubicBezTo>
                <a:cubicBezTo>
                  <a:pt x="317" y="203"/>
                  <a:pt x="312" y="202"/>
                  <a:pt x="308" y="200"/>
                </a:cubicBezTo>
                <a:cubicBezTo>
                  <a:pt x="304" y="197"/>
                  <a:pt x="301" y="194"/>
                  <a:pt x="300" y="190"/>
                </a:cubicBezTo>
                <a:cubicBezTo>
                  <a:pt x="299" y="188"/>
                  <a:pt x="299" y="187"/>
                  <a:pt x="299" y="186"/>
                </a:cubicBezTo>
                <a:cubicBezTo>
                  <a:pt x="298" y="185"/>
                  <a:pt x="298" y="184"/>
                  <a:pt x="298" y="182"/>
                </a:cubicBezTo>
                <a:cubicBezTo>
                  <a:pt x="298" y="181"/>
                  <a:pt x="298" y="179"/>
                  <a:pt x="298" y="177"/>
                </a:cubicBezTo>
                <a:cubicBezTo>
                  <a:pt x="298" y="175"/>
                  <a:pt x="297" y="173"/>
                  <a:pt x="297" y="170"/>
                </a:cubicBezTo>
                <a:cubicBezTo>
                  <a:pt x="297" y="129"/>
                  <a:pt x="297" y="129"/>
                  <a:pt x="297" y="129"/>
                </a:cubicBezTo>
                <a:cubicBezTo>
                  <a:pt x="317" y="129"/>
                  <a:pt x="317" y="129"/>
                  <a:pt x="317" y="129"/>
                </a:cubicBezTo>
                <a:cubicBezTo>
                  <a:pt x="317" y="170"/>
                  <a:pt x="317" y="170"/>
                  <a:pt x="317" y="170"/>
                </a:cubicBezTo>
                <a:cubicBezTo>
                  <a:pt x="317" y="174"/>
                  <a:pt x="317" y="177"/>
                  <a:pt x="317" y="179"/>
                </a:cubicBezTo>
                <a:cubicBezTo>
                  <a:pt x="317" y="181"/>
                  <a:pt x="318" y="182"/>
                  <a:pt x="319" y="184"/>
                </a:cubicBezTo>
                <a:cubicBezTo>
                  <a:pt x="321" y="188"/>
                  <a:pt x="325" y="190"/>
                  <a:pt x="331" y="190"/>
                </a:cubicBezTo>
                <a:cubicBezTo>
                  <a:pt x="338" y="190"/>
                  <a:pt x="343" y="187"/>
                  <a:pt x="345" y="181"/>
                </a:cubicBezTo>
                <a:cubicBezTo>
                  <a:pt x="346" y="179"/>
                  <a:pt x="347" y="178"/>
                  <a:pt x="347" y="176"/>
                </a:cubicBezTo>
                <a:cubicBezTo>
                  <a:pt x="347" y="174"/>
                  <a:pt x="347" y="171"/>
                  <a:pt x="347" y="168"/>
                </a:cubicBezTo>
                <a:lnTo>
                  <a:pt x="347" y="129"/>
                </a:lnTo>
                <a:close/>
                <a:moveTo>
                  <a:pt x="266" y="201"/>
                </a:moveTo>
                <a:cubicBezTo>
                  <a:pt x="285" y="201"/>
                  <a:pt x="285" y="201"/>
                  <a:pt x="285" y="201"/>
                </a:cubicBezTo>
                <a:cubicBezTo>
                  <a:pt x="285" y="95"/>
                  <a:pt x="285" y="95"/>
                  <a:pt x="285" y="95"/>
                </a:cubicBezTo>
                <a:cubicBezTo>
                  <a:pt x="266" y="95"/>
                  <a:pt x="266" y="95"/>
                  <a:pt x="266" y="95"/>
                </a:cubicBezTo>
                <a:lnTo>
                  <a:pt x="266" y="201"/>
                </a:lnTo>
                <a:close/>
                <a:moveTo>
                  <a:pt x="523" y="134"/>
                </a:moveTo>
                <a:cubicBezTo>
                  <a:pt x="508" y="128"/>
                  <a:pt x="508" y="128"/>
                  <a:pt x="508" y="128"/>
                </a:cubicBezTo>
                <a:cubicBezTo>
                  <a:pt x="483" y="157"/>
                  <a:pt x="483" y="157"/>
                  <a:pt x="483" y="157"/>
                </a:cubicBezTo>
                <a:cubicBezTo>
                  <a:pt x="481" y="157"/>
                  <a:pt x="481" y="157"/>
                  <a:pt x="481" y="157"/>
                </a:cubicBezTo>
                <a:cubicBezTo>
                  <a:pt x="481" y="95"/>
                  <a:pt x="481" y="95"/>
                  <a:pt x="481" y="95"/>
                </a:cubicBezTo>
                <a:cubicBezTo>
                  <a:pt x="462" y="95"/>
                  <a:pt x="462" y="95"/>
                  <a:pt x="462" y="95"/>
                </a:cubicBezTo>
                <a:cubicBezTo>
                  <a:pt x="462" y="201"/>
                  <a:pt x="462" y="201"/>
                  <a:pt x="462" y="201"/>
                </a:cubicBezTo>
                <a:cubicBezTo>
                  <a:pt x="481" y="201"/>
                  <a:pt x="481" y="201"/>
                  <a:pt x="481" y="201"/>
                </a:cubicBezTo>
                <a:cubicBezTo>
                  <a:pt x="481" y="163"/>
                  <a:pt x="481" y="163"/>
                  <a:pt x="481" y="163"/>
                </a:cubicBezTo>
                <a:cubicBezTo>
                  <a:pt x="510" y="203"/>
                  <a:pt x="510" y="203"/>
                  <a:pt x="510" y="203"/>
                </a:cubicBezTo>
                <a:cubicBezTo>
                  <a:pt x="527" y="196"/>
                  <a:pt x="527" y="196"/>
                  <a:pt x="527" y="196"/>
                </a:cubicBezTo>
                <a:cubicBezTo>
                  <a:pt x="498" y="160"/>
                  <a:pt x="498" y="160"/>
                  <a:pt x="498" y="160"/>
                </a:cubicBezTo>
                <a:lnTo>
                  <a:pt x="523" y="134"/>
                </a:lnTo>
                <a:close/>
                <a:moveTo>
                  <a:pt x="448" y="148"/>
                </a:moveTo>
                <a:cubicBezTo>
                  <a:pt x="448" y="146"/>
                  <a:pt x="448" y="145"/>
                  <a:pt x="447" y="144"/>
                </a:cubicBezTo>
                <a:cubicBezTo>
                  <a:pt x="447" y="143"/>
                  <a:pt x="447" y="142"/>
                  <a:pt x="446" y="141"/>
                </a:cubicBezTo>
                <a:cubicBezTo>
                  <a:pt x="445" y="137"/>
                  <a:pt x="442" y="133"/>
                  <a:pt x="438" y="131"/>
                </a:cubicBezTo>
                <a:cubicBezTo>
                  <a:pt x="434" y="128"/>
                  <a:pt x="429" y="127"/>
                  <a:pt x="423" y="127"/>
                </a:cubicBezTo>
                <a:cubicBezTo>
                  <a:pt x="418" y="127"/>
                  <a:pt x="414" y="128"/>
                  <a:pt x="410" y="130"/>
                </a:cubicBezTo>
                <a:cubicBezTo>
                  <a:pt x="406" y="132"/>
                  <a:pt x="402" y="135"/>
                  <a:pt x="399" y="139"/>
                </a:cubicBezTo>
                <a:cubicBezTo>
                  <a:pt x="399" y="129"/>
                  <a:pt x="399" y="129"/>
                  <a:pt x="399" y="129"/>
                </a:cubicBezTo>
                <a:cubicBezTo>
                  <a:pt x="379" y="129"/>
                  <a:pt x="379" y="129"/>
                  <a:pt x="379" y="129"/>
                </a:cubicBezTo>
                <a:cubicBezTo>
                  <a:pt x="379" y="201"/>
                  <a:pt x="379" y="201"/>
                  <a:pt x="379" y="201"/>
                </a:cubicBezTo>
                <a:cubicBezTo>
                  <a:pt x="399" y="201"/>
                  <a:pt x="399" y="201"/>
                  <a:pt x="399" y="201"/>
                </a:cubicBezTo>
                <a:cubicBezTo>
                  <a:pt x="399" y="162"/>
                  <a:pt x="399" y="162"/>
                  <a:pt x="399" y="162"/>
                </a:cubicBezTo>
                <a:cubicBezTo>
                  <a:pt x="399" y="159"/>
                  <a:pt x="399" y="156"/>
                  <a:pt x="399" y="154"/>
                </a:cubicBezTo>
                <a:cubicBezTo>
                  <a:pt x="399" y="153"/>
                  <a:pt x="400" y="151"/>
                  <a:pt x="400" y="149"/>
                </a:cubicBezTo>
                <a:cubicBezTo>
                  <a:pt x="402" y="146"/>
                  <a:pt x="404" y="144"/>
                  <a:pt x="406" y="143"/>
                </a:cubicBezTo>
                <a:cubicBezTo>
                  <a:pt x="409" y="141"/>
                  <a:pt x="412" y="140"/>
                  <a:pt x="415" y="140"/>
                </a:cubicBezTo>
                <a:cubicBezTo>
                  <a:pt x="421" y="140"/>
                  <a:pt x="425" y="142"/>
                  <a:pt x="427" y="146"/>
                </a:cubicBezTo>
                <a:cubicBezTo>
                  <a:pt x="428" y="148"/>
                  <a:pt x="429" y="150"/>
                  <a:pt x="429" y="152"/>
                </a:cubicBezTo>
                <a:cubicBezTo>
                  <a:pt x="429" y="153"/>
                  <a:pt x="429" y="156"/>
                  <a:pt x="429" y="160"/>
                </a:cubicBezTo>
                <a:cubicBezTo>
                  <a:pt x="429" y="201"/>
                  <a:pt x="429" y="201"/>
                  <a:pt x="429" y="201"/>
                </a:cubicBezTo>
                <a:cubicBezTo>
                  <a:pt x="448" y="201"/>
                  <a:pt x="448" y="201"/>
                  <a:pt x="448" y="201"/>
                </a:cubicBezTo>
                <a:cubicBezTo>
                  <a:pt x="448" y="160"/>
                  <a:pt x="448" y="160"/>
                  <a:pt x="448" y="160"/>
                </a:cubicBezTo>
                <a:cubicBezTo>
                  <a:pt x="448" y="157"/>
                  <a:pt x="448" y="155"/>
                  <a:pt x="448" y="153"/>
                </a:cubicBezTo>
                <a:cubicBezTo>
                  <a:pt x="448" y="151"/>
                  <a:pt x="448" y="149"/>
                  <a:pt x="448" y="148"/>
                </a:cubicBezTo>
                <a:close/>
                <a:moveTo>
                  <a:pt x="255" y="149"/>
                </a:moveTo>
                <a:cubicBezTo>
                  <a:pt x="257" y="153"/>
                  <a:pt x="258" y="158"/>
                  <a:pt x="258" y="164"/>
                </a:cubicBezTo>
                <a:cubicBezTo>
                  <a:pt x="258" y="169"/>
                  <a:pt x="257" y="174"/>
                  <a:pt x="255" y="179"/>
                </a:cubicBezTo>
                <a:cubicBezTo>
                  <a:pt x="253" y="184"/>
                  <a:pt x="251" y="188"/>
                  <a:pt x="248" y="192"/>
                </a:cubicBezTo>
                <a:cubicBezTo>
                  <a:pt x="245" y="195"/>
                  <a:pt x="241" y="198"/>
                  <a:pt x="237" y="200"/>
                </a:cubicBezTo>
                <a:cubicBezTo>
                  <a:pt x="233" y="202"/>
                  <a:pt x="228" y="203"/>
                  <a:pt x="223" y="203"/>
                </a:cubicBezTo>
                <a:cubicBezTo>
                  <a:pt x="221" y="203"/>
                  <a:pt x="219" y="203"/>
                  <a:pt x="217" y="202"/>
                </a:cubicBezTo>
                <a:cubicBezTo>
                  <a:pt x="215" y="202"/>
                  <a:pt x="213" y="201"/>
                  <a:pt x="211" y="200"/>
                </a:cubicBezTo>
                <a:cubicBezTo>
                  <a:pt x="210" y="200"/>
                  <a:pt x="208" y="198"/>
                  <a:pt x="206" y="197"/>
                </a:cubicBezTo>
                <a:cubicBezTo>
                  <a:pt x="205" y="195"/>
                  <a:pt x="203" y="194"/>
                  <a:pt x="201" y="192"/>
                </a:cubicBezTo>
                <a:cubicBezTo>
                  <a:pt x="201" y="237"/>
                  <a:pt x="201" y="237"/>
                  <a:pt x="201" y="237"/>
                </a:cubicBezTo>
                <a:cubicBezTo>
                  <a:pt x="182" y="237"/>
                  <a:pt x="182" y="237"/>
                  <a:pt x="182" y="237"/>
                </a:cubicBezTo>
                <a:cubicBezTo>
                  <a:pt x="182" y="129"/>
                  <a:pt x="182" y="129"/>
                  <a:pt x="182" y="129"/>
                </a:cubicBezTo>
                <a:cubicBezTo>
                  <a:pt x="201" y="129"/>
                  <a:pt x="201" y="129"/>
                  <a:pt x="201" y="129"/>
                </a:cubicBezTo>
                <a:cubicBezTo>
                  <a:pt x="201" y="140"/>
                  <a:pt x="201" y="140"/>
                  <a:pt x="201" y="140"/>
                </a:cubicBezTo>
                <a:cubicBezTo>
                  <a:pt x="204" y="135"/>
                  <a:pt x="208" y="132"/>
                  <a:pt x="212" y="130"/>
                </a:cubicBezTo>
                <a:cubicBezTo>
                  <a:pt x="216" y="128"/>
                  <a:pt x="221" y="127"/>
                  <a:pt x="226" y="127"/>
                </a:cubicBezTo>
                <a:cubicBezTo>
                  <a:pt x="230" y="127"/>
                  <a:pt x="235" y="128"/>
                  <a:pt x="239" y="130"/>
                </a:cubicBezTo>
                <a:cubicBezTo>
                  <a:pt x="243" y="132"/>
                  <a:pt x="246" y="134"/>
                  <a:pt x="249" y="137"/>
                </a:cubicBezTo>
                <a:cubicBezTo>
                  <a:pt x="252" y="141"/>
                  <a:pt x="254" y="144"/>
                  <a:pt x="255" y="149"/>
                </a:cubicBezTo>
                <a:close/>
                <a:moveTo>
                  <a:pt x="238" y="164"/>
                </a:moveTo>
                <a:cubicBezTo>
                  <a:pt x="238" y="156"/>
                  <a:pt x="236" y="150"/>
                  <a:pt x="233" y="146"/>
                </a:cubicBezTo>
                <a:cubicBezTo>
                  <a:pt x="230" y="141"/>
                  <a:pt x="225" y="139"/>
                  <a:pt x="220" y="139"/>
                </a:cubicBezTo>
                <a:cubicBezTo>
                  <a:pt x="214" y="139"/>
                  <a:pt x="209" y="141"/>
                  <a:pt x="206" y="146"/>
                </a:cubicBezTo>
                <a:cubicBezTo>
                  <a:pt x="202" y="151"/>
                  <a:pt x="201" y="157"/>
                  <a:pt x="201" y="166"/>
                </a:cubicBezTo>
                <a:cubicBezTo>
                  <a:pt x="201" y="174"/>
                  <a:pt x="202" y="180"/>
                  <a:pt x="206" y="185"/>
                </a:cubicBezTo>
                <a:cubicBezTo>
                  <a:pt x="209" y="189"/>
                  <a:pt x="214" y="192"/>
                  <a:pt x="220" y="192"/>
                </a:cubicBezTo>
                <a:cubicBezTo>
                  <a:pt x="223" y="192"/>
                  <a:pt x="226" y="191"/>
                  <a:pt x="228" y="189"/>
                </a:cubicBezTo>
                <a:cubicBezTo>
                  <a:pt x="230" y="187"/>
                  <a:pt x="232" y="185"/>
                  <a:pt x="234" y="182"/>
                </a:cubicBezTo>
                <a:cubicBezTo>
                  <a:pt x="235" y="180"/>
                  <a:pt x="236" y="177"/>
                  <a:pt x="237" y="173"/>
                </a:cubicBezTo>
                <a:cubicBezTo>
                  <a:pt x="237" y="170"/>
                  <a:pt x="238" y="167"/>
                  <a:pt x="238" y="164"/>
                </a:cubicBezTo>
                <a:close/>
                <a:moveTo>
                  <a:pt x="170" y="170"/>
                </a:moveTo>
                <a:cubicBezTo>
                  <a:pt x="169" y="168"/>
                  <a:pt x="167" y="166"/>
                  <a:pt x="164" y="164"/>
                </a:cubicBezTo>
                <a:cubicBezTo>
                  <a:pt x="162" y="162"/>
                  <a:pt x="159" y="160"/>
                  <a:pt x="155" y="157"/>
                </a:cubicBezTo>
                <a:cubicBezTo>
                  <a:pt x="151" y="154"/>
                  <a:pt x="149" y="152"/>
                  <a:pt x="147" y="150"/>
                </a:cubicBezTo>
                <a:cubicBezTo>
                  <a:pt x="146" y="149"/>
                  <a:pt x="145" y="147"/>
                  <a:pt x="145" y="145"/>
                </a:cubicBezTo>
                <a:cubicBezTo>
                  <a:pt x="145" y="143"/>
                  <a:pt x="146" y="142"/>
                  <a:pt x="148" y="140"/>
                </a:cubicBezTo>
                <a:cubicBezTo>
                  <a:pt x="149" y="139"/>
                  <a:pt x="152" y="138"/>
                  <a:pt x="154" y="138"/>
                </a:cubicBezTo>
                <a:cubicBezTo>
                  <a:pt x="158" y="138"/>
                  <a:pt x="162" y="140"/>
                  <a:pt x="166" y="142"/>
                </a:cubicBezTo>
                <a:cubicBezTo>
                  <a:pt x="172" y="133"/>
                  <a:pt x="172" y="133"/>
                  <a:pt x="172" y="133"/>
                </a:cubicBezTo>
                <a:cubicBezTo>
                  <a:pt x="169" y="131"/>
                  <a:pt x="166" y="130"/>
                  <a:pt x="162" y="129"/>
                </a:cubicBezTo>
                <a:cubicBezTo>
                  <a:pt x="159" y="128"/>
                  <a:pt x="155" y="127"/>
                  <a:pt x="151" y="127"/>
                </a:cubicBezTo>
                <a:cubicBezTo>
                  <a:pt x="148" y="127"/>
                  <a:pt x="144" y="128"/>
                  <a:pt x="141" y="129"/>
                </a:cubicBezTo>
                <a:cubicBezTo>
                  <a:pt x="138" y="130"/>
                  <a:pt x="136" y="131"/>
                  <a:pt x="134" y="133"/>
                </a:cubicBezTo>
                <a:cubicBezTo>
                  <a:pt x="131" y="135"/>
                  <a:pt x="130" y="137"/>
                  <a:pt x="129" y="139"/>
                </a:cubicBezTo>
                <a:cubicBezTo>
                  <a:pt x="127" y="142"/>
                  <a:pt x="127" y="144"/>
                  <a:pt x="127" y="147"/>
                </a:cubicBezTo>
                <a:cubicBezTo>
                  <a:pt x="127" y="150"/>
                  <a:pt x="127" y="152"/>
                  <a:pt x="128" y="154"/>
                </a:cubicBezTo>
                <a:cubicBezTo>
                  <a:pt x="129" y="156"/>
                  <a:pt x="130" y="158"/>
                  <a:pt x="132" y="160"/>
                </a:cubicBezTo>
                <a:cubicBezTo>
                  <a:pt x="133" y="161"/>
                  <a:pt x="135" y="163"/>
                  <a:pt x="137" y="164"/>
                </a:cubicBezTo>
                <a:cubicBezTo>
                  <a:pt x="138" y="166"/>
                  <a:pt x="140" y="167"/>
                  <a:pt x="142" y="168"/>
                </a:cubicBezTo>
                <a:cubicBezTo>
                  <a:pt x="145" y="170"/>
                  <a:pt x="147" y="172"/>
                  <a:pt x="148" y="173"/>
                </a:cubicBezTo>
                <a:cubicBezTo>
                  <a:pt x="150" y="174"/>
                  <a:pt x="151" y="176"/>
                  <a:pt x="152" y="177"/>
                </a:cubicBezTo>
                <a:cubicBezTo>
                  <a:pt x="153" y="178"/>
                  <a:pt x="154" y="179"/>
                  <a:pt x="154" y="180"/>
                </a:cubicBezTo>
                <a:cubicBezTo>
                  <a:pt x="154" y="181"/>
                  <a:pt x="154" y="182"/>
                  <a:pt x="154" y="183"/>
                </a:cubicBezTo>
                <a:cubicBezTo>
                  <a:pt x="154" y="186"/>
                  <a:pt x="154" y="188"/>
                  <a:pt x="152" y="189"/>
                </a:cubicBezTo>
                <a:cubicBezTo>
                  <a:pt x="150" y="191"/>
                  <a:pt x="147" y="192"/>
                  <a:pt x="144" y="192"/>
                </a:cubicBezTo>
                <a:cubicBezTo>
                  <a:pt x="142" y="192"/>
                  <a:pt x="139" y="191"/>
                  <a:pt x="137" y="190"/>
                </a:cubicBezTo>
                <a:cubicBezTo>
                  <a:pt x="134" y="189"/>
                  <a:pt x="132" y="187"/>
                  <a:pt x="129" y="185"/>
                </a:cubicBezTo>
                <a:cubicBezTo>
                  <a:pt x="123" y="195"/>
                  <a:pt x="123" y="195"/>
                  <a:pt x="123" y="195"/>
                </a:cubicBezTo>
                <a:cubicBezTo>
                  <a:pt x="126" y="198"/>
                  <a:pt x="130" y="200"/>
                  <a:pt x="134" y="201"/>
                </a:cubicBezTo>
                <a:cubicBezTo>
                  <a:pt x="138" y="202"/>
                  <a:pt x="142" y="203"/>
                  <a:pt x="147" y="203"/>
                </a:cubicBezTo>
                <a:cubicBezTo>
                  <a:pt x="150" y="203"/>
                  <a:pt x="154" y="202"/>
                  <a:pt x="157" y="201"/>
                </a:cubicBezTo>
                <a:cubicBezTo>
                  <a:pt x="161" y="200"/>
                  <a:pt x="164" y="199"/>
                  <a:pt x="166" y="197"/>
                </a:cubicBezTo>
                <a:cubicBezTo>
                  <a:pt x="168" y="195"/>
                  <a:pt x="170" y="193"/>
                  <a:pt x="172" y="190"/>
                </a:cubicBezTo>
                <a:cubicBezTo>
                  <a:pt x="173" y="187"/>
                  <a:pt x="174" y="184"/>
                  <a:pt x="174" y="181"/>
                </a:cubicBezTo>
                <a:cubicBezTo>
                  <a:pt x="174" y="179"/>
                  <a:pt x="173" y="177"/>
                  <a:pt x="173" y="175"/>
                </a:cubicBezTo>
                <a:cubicBezTo>
                  <a:pt x="172" y="173"/>
                  <a:pt x="171" y="172"/>
                  <a:pt x="170" y="170"/>
                </a:cubicBezTo>
                <a:close/>
                <a:moveTo>
                  <a:pt x="543" y="118"/>
                </a:moveTo>
                <a:cubicBezTo>
                  <a:pt x="543" y="114"/>
                  <a:pt x="546" y="111"/>
                  <a:pt x="549" y="111"/>
                </a:cubicBezTo>
                <a:cubicBezTo>
                  <a:pt x="549" y="111"/>
                  <a:pt x="549" y="111"/>
                  <a:pt x="549" y="111"/>
                </a:cubicBezTo>
                <a:cubicBezTo>
                  <a:pt x="553" y="111"/>
                  <a:pt x="556" y="114"/>
                  <a:pt x="556" y="118"/>
                </a:cubicBezTo>
                <a:cubicBezTo>
                  <a:pt x="556" y="121"/>
                  <a:pt x="553" y="124"/>
                  <a:pt x="549" y="124"/>
                </a:cubicBezTo>
                <a:cubicBezTo>
                  <a:pt x="546" y="124"/>
                  <a:pt x="543" y="121"/>
                  <a:pt x="543" y="118"/>
                </a:cubicBezTo>
                <a:close/>
                <a:moveTo>
                  <a:pt x="544" y="118"/>
                </a:moveTo>
                <a:cubicBezTo>
                  <a:pt x="544" y="121"/>
                  <a:pt x="547" y="123"/>
                  <a:pt x="549" y="123"/>
                </a:cubicBezTo>
                <a:cubicBezTo>
                  <a:pt x="552" y="123"/>
                  <a:pt x="555" y="121"/>
                  <a:pt x="555" y="118"/>
                </a:cubicBezTo>
                <a:cubicBezTo>
                  <a:pt x="555" y="114"/>
                  <a:pt x="552" y="112"/>
                  <a:pt x="549" y="112"/>
                </a:cubicBezTo>
                <a:cubicBezTo>
                  <a:pt x="549" y="112"/>
                  <a:pt x="549" y="112"/>
                  <a:pt x="549" y="112"/>
                </a:cubicBezTo>
                <a:cubicBezTo>
                  <a:pt x="547" y="112"/>
                  <a:pt x="544" y="114"/>
                  <a:pt x="544" y="118"/>
                </a:cubicBezTo>
                <a:close/>
                <a:moveTo>
                  <a:pt x="544" y="143"/>
                </a:moveTo>
                <a:cubicBezTo>
                  <a:pt x="589" y="164"/>
                  <a:pt x="589" y="164"/>
                  <a:pt x="589" y="164"/>
                </a:cubicBezTo>
                <a:cubicBezTo>
                  <a:pt x="544" y="187"/>
                  <a:pt x="544" y="187"/>
                  <a:pt x="544" y="187"/>
                </a:cubicBezTo>
                <a:cubicBezTo>
                  <a:pt x="544" y="199"/>
                  <a:pt x="544" y="199"/>
                  <a:pt x="544" y="199"/>
                </a:cubicBezTo>
                <a:cubicBezTo>
                  <a:pt x="602" y="171"/>
                  <a:pt x="602" y="171"/>
                  <a:pt x="602" y="171"/>
                </a:cubicBezTo>
                <a:cubicBezTo>
                  <a:pt x="602" y="159"/>
                  <a:pt x="602" y="159"/>
                  <a:pt x="602" y="159"/>
                </a:cubicBezTo>
                <a:cubicBezTo>
                  <a:pt x="544" y="130"/>
                  <a:pt x="544" y="130"/>
                  <a:pt x="544" y="130"/>
                </a:cubicBezTo>
                <a:lnTo>
                  <a:pt x="544" y="143"/>
                </a:lnTo>
                <a:close/>
                <a:moveTo>
                  <a:pt x="548" y="121"/>
                </a:moveTo>
                <a:cubicBezTo>
                  <a:pt x="547" y="121"/>
                  <a:pt x="547" y="121"/>
                  <a:pt x="547" y="121"/>
                </a:cubicBezTo>
                <a:cubicBezTo>
                  <a:pt x="547" y="114"/>
                  <a:pt x="547" y="114"/>
                  <a:pt x="547" y="114"/>
                </a:cubicBezTo>
                <a:cubicBezTo>
                  <a:pt x="548" y="114"/>
                  <a:pt x="548" y="114"/>
                  <a:pt x="549" y="114"/>
                </a:cubicBezTo>
                <a:cubicBezTo>
                  <a:pt x="550" y="114"/>
                  <a:pt x="551" y="114"/>
                  <a:pt x="551" y="114"/>
                </a:cubicBezTo>
                <a:cubicBezTo>
                  <a:pt x="552" y="115"/>
                  <a:pt x="552" y="115"/>
                  <a:pt x="552" y="116"/>
                </a:cubicBezTo>
                <a:cubicBezTo>
                  <a:pt x="552" y="117"/>
                  <a:pt x="551" y="117"/>
                  <a:pt x="551" y="118"/>
                </a:cubicBezTo>
                <a:cubicBezTo>
                  <a:pt x="551" y="118"/>
                  <a:pt x="551" y="118"/>
                  <a:pt x="551" y="118"/>
                </a:cubicBezTo>
                <a:cubicBezTo>
                  <a:pt x="551" y="118"/>
                  <a:pt x="552" y="118"/>
                  <a:pt x="552" y="119"/>
                </a:cubicBezTo>
                <a:cubicBezTo>
                  <a:pt x="552" y="121"/>
                  <a:pt x="552" y="121"/>
                  <a:pt x="552" y="121"/>
                </a:cubicBezTo>
                <a:cubicBezTo>
                  <a:pt x="551" y="121"/>
                  <a:pt x="551" y="121"/>
                  <a:pt x="551" y="121"/>
                </a:cubicBezTo>
                <a:cubicBezTo>
                  <a:pt x="551" y="121"/>
                  <a:pt x="551" y="120"/>
                  <a:pt x="551" y="119"/>
                </a:cubicBezTo>
                <a:cubicBezTo>
                  <a:pt x="550" y="119"/>
                  <a:pt x="550" y="118"/>
                  <a:pt x="549" y="118"/>
                </a:cubicBezTo>
                <a:cubicBezTo>
                  <a:pt x="548" y="118"/>
                  <a:pt x="548" y="118"/>
                  <a:pt x="548" y="118"/>
                </a:cubicBezTo>
                <a:lnTo>
                  <a:pt x="548" y="121"/>
                </a:lnTo>
                <a:close/>
                <a:moveTo>
                  <a:pt x="548" y="117"/>
                </a:moveTo>
                <a:cubicBezTo>
                  <a:pt x="549" y="117"/>
                  <a:pt x="549" y="117"/>
                  <a:pt x="549" y="117"/>
                </a:cubicBezTo>
                <a:cubicBezTo>
                  <a:pt x="550" y="117"/>
                  <a:pt x="551" y="117"/>
                  <a:pt x="551" y="116"/>
                </a:cubicBezTo>
                <a:cubicBezTo>
                  <a:pt x="551" y="115"/>
                  <a:pt x="550" y="115"/>
                  <a:pt x="549" y="115"/>
                </a:cubicBezTo>
                <a:cubicBezTo>
                  <a:pt x="549" y="115"/>
                  <a:pt x="548" y="115"/>
                  <a:pt x="548" y="115"/>
                </a:cubicBezTo>
                <a:lnTo>
                  <a:pt x="548" y="117"/>
                </a:lnTo>
                <a:close/>
                <a:moveTo>
                  <a:pt x="371" y="411"/>
                </a:moveTo>
                <a:cubicBezTo>
                  <a:pt x="112" y="411"/>
                  <a:pt x="112" y="411"/>
                  <a:pt x="112" y="411"/>
                </a:cubicBezTo>
                <a:cubicBezTo>
                  <a:pt x="103" y="411"/>
                  <a:pt x="96" y="418"/>
                  <a:pt x="96" y="427"/>
                </a:cubicBezTo>
                <a:cubicBezTo>
                  <a:pt x="96" y="436"/>
                  <a:pt x="103" y="443"/>
                  <a:pt x="112" y="443"/>
                </a:cubicBezTo>
                <a:cubicBezTo>
                  <a:pt x="371" y="443"/>
                  <a:pt x="371" y="443"/>
                  <a:pt x="371" y="443"/>
                </a:cubicBezTo>
                <a:cubicBezTo>
                  <a:pt x="380" y="443"/>
                  <a:pt x="387" y="436"/>
                  <a:pt x="387" y="427"/>
                </a:cubicBezTo>
                <a:cubicBezTo>
                  <a:pt x="387" y="418"/>
                  <a:pt x="380" y="411"/>
                  <a:pt x="371" y="411"/>
                </a:cubicBezTo>
                <a:close/>
                <a:moveTo>
                  <a:pt x="724" y="63"/>
                </a:moveTo>
                <a:cubicBezTo>
                  <a:pt x="724" y="497"/>
                  <a:pt x="724" y="497"/>
                  <a:pt x="724" y="497"/>
                </a:cubicBezTo>
                <a:cubicBezTo>
                  <a:pt x="724" y="532"/>
                  <a:pt x="695" y="561"/>
                  <a:pt x="660" y="561"/>
                </a:cubicBezTo>
                <a:cubicBezTo>
                  <a:pt x="64" y="561"/>
                  <a:pt x="64" y="561"/>
                  <a:pt x="64" y="561"/>
                </a:cubicBezTo>
                <a:cubicBezTo>
                  <a:pt x="29" y="561"/>
                  <a:pt x="0" y="532"/>
                  <a:pt x="0" y="497"/>
                </a:cubicBezTo>
                <a:cubicBezTo>
                  <a:pt x="0" y="63"/>
                  <a:pt x="0" y="63"/>
                  <a:pt x="0" y="63"/>
                </a:cubicBezTo>
                <a:cubicBezTo>
                  <a:pt x="0" y="28"/>
                  <a:pt x="29" y="0"/>
                  <a:pt x="64" y="0"/>
                </a:cubicBezTo>
                <a:cubicBezTo>
                  <a:pt x="660" y="0"/>
                  <a:pt x="660" y="0"/>
                  <a:pt x="660" y="0"/>
                </a:cubicBezTo>
                <a:cubicBezTo>
                  <a:pt x="695" y="0"/>
                  <a:pt x="724" y="28"/>
                  <a:pt x="724" y="63"/>
                </a:cubicBezTo>
                <a:close/>
                <a:moveTo>
                  <a:pt x="32" y="63"/>
                </a:moveTo>
                <a:cubicBezTo>
                  <a:pt x="32" y="284"/>
                  <a:pt x="32" y="284"/>
                  <a:pt x="32" y="284"/>
                </a:cubicBezTo>
                <a:cubicBezTo>
                  <a:pt x="692" y="284"/>
                  <a:pt x="692" y="284"/>
                  <a:pt x="692" y="284"/>
                </a:cubicBezTo>
                <a:cubicBezTo>
                  <a:pt x="692" y="63"/>
                  <a:pt x="692" y="63"/>
                  <a:pt x="692" y="63"/>
                </a:cubicBezTo>
                <a:cubicBezTo>
                  <a:pt x="692" y="46"/>
                  <a:pt x="678" y="32"/>
                  <a:pt x="660" y="32"/>
                </a:cubicBezTo>
                <a:cubicBezTo>
                  <a:pt x="64" y="32"/>
                  <a:pt x="64" y="32"/>
                  <a:pt x="64" y="32"/>
                </a:cubicBezTo>
                <a:cubicBezTo>
                  <a:pt x="46" y="32"/>
                  <a:pt x="32" y="46"/>
                  <a:pt x="32" y="63"/>
                </a:cubicBezTo>
                <a:close/>
                <a:moveTo>
                  <a:pt x="692" y="497"/>
                </a:moveTo>
                <a:cubicBezTo>
                  <a:pt x="692" y="316"/>
                  <a:pt x="692" y="316"/>
                  <a:pt x="692" y="316"/>
                </a:cubicBezTo>
                <a:cubicBezTo>
                  <a:pt x="32" y="316"/>
                  <a:pt x="32" y="316"/>
                  <a:pt x="32" y="316"/>
                </a:cubicBezTo>
                <a:cubicBezTo>
                  <a:pt x="32" y="497"/>
                  <a:pt x="32" y="497"/>
                  <a:pt x="32" y="497"/>
                </a:cubicBezTo>
                <a:cubicBezTo>
                  <a:pt x="32" y="515"/>
                  <a:pt x="46" y="529"/>
                  <a:pt x="64" y="529"/>
                </a:cubicBezTo>
                <a:cubicBezTo>
                  <a:pt x="660" y="529"/>
                  <a:pt x="660" y="529"/>
                  <a:pt x="660" y="529"/>
                </a:cubicBezTo>
                <a:cubicBezTo>
                  <a:pt x="678" y="529"/>
                  <a:pt x="692" y="515"/>
                  <a:pt x="692" y="497"/>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100" dirty="0">
              <a:solidFill>
                <a:srgbClr val="FFFFFF"/>
              </a:solidFill>
              <a:uFillTx/>
            </a:endParaRPr>
          </a:p>
        </p:txBody>
      </p:sp>
      <p:grpSp>
        <p:nvGrpSpPr>
          <p:cNvPr id="128" name="Group 127"/>
          <p:cNvGrpSpPr/>
          <p:nvPr/>
        </p:nvGrpSpPr>
        <p:grpSpPr>
          <a:xfrm>
            <a:off x="10676143" y="4324206"/>
            <a:ext cx="1106355" cy="618144"/>
            <a:chOff x="10664594" y="4404153"/>
            <a:chExt cx="1106355" cy="618144"/>
          </a:xfrm>
        </p:grpSpPr>
        <p:sp>
          <p:nvSpPr>
            <p:cNvPr id="125" name="Freeform 160"/>
            <p:cNvSpPr>
              <a:spLocks noEditPoints="1"/>
            </p:cNvSpPr>
            <p:nvPr/>
          </p:nvSpPr>
          <p:spPr bwMode="auto">
            <a:xfrm>
              <a:off x="10664594" y="4404153"/>
              <a:ext cx="1106355" cy="618144"/>
            </a:xfrm>
            <a:custGeom>
              <a:avLst/>
              <a:gdLst>
                <a:gd name="T0" fmla="*/ 730 w 888"/>
                <a:gd name="T1" fmla="*/ 247 h 560"/>
                <a:gd name="T2" fmla="*/ 716 w 888"/>
                <a:gd name="T3" fmla="*/ 248 h 560"/>
                <a:gd name="T4" fmla="*/ 502 w 888"/>
                <a:gd name="T5" fmla="*/ 25 h 560"/>
                <a:gd name="T6" fmla="*/ 210 w 888"/>
                <a:gd name="T7" fmla="*/ 149 h 560"/>
                <a:gd name="T8" fmla="*/ 63 w 888"/>
                <a:gd name="T9" fmla="*/ 207 h 560"/>
                <a:gd name="T10" fmla="*/ 0 w 888"/>
                <a:gd name="T11" fmla="*/ 354 h 560"/>
                <a:gd name="T12" fmla="*/ 191 w 888"/>
                <a:gd name="T13" fmla="*/ 559 h 560"/>
                <a:gd name="T14" fmla="*/ 546 w 888"/>
                <a:gd name="T15" fmla="*/ 560 h 560"/>
                <a:gd name="T16" fmla="*/ 730 w 888"/>
                <a:gd name="T17" fmla="*/ 560 h 560"/>
                <a:gd name="T18" fmla="*/ 888 w 888"/>
                <a:gd name="T19" fmla="*/ 404 h 560"/>
                <a:gd name="T20" fmla="*/ 730 w 888"/>
                <a:gd name="T21" fmla="*/ 247 h 560"/>
                <a:gd name="T22" fmla="*/ 730 w 888"/>
                <a:gd name="T23" fmla="*/ 528 h 560"/>
                <a:gd name="T24" fmla="*/ 546 w 888"/>
                <a:gd name="T25" fmla="*/ 528 h 560"/>
                <a:gd name="T26" fmla="*/ 191 w 888"/>
                <a:gd name="T27" fmla="*/ 527 h 560"/>
                <a:gd name="T28" fmla="*/ 32 w 888"/>
                <a:gd name="T29" fmla="*/ 354 h 560"/>
                <a:gd name="T30" fmla="*/ 85 w 888"/>
                <a:gd name="T31" fmla="*/ 230 h 560"/>
                <a:gd name="T32" fmla="*/ 210 w 888"/>
                <a:gd name="T33" fmla="*/ 181 h 560"/>
                <a:gd name="T34" fmla="*/ 228 w 888"/>
                <a:gd name="T35" fmla="*/ 181 h 560"/>
                <a:gd name="T36" fmla="*/ 237 w 888"/>
                <a:gd name="T37" fmla="*/ 165 h 560"/>
                <a:gd name="T38" fmla="*/ 442 w 888"/>
                <a:gd name="T39" fmla="*/ 51 h 560"/>
                <a:gd name="T40" fmla="*/ 496 w 888"/>
                <a:gd name="T41" fmla="*/ 56 h 560"/>
                <a:gd name="T42" fmla="*/ 684 w 888"/>
                <a:gd name="T43" fmla="*/ 253 h 560"/>
                <a:gd name="T44" fmla="*/ 689 w 888"/>
                <a:gd name="T45" fmla="*/ 283 h 560"/>
                <a:gd name="T46" fmla="*/ 719 w 888"/>
                <a:gd name="T47" fmla="*/ 280 h 560"/>
                <a:gd name="T48" fmla="*/ 730 w 888"/>
                <a:gd name="T49" fmla="*/ 279 h 560"/>
                <a:gd name="T50" fmla="*/ 856 w 888"/>
                <a:gd name="T51" fmla="*/ 404 h 560"/>
                <a:gd name="T52" fmla="*/ 730 w 888"/>
                <a:gd name="T53" fmla="*/ 528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88" h="560">
                  <a:moveTo>
                    <a:pt x="730" y="247"/>
                  </a:moveTo>
                  <a:cubicBezTo>
                    <a:pt x="725" y="247"/>
                    <a:pt x="721" y="247"/>
                    <a:pt x="716" y="248"/>
                  </a:cubicBezTo>
                  <a:cubicBezTo>
                    <a:pt x="699" y="136"/>
                    <a:pt x="616" y="49"/>
                    <a:pt x="502" y="25"/>
                  </a:cubicBezTo>
                  <a:cubicBezTo>
                    <a:pt x="386" y="0"/>
                    <a:pt x="272" y="49"/>
                    <a:pt x="210" y="149"/>
                  </a:cubicBezTo>
                  <a:cubicBezTo>
                    <a:pt x="154" y="149"/>
                    <a:pt x="103" y="169"/>
                    <a:pt x="63" y="207"/>
                  </a:cubicBezTo>
                  <a:cubicBezTo>
                    <a:pt x="23" y="246"/>
                    <a:pt x="0" y="298"/>
                    <a:pt x="0" y="354"/>
                  </a:cubicBezTo>
                  <a:cubicBezTo>
                    <a:pt x="0" y="462"/>
                    <a:pt x="83" y="550"/>
                    <a:pt x="191" y="559"/>
                  </a:cubicBezTo>
                  <a:cubicBezTo>
                    <a:pt x="546" y="560"/>
                    <a:pt x="546" y="560"/>
                    <a:pt x="546" y="560"/>
                  </a:cubicBezTo>
                  <a:cubicBezTo>
                    <a:pt x="730" y="560"/>
                    <a:pt x="730" y="560"/>
                    <a:pt x="730" y="560"/>
                  </a:cubicBezTo>
                  <a:cubicBezTo>
                    <a:pt x="817" y="560"/>
                    <a:pt x="888" y="490"/>
                    <a:pt x="888" y="404"/>
                  </a:cubicBezTo>
                  <a:cubicBezTo>
                    <a:pt x="888" y="317"/>
                    <a:pt x="817" y="247"/>
                    <a:pt x="730" y="247"/>
                  </a:cubicBezTo>
                  <a:close/>
                  <a:moveTo>
                    <a:pt x="730" y="528"/>
                  </a:moveTo>
                  <a:cubicBezTo>
                    <a:pt x="546" y="528"/>
                    <a:pt x="546" y="528"/>
                    <a:pt x="546" y="528"/>
                  </a:cubicBezTo>
                  <a:cubicBezTo>
                    <a:pt x="191" y="527"/>
                    <a:pt x="191" y="527"/>
                    <a:pt x="191" y="527"/>
                  </a:cubicBezTo>
                  <a:cubicBezTo>
                    <a:pt x="102" y="520"/>
                    <a:pt x="32" y="445"/>
                    <a:pt x="32" y="354"/>
                  </a:cubicBezTo>
                  <a:cubicBezTo>
                    <a:pt x="32" y="307"/>
                    <a:pt x="51" y="263"/>
                    <a:pt x="85" y="230"/>
                  </a:cubicBezTo>
                  <a:cubicBezTo>
                    <a:pt x="119" y="198"/>
                    <a:pt x="162" y="181"/>
                    <a:pt x="210" y="181"/>
                  </a:cubicBezTo>
                  <a:cubicBezTo>
                    <a:pt x="228" y="181"/>
                    <a:pt x="228" y="181"/>
                    <a:pt x="228" y="181"/>
                  </a:cubicBezTo>
                  <a:cubicBezTo>
                    <a:pt x="237" y="165"/>
                    <a:pt x="237" y="165"/>
                    <a:pt x="237" y="165"/>
                  </a:cubicBezTo>
                  <a:cubicBezTo>
                    <a:pt x="282" y="93"/>
                    <a:pt x="358" y="51"/>
                    <a:pt x="442" y="51"/>
                  </a:cubicBezTo>
                  <a:cubicBezTo>
                    <a:pt x="460" y="51"/>
                    <a:pt x="478" y="52"/>
                    <a:pt x="496" y="56"/>
                  </a:cubicBezTo>
                  <a:cubicBezTo>
                    <a:pt x="597" y="78"/>
                    <a:pt x="669" y="153"/>
                    <a:pt x="684" y="253"/>
                  </a:cubicBezTo>
                  <a:cubicBezTo>
                    <a:pt x="689" y="283"/>
                    <a:pt x="689" y="283"/>
                    <a:pt x="689" y="283"/>
                  </a:cubicBezTo>
                  <a:cubicBezTo>
                    <a:pt x="719" y="280"/>
                    <a:pt x="719" y="280"/>
                    <a:pt x="719" y="280"/>
                  </a:cubicBezTo>
                  <a:cubicBezTo>
                    <a:pt x="723" y="279"/>
                    <a:pt x="726" y="279"/>
                    <a:pt x="730" y="279"/>
                  </a:cubicBezTo>
                  <a:cubicBezTo>
                    <a:pt x="799" y="279"/>
                    <a:pt x="856" y="335"/>
                    <a:pt x="856" y="404"/>
                  </a:cubicBezTo>
                  <a:cubicBezTo>
                    <a:pt x="856" y="472"/>
                    <a:pt x="799" y="528"/>
                    <a:pt x="730" y="52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100" dirty="0">
                <a:solidFill>
                  <a:srgbClr val="FFFFFF"/>
                </a:solidFill>
                <a:uFillTx/>
              </a:endParaRPr>
            </a:p>
          </p:txBody>
        </p:sp>
        <p:sp>
          <p:nvSpPr>
            <p:cNvPr id="126" name="Freeform 220"/>
            <p:cNvSpPr>
              <a:spLocks noEditPoints="1"/>
            </p:cNvSpPr>
            <p:nvPr/>
          </p:nvSpPr>
          <p:spPr bwMode="auto">
            <a:xfrm>
              <a:off x="11045907" y="4613735"/>
              <a:ext cx="366829" cy="284239"/>
            </a:xfrm>
            <a:custGeom>
              <a:avLst/>
              <a:gdLst>
                <a:gd name="T0" fmla="*/ 347 w 724"/>
                <a:gd name="T1" fmla="*/ 201 h 561"/>
                <a:gd name="T2" fmla="*/ 308 w 724"/>
                <a:gd name="T3" fmla="*/ 200 h 561"/>
                <a:gd name="T4" fmla="*/ 298 w 724"/>
                <a:gd name="T5" fmla="*/ 177 h 561"/>
                <a:gd name="T6" fmla="*/ 317 w 724"/>
                <a:gd name="T7" fmla="*/ 170 h 561"/>
                <a:gd name="T8" fmla="*/ 345 w 724"/>
                <a:gd name="T9" fmla="*/ 181 h 561"/>
                <a:gd name="T10" fmla="*/ 266 w 724"/>
                <a:gd name="T11" fmla="*/ 201 h 561"/>
                <a:gd name="T12" fmla="*/ 266 w 724"/>
                <a:gd name="T13" fmla="*/ 201 h 561"/>
                <a:gd name="T14" fmla="*/ 481 w 724"/>
                <a:gd name="T15" fmla="*/ 157 h 561"/>
                <a:gd name="T16" fmla="*/ 481 w 724"/>
                <a:gd name="T17" fmla="*/ 201 h 561"/>
                <a:gd name="T18" fmla="*/ 498 w 724"/>
                <a:gd name="T19" fmla="*/ 160 h 561"/>
                <a:gd name="T20" fmla="*/ 446 w 724"/>
                <a:gd name="T21" fmla="*/ 141 h 561"/>
                <a:gd name="T22" fmla="*/ 399 w 724"/>
                <a:gd name="T23" fmla="*/ 139 h 561"/>
                <a:gd name="T24" fmla="*/ 399 w 724"/>
                <a:gd name="T25" fmla="*/ 201 h 561"/>
                <a:gd name="T26" fmla="*/ 406 w 724"/>
                <a:gd name="T27" fmla="*/ 143 h 561"/>
                <a:gd name="T28" fmla="*/ 429 w 724"/>
                <a:gd name="T29" fmla="*/ 160 h 561"/>
                <a:gd name="T30" fmla="*/ 448 w 724"/>
                <a:gd name="T31" fmla="*/ 153 h 561"/>
                <a:gd name="T32" fmla="*/ 255 w 724"/>
                <a:gd name="T33" fmla="*/ 179 h 561"/>
                <a:gd name="T34" fmla="*/ 217 w 724"/>
                <a:gd name="T35" fmla="*/ 202 h 561"/>
                <a:gd name="T36" fmla="*/ 201 w 724"/>
                <a:gd name="T37" fmla="*/ 237 h 561"/>
                <a:gd name="T38" fmla="*/ 201 w 724"/>
                <a:gd name="T39" fmla="*/ 140 h 561"/>
                <a:gd name="T40" fmla="*/ 249 w 724"/>
                <a:gd name="T41" fmla="*/ 137 h 561"/>
                <a:gd name="T42" fmla="*/ 220 w 724"/>
                <a:gd name="T43" fmla="*/ 139 h 561"/>
                <a:gd name="T44" fmla="*/ 220 w 724"/>
                <a:gd name="T45" fmla="*/ 192 h 561"/>
                <a:gd name="T46" fmla="*/ 238 w 724"/>
                <a:gd name="T47" fmla="*/ 164 h 561"/>
                <a:gd name="T48" fmla="*/ 147 w 724"/>
                <a:gd name="T49" fmla="*/ 150 h 561"/>
                <a:gd name="T50" fmla="*/ 166 w 724"/>
                <a:gd name="T51" fmla="*/ 142 h 561"/>
                <a:gd name="T52" fmla="*/ 141 w 724"/>
                <a:gd name="T53" fmla="*/ 129 h 561"/>
                <a:gd name="T54" fmla="*/ 128 w 724"/>
                <a:gd name="T55" fmla="*/ 154 h 561"/>
                <a:gd name="T56" fmla="*/ 148 w 724"/>
                <a:gd name="T57" fmla="*/ 173 h 561"/>
                <a:gd name="T58" fmla="*/ 152 w 724"/>
                <a:gd name="T59" fmla="*/ 189 h 561"/>
                <a:gd name="T60" fmla="*/ 123 w 724"/>
                <a:gd name="T61" fmla="*/ 195 h 561"/>
                <a:gd name="T62" fmla="*/ 166 w 724"/>
                <a:gd name="T63" fmla="*/ 197 h 561"/>
                <a:gd name="T64" fmla="*/ 170 w 724"/>
                <a:gd name="T65" fmla="*/ 170 h 561"/>
                <a:gd name="T66" fmla="*/ 556 w 724"/>
                <a:gd name="T67" fmla="*/ 118 h 561"/>
                <a:gd name="T68" fmla="*/ 549 w 724"/>
                <a:gd name="T69" fmla="*/ 123 h 561"/>
                <a:gd name="T70" fmla="*/ 544 w 724"/>
                <a:gd name="T71" fmla="*/ 118 h 561"/>
                <a:gd name="T72" fmla="*/ 544 w 724"/>
                <a:gd name="T73" fmla="*/ 199 h 561"/>
                <a:gd name="T74" fmla="*/ 544 w 724"/>
                <a:gd name="T75" fmla="*/ 143 h 561"/>
                <a:gd name="T76" fmla="*/ 549 w 724"/>
                <a:gd name="T77" fmla="*/ 114 h 561"/>
                <a:gd name="T78" fmla="*/ 551 w 724"/>
                <a:gd name="T79" fmla="*/ 118 h 561"/>
                <a:gd name="T80" fmla="*/ 551 w 724"/>
                <a:gd name="T81" fmla="*/ 119 h 561"/>
                <a:gd name="T82" fmla="*/ 548 w 724"/>
                <a:gd name="T83" fmla="*/ 117 h 561"/>
                <a:gd name="T84" fmla="*/ 548 w 724"/>
                <a:gd name="T85" fmla="*/ 115 h 561"/>
                <a:gd name="T86" fmla="*/ 96 w 724"/>
                <a:gd name="T87" fmla="*/ 427 h 561"/>
                <a:gd name="T88" fmla="*/ 371 w 724"/>
                <a:gd name="T89" fmla="*/ 411 h 561"/>
                <a:gd name="T90" fmla="*/ 64 w 724"/>
                <a:gd name="T91" fmla="*/ 561 h 561"/>
                <a:gd name="T92" fmla="*/ 660 w 724"/>
                <a:gd name="T93" fmla="*/ 0 h 561"/>
                <a:gd name="T94" fmla="*/ 692 w 724"/>
                <a:gd name="T95" fmla="*/ 284 h 561"/>
                <a:gd name="T96" fmla="*/ 32 w 724"/>
                <a:gd name="T97" fmla="*/ 63 h 561"/>
                <a:gd name="T98" fmla="*/ 32 w 724"/>
                <a:gd name="T99" fmla="*/ 497 h 5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24" h="561">
                  <a:moveTo>
                    <a:pt x="347" y="129"/>
                  </a:moveTo>
                  <a:cubicBezTo>
                    <a:pt x="366" y="129"/>
                    <a:pt x="366" y="129"/>
                    <a:pt x="366" y="129"/>
                  </a:cubicBezTo>
                  <a:cubicBezTo>
                    <a:pt x="366" y="201"/>
                    <a:pt x="366" y="201"/>
                    <a:pt x="366" y="201"/>
                  </a:cubicBezTo>
                  <a:cubicBezTo>
                    <a:pt x="347" y="201"/>
                    <a:pt x="347" y="201"/>
                    <a:pt x="347" y="201"/>
                  </a:cubicBezTo>
                  <a:cubicBezTo>
                    <a:pt x="347" y="192"/>
                    <a:pt x="347" y="192"/>
                    <a:pt x="347" y="192"/>
                  </a:cubicBezTo>
                  <a:cubicBezTo>
                    <a:pt x="344" y="196"/>
                    <a:pt x="340" y="199"/>
                    <a:pt x="336" y="200"/>
                  </a:cubicBezTo>
                  <a:cubicBezTo>
                    <a:pt x="332" y="202"/>
                    <a:pt x="328" y="203"/>
                    <a:pt x="323" y="203"/>
                  </a:cubicBezTo>
                  <a:cubicBezTo>
                    <a:pt x="317" y="203"/>
                    <a:pt x="312" y="202"/>
                    <a:pt x="308" y="200"/>
                  </a:cubicBezTo>
                  <a:cubicBezTo>
                    <a:pt x="304" y="197"/>
                    <a:pt x="301" y="194"/>
                    <a:pt x="300" y="190"/>
                  </a:cubicBezTo>
                  <a:cubicBezTo>
                    <a:pt x="299" y="188"/>
                    <a:pt x="299" y="187"/>
                    <a:pt x="299" y="186"/>
                  </a:cubicBezTo>
                  <a:cubicBezTo>
                    <a:pt x="298" y="185"/>
                    <a:pt x="298" y="184"/>
                    <a:pt x="298" y="182"/>
                  </a:cubicBezTo>
                  <a:cubicBezTo>
                    <a:pt x="298" y="181"/>
                    <a:pt x="298" y="179"/>
                    <a:pt x="298" y="177"/>
                  </a:cubicBezTo>
                  <a:cubicBezTo>
                    <a:pt x="298" y="175"/>
                    <a:pt x="297" y="173"/>
                    <a:pt x="297" y="170"/>
                  </a:cubicBezTo>
                  <a:cubicBezTo>
                    <a:pt x="297" y="129"/>
                    <a:pt x="297" y="129"/>
                    <a:pt x="297" y="129"/>
                  </a:cubicBezTo>
                  <a:cubicBezTo>
                    <a:pt x="317" y="129"/>
                    <a:pt x="317" y="129"/>
                    <a:pt x="317" y="129"/>
                  </a:cubicBezTo>
                  <a:cubicBezTo>
                    <a:pt x="317" y="170"/>
                    <a:pt x="317" y="170"/>
                    <a:pt x="317" y="170"/>
                  </a:cubicBezTo>
                  <a:cubicBezTo>
                    <a:pt x="317" y="174"/>
                    <a:pt x="317" y="177"/>
                    <a:pt x="317" y="179"/>
                  </a:cubicBezTo>
                  <a:cubicBezTo>
                    <a:pt x="317" y="181"/>
                    <a:pt x="318" y="182"/>
                    <a:pt x="319" y="184"/>
                  </a:cubicBezTo>
                  <a:cubicBezTo>
                    <a:pt x="321" y="188"/>
                    <a:pt x="325" y="190"/>
                    <a:pt x="331" y="190"/>
                  </a:cubicBezTo>
                  <a:cubicBezTo>
                    <a:pt x="338" y="190"/>
                    <a:pt x="343" y="187"/>
                    <a:pt x="345" y="181"/>
                  </a:cubicBezTo>
                  <a:cubicBezTo>
                    <a:pt x="346" y="179"/>
                    <a:pt x="347" y="178"/>
                    <a:pt x="347" y="176"/>
                  </a:cubicBezTo>
                  <a:cubicBezTo>
                    <a:pt x="347" y="174"/>
                    <a:pt x="347" y="171"/>
                    <a:pt x="347" y="168"/>
                  </a:cubicBezTo>
                  <a:lnTo>
                    <a:pt x="347" y="129"/>
                  </a:lnTo>
                  <a:close/>
                  <a:moveTo>
                    <a:pt x="266" y="201"/>
                  </a:moveTo>
                  <a:cubicBezTo>
                    <a:pt x="285" y="201"/>
                    <a:pt x="285" y="201"/>
                    <a:pt x="285" y="201"/>
                  </a:cubicBezTo>
                  <a:cubicBezTo>
                    <a:pt x="285" y="95"/>
                    <a:pt x="285" y="95"/>
                    <a:pt x="285" y="95"/>
                  </a:cubicBezTo>
                  <a:cubicBezTo>
                    <a:pt x="266" y="95"/>
                    <a:pt x="266" y="95"/>
                    <a:pt x="266" y="95"/>
                  </a:cubicBezTo>
                  <a:lnTo>
                    <a:pt x="266" y="201"/>
                  </a:lnTo>
                  <a:close/>
                  <a:moveTo>
                    <a:pt x="523" y="134"/>
                  </a:moveTo>
                  <a:cubicBezTo>
                    <a:pt x="508" y="128"/>
                    <a:pt x="508" y="128"/>
                    <a:pt x="508" y="128"/>
                  </a:cubicBezTo>
                  <a:cubicBezTo>
                    <a:pt x="483" y="157"/>
                    <a:pt x="483" y="157"/>
                    <a:pt x="483" y="157"/>
                  </a:cubicBezTo>
                  <a:cubicBezTo>
                    <a:pt x="481" y="157"/>
                    <a:pt x="481" y="157"/>
                    <a:pt x="481" y="157"/>
                  </a:cubicBezTo>
                  <a:cubicBezTo>
                    <a:pt x="481" y="95"/>
                    <a:pt x="481" y="95"/>
                    <a:pt x="481" y="95"/>
                  </a:cubicBezTo>
                  <a:cubicBezTo>
                    <a:pt x="462" y="95"/>
                    <a:pt x="462" y="95"/>
                    <a:pt x="462" y="95"/>
                  </a:cubicBezTo>
                  <a:cubicBezTo>
                    <a:pt x="462" y="201"/>
                    <a:pt x="462" y="201"/>
                    <a:pt x="462" y="201"/>
                  </a:cubicBezTo>
                  <a:cubicBezTo>
                    <a:pt x="481" y="201"/>
                    <a:pt x="481" y="201"/>
                    <a:pt x="481" y="201"/>
                  </a:cubicBezTo>
                  <a:cubicBezTo>
                    <a:pt x="481" y="163"/>
                    <a:pt x="481" y="163"/>
                    <a:pt x="481" y="163"/>
                  </a:cubicBezTo>
                  <a:cubicBezTo>
                    <a:pt x="510" y="203"/>
                    <a:pt x="510" y="203"/>
                    <a:pt x="510" y="203"/>
                  </a:cubicBezTo>
                  <a:cubicBezTo>
                    <a:pt x="527" y="196"/>
                    <a:pt x="527" y="196"/>
                    <a:pt x="527" y="196"/>
                  </a:cubicBezTo>
                  <a:cubicBezTo>
                    <a:pt x="498" y="160"/>
                    <a:pt x="498" y="160"/>
                    <a:pt x="498" y="160"/>
                  </a:cubicBezTo>
                  <a:lnTo>
                    <a:pt x="523" y="134"/>
                  </a:lnTo>
                  <a:close/>
                  <a:moveTo>
                    <a:pt x="448" y="148"/>
                  </a:moveTo>
                  <a:cubicBezTo>
                    <a:pt x="448" y="146"/>
                    <a:pt x="448" y="145"/>
                    <a:pt x="447" y="144"/>
                  </a:cubicBezTo>
                  <a:cubicBezTo>
                    <a:pt x="447" y="143"/>
                    <a:pt x="447" y="142"/>
                    <a:pt x="446" y="141"/>
                  </a:cubicBezTo>
                  <a:cubicBezTo>
                    <a:pt x="445" y="137"/>
                    <a:pt x="442" y="133"/>
                    <a:pt x="438" y="131"/>
                  </a:cubicBezTo>
                  <a:cubicBezTo>
                    <a:pt x="434" y="128"/>
                    <a:pt x="429" y="127"/>
                    <a:pt x="423" y="127"/>
                  </a:cubicBezTo>
                  <a:cubicBezTo>
                    <a:pt x="418" y="127"/>
                    <a:pt x="414" y="128"/>
                    <a:pt x="410" y="130"/>
                  </a:cubicBezTo>
                  <a:cubicBezTo>
                    <a:pt x="406" y="132"/>
                    <a:pt x="402" y="135"/>
                    <a:pt x="399" y="139"/>
                  </a:cubicBezTo>
                  <a:cubicBezTo>
                    <a:pt x="399" y="129"/>
                    <a:pt x="399" y="129"/>
                    <a:pt x="399" y="129"/>
                  </a:cubicBezTo>
                  <a:cubicBezTo>
                    <a:pt x="379" y="129"/>
                    <a:pt x="379" y="129"/>
                    <a:pt x="379" y="129"/>
                  </a:cubicBezTo>
                  <a:cubicBezTo>
                    <a:pt x="379" y="201"/>
                    <a:pt x="379" y="201"/>
                    <a:pt x="379" y="201"/>
                  </a:cubicBezTo>
                  <a:cubicBezTo>
                    <a:pt x="399" y="201"/>
                    <a:pt x="399" y="201"/>
                    <a:pt x="399" y="201"/>
                  </a:cubicBezTo>
                  <a:cubicBezTo>
                    <a:pt x="399" y="162"/>
                    <a:pt x="399" y="162"/>
                    <a:pt x="399" y="162"/>
                  </a:cubicBezTo>
                  <a:cubicBezTo>
                    <a:pt x="399" y="159"/>
                    <a:pt x="399" y="156"/>
                    <a:pt x="399" y="154"/>
                  </a:cubicBezTo>
                  <a:cubicBezTo>
                    <a:pt x="399" y="153"/>
                    <a:pt x="400" y="151"/>
                    <a:pt x="400" y="149"/>
                  </a:cubicBezTo>
                  <a:cubicBezTo>
                    <a:pt x="402" y="146"/>
                    <a:pt x="404" y="144"/>
                    <a:pt x="406" y="143"/>
                  </a:cubicBezTo>
                  <a:cubicBezTo>
                    <a:pt x="409" y="141"/>
                    <a:pt x="412" y="140"/>
                    <a:pt x="415" y="140"/>
                  </a:cubicBezTo>
                  <a:cubicBezTo>
                    <a:pt x="421" y="140"/>
                    <a:pt x="425" y="142"/>
                    <a:pt x="427" y="146"/>
                  </a:cubicBezTo>
                  <a:cubicBezTo>
                    <a:pt x="428" y="148"/>
                    <a:pt x="429" y="150"/>
                    <a:pt x="429" y="152"/>
                  </a:cubicBezTo>
                  <a:cubicBezTo>
                    <a:pt x="429" y="153"/>
                    <a:pt x="429" y="156"/>
                    <a:pt x="429" y="160"/>
                  </a:cubicBezTo>
                  <a:cubicBezTo>
                    <a:pt x="429" y="201"/>
                    <a:pt x="429" y="201"/>
                    <a:pt x="429" y="201"/>
                  </a:cubicBezTo>
                  <a:cubicBezTo>
                    <a:pt x="448" y="201"/>
                    <a:pt x="448" y="201"/>
                    <a:pt x="448" y="201"/>
                  </a:cubicBezTo>
                  <a:cubicBezTo>
                    <a:pt x="448" y="160"/>
                    <a:pt x="448" y="160"/>
                    <a:pt x="448" y="160"/>
                  </a:cubicBezTo>
                  <a:cubicBezTo>
                    <a:pt x="448" y="157"/>
                    <a:pt x="448" y="155"/>
                    <a:pt x="448" y="153"/>
                  </a:cubicBezTo>
                  <a:cubicBezTo>
                    <a:pt x="448" y="151"/>
                    <a:pt x="448" y="149"/>
                    <a:pt x="448" y="148"/>
                  </a:cubicBezTo>
                  <a:close/>
                  <a:moveTo>
                    <a:pt x="255" y="149"/>
                  </a:moveTo>
                  <a:cubicBezTo>
                    <a:pt x="257" y="153"/>
                    <a:pt x="258" y="158"/>
                    <a:pt x="258" y="164"/>
                  </a:cubicBezTo>
                  <a:cubicBezTo>
                    <a:pt x="258" y="169"/>
                    <a:pt x="257" y="174"/>
                    <a:pt x="255" y="179"/>
                  </a:cubicBezTo>
                  <a:cubicBezTo>
                    <a:pt x="253" y="184"/>
                    <a:pt x="251" y="188"/>
                    <a:pt x="248" y="192"/>
                  </a:cubicBezTo>
                  <a:cubicBezTo>
                    <a:pt x="245" y="195"/>
                    <a:pt x="241" y="198"/>
                    <a:pt x="237" y="200"/>
                  </a:cubicBezTo>
                  <a:cubicBezTo>
                    <a:pt x="233" y="202"/>
                    <a:pt x="228" y="203"/>
                    <a:pt x="223" y="203"/>
                  </a:cubicBezTo>
                  <a:cubicBezTo>
                    <a:pt x="221" y="203"/>
                    <a:pt x="219" y="203"/>
                    <a:pt x="217" y="202"/>
                  </a:cubicBezTo>
                  <a:cubicBezTo>
                    <a:pt x="215" y="202"/>
                    <a:pt x="213" y="201"/>
                    <a:pt x="211" y="200"/>
                  </a:cubicBezTo>
                  <a:cubicBezTo>
                    <a:pt x="210" y="200"/>
                    <a:pt x="208" y="198"/>
                    <a:pt x="206" y="197"/>
                  </a:cubicBezTo>
                  <a:cubicBezTo>
                    <a:pt x="205" y="195"/>
                    <a:pt x="203" y="194"/>
                    <a:pt x="201" y="192"/>
                  </a:cubicBezTo>
                  <a:cubicBezTo>
                    <a:pt x="201" y="237"/>
                    <a:pt x="201" y="237"/>
                    <a:pt x="201" y="237"/>
                  </a:cubicBezTo>
                  <a:cubicBezTo>
                    <a:pt x="182" y="237"/>
                    <a:pt x="182" y="237"/>
                    <a:pt x="182" y="237"/>
                  </a:cubicBezTo>
                  <a:cubicBezTo>
                    <a:pt x="182" y="129"/>
                    <a:pt x="182" y="129"/>
                    <a:pt x="182" y="129"/>
                  </a:cubicBezTo>
                  <a:cubicBezTo>
                    <a:pt x="201" y="129"/>
                    <a:pt x="201" y="129"/>
                    <a:pt x="201" y="129"/>
                  </a:cubicBezTo>
                  <a:cubicBezTo>
                    <a:pt x="201" y="140"/>
                    <a:pt x="201" y="140"/>
                    <a:pt x="201" y="140"/>
                  </a:cubicBezTo>
                  <a:cubicBezTo>
                    <a:pt x="204" y="135"/>
                    <a:pt x="208" y="132"/>
                    <a:pt x="212" y="130"/>
                  </a:cubicBezTo>
                  <a:cubicBezTo>
                    <a:pt x="216" y="128"/>
                    <a:pt x="221" y="127"/>
                    <a:pt x="226" y="127"/>
                  </a:cubicBezTo>
                  <a:cubicBezTo>
                    <a:pt x="230" y="127"/>
                    <a:pt x="235" y="128"/>
                    <a:pt x="239" y="130"/>
                  </a:cubicBezTo>
                  <a:cubicBezTo>
                    <a:pt x="243" y="132"/>
                    <a:pt x="246" y="134"/>
                    <a:pt x="249" y="137"/>
                  </a:cubicBezTo>
                  <a:cubicBezTo>
                    <a:pt x="252" y="141"/>
                    <a:pt x="254" y="144"/>
                    <a:pt x="255" y="149"/>
                  </a:cubicBezTo>
                  <a:close/>
                  <a:moveTo>
                    <a:pt x="238" y="164"/>
                  </a:moveTo>
                  <a:cubicBezTo>
                    <a:pt x="238" y="156"/>
                    <a:pt x="236" y="150"/>
                    <a:pt x="233" y="146"/>
                  </a:cubicBezTo>
                  <a:cubicBezTo>
                    <a:pt x="230" y="141"/>
                    <a:pt x="225" y="139"/>
                    <a:pt x="220" y="139"/>
                  </a:cubicBezTo>
                  <a:cubicBezTo>
                    <a:pt x="214" y="139"/>
                    <a:pt x="209" y="141"/>
                    <a:pt x="206" y="146"/>
                  </a:cubicBezTo>
                  <a:cubicBezTo>
                    <a:pt x="202" y="151"/>
                    <a:pt x="201" y="157"/>
                    <a:pt x="201" y="166"/>
                  </a:cubicBezTo>
                  <a:cubicBezTo>
                    <a:pt x="201" y="174"/>
                    <a:pt x="202" y="180"/>
                    <a:pt x="206" y="185"/>
                  </a:cubicBezTo>
                  <a:cubicBezTo>
                    <a:pt x="209" y="189"/>
                    <a:pt x="214" y="192"/>
                    <a:pt x="220" y="192"/>
                  </a:cubicBezTo>
                  <a:cubicBezTo>
                    <a:pt x="223" y="192"/>
                    <a:pt x="226" y="191"/>
                    <a:pt x="228" y="189"/>
                  </a:cubicBezTo>
                  <a:cubicBezTo>
                    <a:pt x="230" y="187"/>
                    <a:pt x="232" y="185"/>
                    <a:pt x="234" y="182"/>
                  </a:cubicBezTo>
                  <a:cubicBezTo>
                    <a:pt x="235" y="180"/>
                    <a:pt x="236" y="177"/>
                    <a:pt x="237" y="173"/>
                  </a:cubicBezTo>
                  <a:cubicBezTo>
                    <a:pt x="237" y="170"/>
                    <a:pt x="238" y="167"/>
                    <a:pt x="238" y="164"/>
                  </a:cubicBezTo>
                  <a:close/>
                  <a:moveTo>
                    <a:pt x="170" y="170"/>
                  </a:moveTo>
                  <a:cubicBezTo>
                    <a:pt x="169" y="168"/>
                    <a:pt x="167" y="166"/>
                    <a:pt x="164" y="164"/>
                  </a:cubicBezTo>
                  <a:cubicBezTo>
                    <a:pt x="162" y="162"/>
                    <a:pt x="159" y="160"/>
                    <a:pt x="155" y="157"/>
                  </a:cubicBezTo>
                  <a:cubicBezTo>
                    <a:pt x="151" y="154"/>
                    <a:pt x="149" y="152"/>
                    <a:pt x="147" y="150"/>
                  </a:cubicBezTo>
                  <a:cubicBezTo>
                    <a:pt x="146" y="149"/>
                    <a:pt x="145" y="147"/>
                    <a:pt x="145" y="145"/>
                  </a:cubicBezTo>
                  <a:cubicBezTo>
                    <a:pt x="145" y="143"/>
                    <a:pt x="146" y="142"/>
                    <a:pt x="148" y="140"/>
                  </a:cubicBezTo>
                  <a:cubicBezTo>
                    <a:pt x="149" y="139"/>
                    <a:pt x="152" y="138"/>
                    <a:pt x="154" y="138"/>
                  </a:cubicBezTo>
                  <a:cubicBezTo>
                    <a:pt x="158" y="138"/>
                    <a:pt x="162" y="140"/>
                    <a:pt x="166" y="142"/>
                  </a:cubicBezTo>
                  <a:cubicBezTo>
                    <a:pt x="172" y="133"/>
                    <a:pt x="172" y="133"/>
                    <a:pt x="172" y="133"/>
                  </a:cubicBezTo>
                  <a:cubicBezTo>
                    <a:pt x="169" y="131"/>
                    <a:pt x="166" y="130"/>
                    <a:pt x="162" y="129"/>
                  </a:cubicBezTo>
                  <a:cubicBezTo>
                    <a:pt x="159" y="128"/>
                    <a:pt x="155" y="127"/>
                    <a:pt x="151" y="127"/>
                  </a:cubicBezTo>
                  <a:cubicBezTo>
                    <a:pt x="148" y="127"/>
                    <a:pt x="144" y="128"/>
                    <a:pt x="141" y="129"/>
                  </a:cubicBezTo>
                  <a:cubicBezTo>
                    <a:pt x="138" y="130"/>
                    <a:pt x="136" y="131"/>
                    <a:pt x="134" y="133"/>
                  </a:cubicBezTo>
                  <a:cubicBezTo>
                    <a:pt x="131" y="135"/>
                    <a:pt x="130" y="137"/>
                    <a:pt x="129" y="139"/>
                  </a:cubicBezTo>
                  <a:cubicBezTo>
                    <a:pt x="127" y="142"/>
                    <a:pt x="127" y="144"/>
                    <a:pt x="127" y="147"/>
                  </a:cubicBezTo>
                  <a:cubicBezTo>
                    <a:pt x="127" y="150"/>
                    <a:pt x="127" y="152"/>
                    <a:pt x="128" y="154"/>
                  </a:cubicBezTo>
                  <a:cubicBezTo>
                    <a:pt x="129" y="156"/>
                    <a:pt x="130" y="158"/>
                    <a:pt x="132" y="160"/>
                  </a:cubicBezTo>
                  <a:cubicBezTo>
                    <a:pt x="133" y="161"/>
                    <a:pt x="135" y="163"/>
                    <a:pt x="137" y="164"/>
                  </a:cubicBezTo>
                  <a:cubicBezTo>
                    <a:pt x="138" y="166"/>
                    <a:pt x="140" y="167"/>
                    <a:pt x="142" y="168"/>
                  </a:cubicBezTo>
                  <a:cubicBezTo>
                    <a:pt x="145" y="170"/>
                    <a:pt x="147" y="172"/>
                    <a:pt x="148" y="173"/>
                  </a:cubicBezTo>
                  <a:cubicBezTo>
                    <a:pt x="150" y="174"/>
                    <a:pt x="151" y="176"/>
                    <a:pt x="152" y="177"/>
                  </a:cubicBezTo>
                  <a:cubicBezTo>
                    <a:pt x="153" y="178"/>
                    <a:pt x="154" y="179"/>
                    <a:pt x="154" y="180"/>
                  </a:cubicBezTo>
                  <a:cubicBezTo>
                    <a:pt x="154" y="181"/>
                    <a:pt x="154" y="182"/>
                    <a:pt x="154" y="183"/>
                  </a:cubicBezTo>
                  <a:cubicBezTo>
                    <a:pt x="154" y="186"/>
                    <a:pt x="154" y="188"/>
                    <a:pt x="152" y="189"/>
                  </a:cubicBezTo>
                  <a:cubicBezTo>
                    <a:pt x="150" y="191"/>
                    <a:pt x="147" y="192"/>
                    <a:pt x="144" y="192"/>
                  </a:cubicBezTo>
                  <a:cubicBezTo>
                    <a:pt x="142" y="192"/>
                    <a:pt x="139" y="191"/>
                    <a:pt x="137" y="190"/>
                  </a:cubicBezTo>
                  <a:cubicBezTo>
                    <a:pt x="134" y="189"/>
                    <a:pt x="132" y="187"/>
                    <a:pt x="129" y="185"/>
                  </a:cubicBezTo>
                  <a:cubicBezTo>
                    <a:pt x="123" y="195"/>
                    <a:pt x="123" y="195"/>
                    <a:pt x="123" y="195"/>
                  </a:cubicBezTo>
                  <a:cubicBezTo>
                    <a:pt x="126" y="198"/>
                    <a:pt x="130" y="200"/>
                    <a:pt x="134" y="201"/>
                  </a:cubicBezTo>
                  <a:cubicBezTo>
                    <a:pt x="138" y="202"/>
                    <a:pt x="142" y="203"/>
                    <a:pt x="147" y="203"/>
                  </a:cubicBezTo>
                  <a:cubicBezTo>
                    <a:pt x="150" y="203"/>
                    <a:pt x="154" y="202"/>
                    <a:pt x="157" y="201"/>
                  </a:cubicBezTo>
                  <a:cubicBezTo>
                    <a:pt x="161" y="200"/>
                    <a:pt x="164" y="199"/>
                    <a:pt x="166" y="197"/>
                  </a:cubicBezTo>
                  <a:cubicBezTo>
                    <a:pt x="168" y="195"/>
                    <a:pt x="170" y="193"/>
                    <a:pt x="172" y="190"/>
                  </a:cubicBezTo>
                  <a:cubicBezTo>
                    <a:pt x="173" y="187"/>
                    <a:pt x="174" y="184"/>
                    <a:pt x="174" y="181"/>
                  </a:cubicBezTo>
                  <a:cubicBezTo>
                    <a:pt x="174" y="179"/>
                    <a:pt x="173" y="177"/>
                    <a:pt x="173" y="175"/>
                  </a:cubicBezTo>
                  <a:cubicBezTo>
                    <a:pt x="172" y="173"/>
                    <a:pt x="171" y="172"/>
                    <a:pt x="170" y="170"/>
                  </a:cubicBezTo>
                  <a:close/>
                  <a:moveTo>
                    <a:pt x="543" y="118"/>
                  </a:moveTo>
                  <a:cubicBezTo>
                    <a:pt x="543" y="114"/>
                    <a:pt x="546" y="111"/>
                    <a:pt x="549" y="111"/>
                  </a:cubicBezTo>
                  <a:cubicBezTo>
                    <a:pt x="549" y="111"/>
                    <a:pt x="549" y="111"/>
                    <a:pt x="549" y="111"/>
                  </a:cubicBezTo>
                  <a:cubicBezTo>
                    <a:pt x="553" y="111"/>
                    <a:pt x="556" y="114"/>
                    <a:pt x="556" y="118"/>
                  </a:cubicBezTo>
                  <a:cubicBezTo>
                    <a:pt x="556" y="121"/>
                    <a:pt x="553" y="124"/>
                    <a:pt x="549" y="124"/>
                  </a:cubicBezTo>
                  <a:cubicBezTo>
                    <a:pt x="546" y="124"/>
                    <a:pt x="543" y="121"/>
                    <a:pt x="543" y="118"/>
                  </a:cubicBezTo>
                  <a:close/>
                  <a:moveTo>
                    <a:pt x="544" y="118"/>
                  </a:moveTo>
                  <a:cubicBezTo>
                    <a:pt x="544" y="121"/>
                    <a:pt x="547" y="123"/>
                    <a:pt x="549" y="123"/>
                  </a:cubicBezTo>
                  <a:cubicBezTo>
                    <a:pt x="552" y="123"/>
                    <a:pt x="555" y="121"/>
                    <a:pt x="555" y="118"/>
                  </a:cubicBezTo>
                  <a:cubicBezTo>
                    <a:pt x="555" y="114"/>
                    <a:pt x="552" y="112"/>
                    <a:pt x="549" y="112"/>
                  </a:cubicBezTo>
                  <a:cubicBezTo>
                    <a:pt x="549" y="112"/>
                    <a:pt x="549" y="112"/>
                    <a:pt x="549" y="112"/>
                  </a:cubicBezTo>
                  <a:cubicBezTo>
                    <a:pt x="547" y="112"/>
                    <a:pt x="544" y="114"/>
                    <a:pt x="544" y="118"/>
                  </a:cubicBezTo>
                  <a:close/>
                  <a:moveTo>
                    <a:pt x="544" y="143"/>
                  </a:moveTo>
                  <a:cubicBezTo>
                    <a:pt x="589" y="164"/>
                    <a:pt x="589" y="164"/>
                    <a:pt x="589" y="164"/>
                  </a:cubicBezTo>
                  <a:cubicBezTo>
                    <a:pt x="544" y="187"/>
                    <a:pt x="544" y="187"/>
                    <a:pt x="544" y="187"/>
                  </a:cubicBezTo>
                  <a:cubicBezTo>
                    <a:pt x="544" y="199"/>
                    <a:pt x="544" y="199"/>
                    <a:pt x="544" y="199"/>
                  </a:cubicBezTo>
                  <a:cubicBezTo>
                    <a:pt x="602" y="171"/>
                    <a:pt x="602" y="171"/>
                    <a:pt x="602" y="171"/>
                  </a:cubicBezTo>
                  <a:cubicBezTo>
                    <a:pt x="602" y="159"/>
                    <a:pt x="602" y="159"/>
                    <a:pt x="602" y="159"/>
                  </a:cubicBezTo>
                  <a:cubicBezTo>
                    <a:pt x="544" y="130"/>
                    <a:pt x="544" y="130"/>
                    <a:pt x="544" y="130"/>
                  </a:cubicBezTo>
                  <a:lnTo>
                    <a:pt x="544" y="143"/>
                  </a:lnTo>
                  <a:close/>
                  <a:moveTo>
                    <a:pt x="548" y="121"/>
                  </a:moveTo>
                  <a:cubicBezTo>
                    <a:pt x="547" y="121"/>
                    <a:pt x="547" y="121"/>
                    <a:pt x="547" y="121"/>
                  </a:cubicBezTo>
                  <a:cubicBezTo>
                    <a:pt x="547" y="114"/>
                    <a:pt x="547" y="114"/>
                    <a:pt x="547" y="114"/>
                  </a:cubicBezTo>
                  <a:cubicBezTo>
                    <a:pt x="548" y="114"/>
                    <a:pt x="548" y="114"/>
                    <a:pt x="549" y="114"/>
                  </a:cubicBezTo>
                  <a:cubicBezTo>
                    <a:pt x="550" y="114"/>
                    <a:pt x="551" y="114"/>
                    <a:pt x="551" y="114"/>
                  </a:cubicBezTo>
                  <a:cubicBezTo>
                    <a:pt x="552" y="115"/>
                    <a:pt x="552" y="115"/>
                    <a:pt x="552" y="116"/>
                  </a:cubicBezTo>
                  <a:cubicBezTo>
                    <a:pt x="552" y="117"/>
                    <a:pt x="551" y="117"/>
                    <a:pt x="551" y="118"/>
                  </a:cubicBezTo>
                  <a:cubicBezTo>
                    <a:pt x="551" y="118"/>
                    <a:pt x="551" y="118"/>
                    <a:pt x="551" y="118"/>
                  </a:cubicBezTo>
                  <a:cubicBezTo>
                    <a:pt x="551" y="118"/>
                    <a:pt x="552" y="118"/>
                    <a:pt x="552" y="119"/>
                  </a:cubicBezTo>
                  <a:cubicBezTo>
                    <a:pt x="552" y="121"/>
                    <a:pt x="552" y="121"/>
                    <a:pt x="552" y="121"/>
                  </a:cubicBezTo>
                  <a:cubicBezTo>
                    <a:pt x="551" y="121"/>
                    <a:pt x="551" y="121"/>
                    <a:pt x="551" y="121"/>
                  </a:cubicBezTo>
                  <a:cubicBezTo>
                    <a:pt x="551" y="121"/>
                    <a:pt x="551" y="120"/>
                    <a:pt x="551" y="119"/>
                  </a:cubicBezTo>
                  <a:cubicBezTo>
                    <a:pt x="550" y="119"/>
                    <a:pt x="550" y="118"/>
                    <a:pt x="549" y="118"/>
                  </a:cubicBezTo>
                  <a:cubicBezTo>
                    <a:pt x="548" y="118"/>
                    <a:pt x="548" y="118"/>
                    <a:pt x="548" y="118"/>
                  </a:cubicBezTo>
                  <a:lnTo>
                    <a:pt x="548" y="121"/>
                  </a:lnTo>
                  <a:close/>
                  <a:moveTo>
                    <a:pt x="548" y="117"/>
                  </a:moveTo>
                  <a:cubicBezTo>
                    <a:pt x="549" y="117"/>
                    <a:pt x="549" y="117"/>
                    <a:pt x="549" y="117"/>
                  </a:cubicBezTo>
                  <a:cubicBezTo>
                    <a:pt x="550" y="117"/>
                    <a:pt x="551" y="117"/>
                    <a:pt x="551" y="116"/>
                  </a:cubicBezTo>
                  <a:cubicBezTo>
                    <a:pt x="551" y="115"/>
                    <a:pt x="550" y="115"/>
                    <a:pt x="549" y="115"/>
                  </a:cubicBezTo>
                  <a:cubicBezTo>
                    <a:pt x="549" y="115"/>
                    <a:pt x="548" y="115"/>
                    <a:pt x="548" y="115"/>
                  </a:cubicBezTo>
                  <a:lnTo>
                    <a:pt x="548" y="117"/>
                  </a:lnTo>
                  <a:close/>
                  <a:moveTo>
                    <a:pt x="371" y="411"/>
                  </a:moveTo>
                  <a:cubicBezTo>
                    <a:pt x="112" y="411"/>
                    <a:pt x="112" y="411"/>
                    <a:pt x="112" y="411"/>
                  </a:cubicBezTo>
                  <a:cubicBezTo>
                    <a:pt x="103" y="411"/>
                    <a:pt x="96" y="418"/>
                    <a:pt x="96" y="427"/>
                  </a:cubicBezTo>
                  <a:cubicBezTo>
                    <a:pt x="96" y="436"/>
                    <a:pt x="103" y="443"/>
                    <a:pt x="112" y="443"/>
                  </a:cubicBezTo>
                  <a:cubicBezTo>
                    <a:pt x="371" y="443"/>
                    <a:pt x="371" y="443"/>
                    <a:pt x="371" y="443"/>
                  </a:cubicBezTo>
                  <a:cubicBezTo>
                    <a:pt x="380" y="443"/>
                    <a:pt x="387" y="436"/>
                    <a:pt x="387" y="427"/>
                  </a:cubicBezTo>
                  <a:cubicBezTo>
                    <a:pt x="387" y="418"/>
                    <a:pt x="380" y="411"/>
                    <a:pt x="371" y="411"/>
                  </a:cubicBezTo>
                  <a:close/>
                  <a:moveTo>
                    <a:pt x="724" y="63"/>
                  </a:moveTo>
                  <a:cubicBezTo>
                    <a:pt x="724" y="497"/>
                    <a:pt x="724" y="497"/>
                    <a:pt x="724" y="497"/>
                  </a:cubicBezTo>
                  <a:cubicBezTo>
                    <a:pt x="724" y="532"/>
                    <a:pt x="695" y="561"/>
                    <a:pt x="660" y="561"/>
                  </a:cubicBezTo>
                  <a:cubicBezTo>
                    <a:pt x="64" y="561"/>
                    <a:pt x="64" y="561"/>
                    <a:pt x="64" y="561"/>
                  </a:cubicBezTo>
                  <a:cubicBezTo>
                    <a:pt x="29" y="561"/>
                    <a:pt x="0" y="532"/>
                    <a:pt x="0" y="497"/>
                  </a:cubicBezTo>
                  <a:cubicBezTo>
                    <a:pt x="0" y="63"/>
                    <a:pt x="0" y="63"/>
                    <a:pt x="0" y="63"/>
                  </a:cubicBezTo>
                  <a:cubicBezTo>
                    <a:pt x="0" y="28"/>
                    <a:pt x="29" y="0"/>
                    <a:pt x="64" y="0"/>
                  </a:cubicBezTo>
                  <a:cubicBezTo>
                    <a:pt x="660" y="0"/>
                    <a:pt x="660" y="0"/>
                    <a:pt x="660" y="0"/>
                  </a:cubicBezTo>
                  <a:cubicBezTo>
                    <a:pt x="695" y="0"/>
                    <a:pt x="724" y="28"/>
                    <a:pt x="724" y="63"/>
                  </a:cubicBezTo>
                  <a:close/>
                  <a:moveTo>
                    <a:pt x="32" y="63"/>
                  </a:moveTo>
                  <a:cubicBezTo>
                    <a:pt x="32" y="284"/>
                    <a:pt x="32" y="284"/>
                    <a:pt x="32" y="284"/>
                  </a:cubicBezTo>
                  <a:cubicBezTo>
                    <a:pt x="692" y="284"/>
                    <a:pt x="692" y="284"/>
                    <a:pt x="692" y="284"/>
                  </a:cubicBezTo>
                  <a:cubicBezTo>
                    <a:pt x="692" y="63"/>
                    <a:pt x="692" y="63"/>
                    <a:pt x="692" y="63"/>
                  </a:cubicBezTo>
                  <a:cubicBezTo>
                    <a:pt x="692" y="46"/>
                    <a:pt x="678" y="32"/>
                    <a:pt x="660" y="32"/>
                  </a:cubicBezTo>
                  <a:cubicBezTo>
                    <a:pt x="64" y="32"/>
                    <a:pt x="64" y="32"/>
                    <a:pt x="64" y="32"/>
                  </a:cubicBezTo>
                  <a:cubicBezTo>
                    <a:pt x="46" y="32"/>
                    <a:pt x="32" y="46"/>
                    <a:pt x="32" y="63"/>
                  </a:cubicBezTo>
                  <a:close/>
                  <a:moveTo>
                    <a:pt x="692" y="497"/>
                  </a:moveTo>
                  <a:cubicBezTo>
                    <a:pt x="692" y="316"/>
                    <a:pt x="692" y="316"/>
                    <a:pt x="692" y="316"/>
                  </a:cubicBezTo>
                  <a:cubicBezTo>
                    <a:pt x="32" y="316"/>
                    <a:pt x="32" y="316"/>
                    <a:pt x="32" y="316"/>
                  </a:cubicBezTo>
                  <a:cubicBezTo>
                    <a:pt x="32" y="497"/>
                    <a:pt x="32" y="497"/>
                    <a:pt x="32" y="497"/>
                  </a:cubicBezTo>
                  <a:cubicBezTo>
                    <a:pt x="32" y="515"/>
                    <a:pt x="46" y="529"/>
                    <a:pt x="64" y="529"/>
                  </a:cubicBezTo>
                  <a:cubicBezTo>
                    <a:pt x="660" y="529"/>
                    <a:pt x="660" y="529"/>
                    <a:pt x="660" y="529"/>
                  </a:cubicBezTo>
                  <a:cubicBezTo>
                    <a:pt x="678" y="529"/>
                    <a:pt x="692" y="515"/>
                    <a:pt x="692" y="497"/>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100" dirty="0">
                <a:solidFill>
                  <a:srgbClr val="FFFFFF"/>
                </a:solidFill>
                <a:uFillTx/>
              </a:endParaRPr>
            </a:p>
          </p:txBody>
        </p:sp>
      </p:grpSp>
      <p:sp>
        <p:nvSpPr>
          <p:cNvPr id="127" name="Right Arrow 126"/>
          <p:cNvSpPr>
            <a:spLocks/>
          </p:cNvSpPr>
          <p:nvPr/>
        </p:nvSpPr>
        <p:spPr>
          <a:xfrm>
            <a:off x="10139718" y="4037131"/>
            <a:ext cx="709277" cy="367022"/>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cxnSp>
        <p:nvCxnSpPr>
          <p:cNvPr id="130" name="Straight Arrow Connector 129"/>
          <p:cNvCxnSpPr/>
          <p:nvPr/>
        </p:nvCxnSpPr>
        <p:spPr>
          <a:xfrm>
            <a:off x="7932634" y="4040312"/>
            <a:ext cx="404286" cy="6209"/>
          </a:xfrm>
          <a:prstGeom prst="straightConnector1">
            <a:avLst/>
          </a:prstGeom>
          <a:ln w="38100" cap="rnd">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32" name="Straight Arrow Connector 131"/>
          <p:cNvCxnSpPr/>
          <p:nvPr/>
        </p:nvCxnSpPr>
        <p:spPr>
          <a:xfrm>
            <a:off x="8924856" y="4046521"/>
            <a:ext cx="332990" cy="0"/>
          </a:xfrm>
          <a:prstGeom prst="straightConnector1">
            <a:avLst/>
          </a:prstGeom>
          <a:ln w="38100" cap="rnd">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34" name="TextBox 133"/>
          <p:cNvSpPr txBox="1">
            <a:spLocks/>
          </p:cNvSpPr>
          <p:nvPr/>
        </p:nvSpPr>
        <p:spPr>
          <a:xfrm>
            <a:off x="7091244" y="2857209"/>
            <a:ext cx="702115" cy="369332"/>
          </a:xfrm>
          <a:prstGeom prst="rect">
            <a:avLst/>
          </a:prstGeom>
          <a:noFill/>
        </p:spPr>
        <p:txBody>
          <a:bodyPr wrap="none" lIns="0" tIns="0" rIns="0" bIns="0" rtlCol="0">
            <a:spAutoFit/>
          </a:bodyPr>
          <a:lstStyle/>
          <a:p>
            <a:r>
              <a:rPr lang="en-US" sz="2400" dirty="0">
                <a:uFillTx/>
              </a:rPr>
              <a:t>Push</a:t>
            </a:r>
          </a:p>
        </p:txBody>
      </p:sp>
      <p:sp>
        <p:nvSpPr>
          <p:cNvPr id="135" name="TextBox 134"/>
          <p:cNvSpPr txBox="1">
            <a:spLocks/>
          </p:cNvSpPr>
          <p:nvPr/>
        </p:nvSpPr>
        <p:spPr>
          <a:xfrm>
            <a:off x="654540" y="2857209"/>
            <a:ext cx="514564" cy="369332"/>
          </a:xfrm>
          <a:prstGeom prst="rect">
            <a:avLst/>
          </a:prstGeom>
          <a:noFill/>
        </p:spPr>
        <p:txBody>
          <a:bodyPr wrap="none" lIns="0" tIns="0" rIns="0" bIns="0" rtlCol="0">
            <a:spAutoFit/>
          </a:bodyPr>
          <a:lstStyle/>
          <a:p>
            <a:r>
              <a:rPr lang="en-US" sz="2400" dirty="0">
                <a:uFillTx/>
              </a:rPr>
              <a:t>Pull</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uFillTx/>
              </a:rPr>
              <a:t>AWS Source Matrix	</a:t>
            </a:r>
          </a:p>
        </p:txBody>
      </p:sp>
      <p:sp>
        <p:nvSpPr>
          <p:cNvPr id="6" name="Subtitle 5"/>
          <p:cNvSpPr>
            <a:spLocks noGrp="1"/>
          </p:cNvSpPr>
          <p:nvPr>
            <p:ph type="subTitle" idx="14"/>
          </p:nvPr>
        </p:nvSpPr>
        <p:spPr/>
        <p:txBody>
          <a:bodyPr/>
          <a:lstStyle/>
          <a:p>
            <a:endParaRPr lang="en-US" dirty="0">
              <a:uFillTx/>
            </a:endParaRPr>
          </a:p>
        </p:txBody>
      </p:sp>
      <p:graphicFrame>
        <p:nvGraphicFramePr>
          <p:cNvPr id="2" name="Table 1"/>
          <p:cNvGraphicFramePr>
            <a:graphicFrameLocks noGrp="1"/>
          </p:cNvGraphicFramePr>
          <p:nvPr/>
        </p:nvGraphicFramePr>
        <p:xfrm>
          <a:off x="456063" y="1189392"/>
          <a:ext cx="11279876" cy="4996454"/>
        </p:xfrm>
        <a:graphic>
          <a:graphicData uri="http://schemas.openxmlformats.org/drawingml/2006/table">
            <a:tbl>
              <a:tblPr firstRow="1" bandRow="1">
                <a:tableStyleId>{5C22544A-7EE6-4342-B048-85BDC9FD1C3A}</a:tableStyleId>
              </a:tblPr>
              <a:tblGrid>
                <a:gridCol w="2819969">
                  <a:extLst>
                    <a:ext uri="{9D8B030D-6E8A-4147-A177-3AD203B41FA5}">
                      <a16:colId xmlns:a16="http://schemas.microsoft.com/office/drawing/2014/main" val="20000"/>
                    </a:ext>
                  </a:extLst>
                </a:gridCol>
                <a:gridCol w="3124768">
                  <a:extLst>
                    <a:ext uri="{9D8B030D-6E8A-4147-A177-3AD203B41FA5}">
                      <a16:colId xmlns:a16="http://schemas.microsoft.com/office/drawing/2014/main" val="20001"/>
                    </a:ext>
                  </a:extLst>
                </a:gridCol>
                <a:gridCol w="2515170">
                  <a:extLst>
                    <a:ext uri="{9D8B030D-6E8A-4147-A177-3AD203B41FA5}">
                      <a16:colId xmlns:a16="http://schemas.microsoft.com/office/drawing/2014/main" val="20002"/>
                    </a:ext>
                  </a:extLst>
                </a:gridCol>
                <a:gridCol w="2819969">
                  <a:extLst>
                    <a:ext uri="{9D8B030D-6E8A-4147-A177-3AD203B41FA5}">
                      <a16:colId xmlns:a16="http://schemas.microsoft.com/office/drawing/2014/main" val="20003"/>
                    </a:ext>
                  </a:extLst>
                </a:gridCol>
              </a:tblGrid>
              <a:tr h="403102">
                <a:tc>
                  <a:txBody>
                    <a:bodyPr/>
                    <a:lstStyle/>
                    <a:p>
                      <a:r>
                        <a:rPr lang="en-US" sz="900" dirty="0">
                          <a:uFillTx/>
                        </a:rPr>
                        <a:t>Service</a:t>
                      </a:r>
                    </a:p>
                  </a:txBody>
                  <a:tcPr/>
                </a:tc>
                <a:tc>
                  <a:txBody>
                    <a:bodyPr/>
                    <a:lstStyle/>
                    <a:p>
                      <a:r>
                        <a:rPr lang="en-US" sz="900" dirty="0">
                          <a:uFillTx/>
                        </a:rPr>
                        <a:t>Source Type</a:t>
                      </a:r>
                    </a:p>
                  </a:txBody>
                  <a:tcPr/>
                </a:tc>
                <a:tc>
                  <a:txBody>
                    <a:bodyPr/>
                    <a:lstStyle/>
                    <a:p>
                      <a:r>
                        <a:rPr lang="en-US" sz="900" dirty="0">
                          <a:uFillTx/>
                        </a:rPr>
                        <a:t>Input Method</a:t>
                      </a:r>
                    </a:p>
                  </a:txBody>
                  <a:tcPr/>
                </a:tc>
                <a:tc>
                  <a:txBody>
                    <a:bodyPr/>
                    <a:lstStyle/>
                    <a:p>
                      <a:r>
                        <a:rPr lang="en-US" sz="900" dirty="0">
                          <a:uFillTx/>
                        </a:rPr>
                        <a:t>Data Requirement</a:t>
                      </a:r>
                    </a:p>
                  </a:txBody>
                  <a:tcPr/>
                </a:tc>
                <a:extLst>
                  <a:ext uri="{0D108BD9-81ED-4DB2-BD59-A6C34878D82A}">
                    <a16:rowId xmlns:a16="http://schemas.microsoft.com/office/drawing/2014/main" val="10000"/>
                  </a:ext>
                </a:extLst>
              </a:tr>
              <a:tr h="308225">
                <a:tc>
                  <a:txBody>
                    <a:bodyPr/>
                    <a:lstStyle/>
                    <a:p>
                      <a:r>
                        <a:rPr lang="en-US" sz="900" dirty="0">
                          <a:solidFill>
                            <a:srgbClr val="000000"/>
                          </a:solidFill>
                          <a:uFillTx/>
                        </a:rPr>
                        <a:t>CloudWatch Logs (VPCFLow)</a:t>
                      </a:r>
                    </a:p>
                  </a:txBody>
                  <a:tcPr/>
                </a:tc>
                <a:tc>
                  <a:txBody>
                    <a:bodyPr/>
                    <a:lstStyle/>
                    <a:p>
                      <a:r>
                        <a:rPr lang="en-US" sz="900" dirty="0">
                          <a:solidFill>
                            <a:srgbClr val="000000"/>
                          </a:solidFill>
                          <a:uFillTx/>
                        </a:rPr>
                        <a:t>aws:cloudwatchlogs:vpcflow</a:t>
                      </a:r>
                    </a:p>
                  </a:txBody>
                  <a:tcPr/>
                </a:tc>
                <a:tc>
                  <a:txBody>
                    <a:bodyPr/>
                    <a:lstStyle/>
                    <a:p>
                      <a:r>
                        <a:rPr lang="en-US" sz="900" dirty="0">
                          <a:solidFill>
                            <a:srgbClr val="000000"/>
                          </a:solidFill>
                          <a:uFillTx/>
                        </a:rPr>
                        <a:t>Lambda</a:t>
                      </a:r>
                    </a:p>
                  </a:txBody>
                  <a:tcPr/>
                </a:tc>
                <a:tc>
                  <a:txBody>
                    <a:bodyPr/>
                    <a:lstStyle/>
                    <a:p>
                      <a:r>
                        <a:rPr lang="en-US" sz="900" dirty="0">
                          <a:solidFill>
                            <a:srgbClr val="000000"/>
                          </a:solidFill>
                          <a:uFillTx/>
                        </a:rPr>
                        <a:t>Serverless, high volume</a:t>
                      </a:r>
                    </a:p>
                  </a:txBody>
                  <a:tcPr/>
                </a:tc>
                <a:extLst>
                  <a:ext uri="{0D108BD9-81ED-4DB2-BD59-A6C34878D82A}">
                    <a16:rowId xmlns:a16="http://schemas.microsoft.com/office/drawing/2014/main" val="10001"/>
                  </a:ext>
                </a:extLst>
              </a:tr>
              <a:tr h="297951">
                <a:tc>
                  <a:txBody>
                    <a:bodyPr/>
                    <a:lstStyle/>
                    <a:p>
                      <a:r>
                        <a:rPr lang="en-US" sz="900" dirty="0">
                          <a:solidFill>
                            <a:srgbClr val="000000"/>
                          </a:solidFill>
                          <a:uFillTx/>
                        </a:rPr>
                        <a:t>CloudWatch Logs (VPCFlow)</a:t>
                      </a:r>
                    </a:p>
                  </a:txBody>
                  <a:tcPr/>
                </a:tc>
                <a:tc>
                  <a:txBody>
                    <a:bodyPr/>
                    <a:lstStyle/>
                    <a:p>
                      <a:r>
                        <a:rPr lang="en-US" sz="900" dirty="0">
                          <a:solidFill>
                            <a:srgbClr val="000000"/>
                          </a:solidFill>
                          <a:uFillTx/>
                        </a:rPr>
                        <a:t>aws:cloudwatchlogs:vpcflow</a:t>
                      </a:r>
                    </a:p>
                  </a:txBody>
                  <a:tcPr/>
                </a:tc>
                <a:tc>
                  <a:txBody>
                    <a:bodyPr/>
                    <a:lstStyle/>
                    <a:p>
                      <a:r>
                        <a:rPr lang="en-US" sz="900" dirty="0">
                          <a:solidFill>
                            <a:srgbClr val="000000"/>
                          </a:solidFill>
                          <a:uFillTx/>
                        </a:rPr>
                        <a:t>Kinesis Data Firehose</a:t>
                      </a:r>
                    </a:p>
                  </a:txBody>
                  <a:tcPr/>
                </a:tc>
                <a:tc>
                  <a:txBody>
                    <a:bodyPr/>
                    <a:lstStyle/>
                    <a:p>
                      <a:r>
                        <a:rPr lang="en-US" sz="900" dirty="0">
                          <a:solidFill>
                            <a:srgbClr val="000000"/>
                          </a:solidFill>
                          <a:uFillTx/>
                        </a:rPr>
                        <a:t>Serverless, high volume, event validation</a:t>
                      </a:r>
                    </a:p>
                  </a:txBody>
                  <a:tcPr/>
                </a:tc>
                <a:extLst>
                  <a:ext uri="{0D108BD9-81ED-4DB2-BD59-A6C34878D82A}">
                    <a16:rowId xmlns:a16="http://schemas.microsoft.com/office/drawing/2014/main" val="10002"/>
                  </a:ext>
                </a:extLst>
              </a:tr>
              <a:tr h="308224">
                <a:tc>
                  <a:txBody>
                    <a:bodyPr/>
                    <a:lstStyle/>
                    <a:p>
                      <a:r>
                        <a:rPr lang="en-US" sz="900" dirty="0">
                          <a:solidFill>
                            <a:srgbClr val="000000"/>
                          </a:solidFill>
                          <a:uFillTx/>
                        </a:rPr>
                        <a:t>CloudWatch Logs (CloudTrail)</a:t>
                      </a:r>
                    </a:p>
                  </a:txBody>
                  <a:tcPr/>
                </a:tc>
                <a:tc>
                  <a:txBody>
                    <a:bodyPr/>
                    <a:lstStyle/>
                    <a:p>
                      <a:r>
                        <a:rPr lang="en-US" sz="900" dirty="0">
                          <a:solidFill>
                            <a:srgbClr val="000000"/>
                          </a:solidFill>
                          <a:uFillTx/>
                        </a:rPr>
                        <a:t>aws:cloudtrail</a:t>
                      </a:r>
                    </a:p>
                  </a:txBody>
                  <a:tcPr/>
                </a:tc>
                <a:tc>
                  <a:txBody>
                    <a:bodyPr/>
                    <a:lstStyle/>
                    <a:p>
                      <a:r>
                        <a:rPr lang="en-US" sz="900" dirty="0">
                          <a:solidFill>
                            <a:srgbClr val="000000"/>
                          </a:solidFill>
                          <a:uFillTx/>
                        </a:rPr>
                        <a:t>Kinesis Data Firehose</a:t>
                      </a:r>
                    </a:p>
                  </a:txBody>
                  <a:tcPr/>
                </a:tc>
                <a:tc>
                  <a:txBody>
                    <a:bodyPr/>
                    <a:lstStyle/>
                    <a:p>
                      <a:r>
                        <a:rPr lang="en-US" sz="900" dirty="0">
                          <a:solidFill>
                            <a:srgbClr val="000000"/>
                          </a:solidFill>
                          <a:uFillTx/>
                        </a:rPr>
                        <a:t>Serverless, high volume, event validation</a:t>
                      </a:r>
                    </a:p>
                  </a:txBody>
                  <a:tcPr/>
                </a:tc>
                <a:extLst>
                  <a:ext uri="{0D108BD9-81ED-4DB2-BD59-A6C34878D82A}">
                    <a16:rowId xmlns:a16="http://schemas.microsoft.com/office/drawing/2014/main" val="10003"/>
                  </a:ext>
                </a:extLst>
              </a:tr>
              <a:tr h="359596">
                <a:tc>
                  <a:txBody>
                    <a:bodyPr/>
                    <a:lstStyle/>
                    <a:p>
                      <a:r>
                        <a:rPr lang="en-US" sz="900" dirty="0">
                          <a:solidFill>
                            <a:srgbClr val="000000"/>
                          </a:solidFill>
                          <a:uFillTx/>
                        </a:rPr>
                        <a:t>CloudWatch Logs (CloudTrail)</a:t>
                      </a:r>
                    </a:p>
                  </a:txBody>
                  <a:tcPr/>
                </a:tc>
                <a:tc>
                  <a:txBody>
                    <a:bodyPr/>
                    <a:lstStyle/>
                    <a:p>
                      <a:r>
                        <a:rPr lang="en-US" sz="900" dirty="0">
                          <a:solidFill>
                            <a:srgbClr val="000000"/>
                          </a:solidFill>
                          <a:uFillTx/>
                        </a:rPr>
                        <a:t>aws:cloudtrail</a:t>
                      </a:r>
                    </a:p>
                  </a:txBody>
                  <a:tcPr/>
                </a:tc>
                <a:tc>
                  <a:txBody>
                    <a:bodyPr/>
                    <a:lstStyle/>
                    <a:p>
                      <a:r>
                        <a:rPr lang="en-US" sz="900" dirty="0">
                          <a:solidFill>
                            <a:srgbClr val="000000"/>
                          </a:solidFill>
                          <a:uFillTx/>
                        </a:rPr>
                        <a:t>SQS Based S3 (Pull)</a:t>
                      </a:r>
                    </a:p>
                  </a:txBody>
                  <a:tcPr/>
                </a:tc>
                <a:tc>
                  <a:txBody>
                    <a:bodyPr/>
                    <a:lstStyle/>
                    <a:p>
                      <a:r>
                        <a:rPr lang="en-US" sz="900" dirty="0">
                          <a:solidFill>
                            <a:srgbClr val="000000"/>
                          </a:solidFill>
                          <a:uFillTx/>
                        </a:rPr>
                        <a:t>High Volume, Pull required, no public endpoints exposed</a:t>
                      </a:r>
                    </a:p>
                  </a:txBody>
                  <a:tcPr/>
                </a:tc>
                <a:extLst>
                  <a:ext uri="{0D108BD9-81ED-4DB2-BD59-A6C34878D82A}">
                    <a16:rowId xmlns:a16="http://schemas.microsoft.com/office/drawing/2014/main" val="10004"/>
                  </a:ext>
                </a:extLst>
              </a:tr>
              <a:tr h="373980">
                <a:tc>
                  <a:txBody>
                    <a:bodyPr/>
                    <a:lstStyle/>
                    <a:p>
                      <a:r>
                        <a:rPr lang="en-US" sz="900" dirty="0">
                          <a:solidFill>
                            <a:srgbClr val="000000"/>
                          </a:solidFill>
                          <a:uFillTx/>
                        </a:rPr>
                        <a:t>Config</a:t>
                      </a:r>
                    </a:p>
                  </a:txBody>
                  <a:tcPr/>
                </a:tc>
                <a:tc>
                  <a:txBody>
                    <a:bodyPr/>
                    <a:lstStyle/>
                    <a:p>
                      <a:r>
                        <a:rPr lang="en-US" sz="900" dirty="0">
                          <a:solidFill>
                            <a:srgbClr val="000000"/>
                          </a:solidFill>
                          <a:uFillTx/>
                        </a:rPr>
                        <a:t>aws:config</a:t>
                      </a:r>
                    </a:p>
                  </a:txBody>
                  <a:tcPr/>
                </a:tc>
                <a:tc>
                  <a:txBody>
                    <a:bodyPr/>
                    <a:lstStyle/>
                    <a:p>
                      <a:r>
                        <a:rPr lang="en-US" sz="900" dirty="0">
                          <a:solidFill>
                            <a:srgbClr val="000000"/>
                          </a:solidFill>
                          <a:uFillTx/>
                        </a:rPr>
                        <a:t>SQS Based S3 (Pull)</a:t>
                      </a:r>
                    </a:p>
                  </a:txBody>
                  <a:tcPr/>
                </a:tc>
                <a:tc>
                  <a:txBody>
                    <a:bodyPr/>
                    <a:lstStyle/>
                    <a:p>
                      <a:pPr marL="0" marR="0" lvl="0" indent="0" algn="l" defTabSz="914400" rtl="0" eaLnBrk="1" fontAlgn="auto" latinLnBrk="0" hangingPunct="1">
                        <a:lnSpc>
                          <a:spcPct val="100000"/>
                        </a:lnSpc>
                        <a:spcBef>
                          <a:spcPts val="0"/>
                        </a:spcBef>
                        <a:spcAft>
                          <a:spcPts val="0"/>
                        </a:spcAft>
                        <a:buFontTx/>
                        <a:buNone/>
                        <a:defRPr>
                          <a:uFillTx/>
                        </a:defRPr>
                      </a:pPr>
                      <a:r>
                        <a:rPr lang="en-US" sz="900" dirty="0">
                          <a:solidFill>
                            <a:srgbClr val="000000"/>
                          </a:solidFill>
                          <a:uFillTx/>
                        </a:rPr>
                        <a:t>High Volume, Pull required, no public endpoints exposed</a:t>
                      </a:r>
                    </a:p>
                    <a:p>
                      <a:endParaRPr lang="en-US" sz="900" dirty="0">
                        <a:solidFill>
                          <a:srgbClr val="000000"/>
                        </a:solidFill>
                        <a:uFillTx/>
                      </a:endParaRPr>
                    </a:p>
                  </a:txBody>
                  <a:tcPr/>
                </a:tc>
                <a:extLst>
                  <a:ext uri="{0D108BD9-81ED-4DB2-BD59-A6C34878D82A}">
                    <a16:rowId xmlns:a16="http://schemas.microsoft.com/office/drawing/2014/main" val="10005"/>
                  </a:ext>
                </a:extLst>
              </a:tr>
              <a:tr h="282026">
                <a:tc>
                  <a:txBody>
                    <a:bodyPr/>
                    <a:lstStyle/>
                    <a:p>
                      <a:r>
                        <a:rPr lang="en-US" sz="900" dirty="0">
                          <a:solidFill>
                            <a:srgbClr val="000000"/>
                          </a:solidFill>
                          <a:uFillTx/>
                        </a:rPr>
                        <a:t>Config</a:t>
                      </a:r>
                    </a:p>
                  </a:txBody>
                  <a:tcPr/>
                </a:tc>
                <a:tc>
                  <a:txBody>
                    <a:bodyPr/>
                    <a:lstStyle/>
                    <a:p>
                      <a:r>
                        <a:rPr lang="en-US" sz="900" dirty="0">
                          <a:solidFill>
                            <a:srgbClr val="000000"/>
                          </a:solidFill>
                          <a:uFillTx/>
                        </a:rPr>
                        <a:t>aws:config</a:t>
                      </a:r>
                    </a:p>
                  </a:txBody>
                  <a:tcPr/>
                </a:tc>
                <a:tc>
                  <a:txBody>
                    <a:bodyPr/>
                    <a:lstStyle/>
                    <a:p>
                      <a:r>
                        <a:rPr lang="en-US" sz="900" dirty="0">
                          <a:solidFill>
                            <a:srgbClr val="000000"/>
                          </a:solidFill>
                          <a:uFillTx/>
                        </a:rPr>
                        <a:t>Kinesis Data Firehose</a:t>
                      </a:r>
                    </a:p>
                  </a:txBody>
                  <a:tcPr/>
                </a:tc>
                <a:tc>
                  <a:txBody>
                    <a:bodyPr/>
                    <a:lstStyle/>
                    <a:p>
                      <a:r>
                        <a:rPr lang="en-US" sz="900" dirty="0">
                          <a:solidFill>
                            <a:srgbClr val="000000"/>
                          </a:solidFill>
                          <a:uFillTx/>
                        </a:rPr>
                        <a:t>Serverless, event validation</a:t>
                      </a:r>
                    </a:p>
                  </a:txBody>
                  <a:tcPr/>
                </a:tc>
                <a:extLst>
                  <a:ext uri="{0D108BD9-81ED-4DB2-BD59-A6C34878D82A}">
                    <a16:rowId xmlns:a16="http://schemas.microsoft.com/office/drawing/2014/main" val="10006"/>
                  </a:ext>
                </a:extLst>
              </a:tr>
              <a:tr h="328773">
                <a:tc>
                  <a:txBody>
                    <a:bodyPr/>
                    <a:lstStyle/>
                    <a:p>
                      <a:r>
                        <a:rPr lang="en-US" sz="900" dirty="0">
                          <a:solidFill>
                            <a:srgbClr val="000000"/>
                          </a:solidFill>
                          <a:uFillTx/>
                        </a:rPr>
                        <a:t>Description</a:t>
                      </a:r>
                    </a:p>
                  </a:txBody>
                  <a:tcPr/>
                </a:tc>
                <a:tc>
                  <a:txBody>
                    <a:bodyPr/>
                    <a:lstStyle/>
                    <a:p>
                      <a:r>
                        <a:rPr lang="en-US" sz="900" dirty="0">
                          <a:solidFill>
                            <a:srgbClr val="000000"/>
                          </a:solidFill>
                          <a:uFillTx/>
                        </a:rPr>
                        <a:t>aws:description</a:t>
                      </a:r>
                    </a:p>
                  </a:txBody>
                  <a:tcPr/>
                </a:tc>
                <a:tc>
                  <a:txBody>
                    <a:bodyPr/>
                    <a:lstStyle/>
                    <a:p>
                      <a:r>
                        <a:rPr lang="en-US" sz="900" dirty="0">
                          <a:solidFill>
                            <a:srgbClr val="000000"/>
                          </a:solidFill>
                          <a:uFillTx/>
                        </a:rPr>
                        <a:t>Modular Input</a:t>
                      </a:r>
                    </a:p>
                  </a:txBody>
                  <a:tcPr/>
                </a:tc>
                <a:tc>
                  <a:txBody>
                    <a:bodyPr/>
                    <a:lstStyle/>
                    <a:p>
                      <a:r>
                        <a:rPr lang="en-US" sz="900" dirty="0">
                          <a:solidFill>
                            <a:srgbClr val="000000"/>
                          </a:solidFill>
                          <a:uFillTx/>
                        </a:rPr>
                        <a:t>Collect description data</a:t>
                      </a:r>
                    </a:p>
                  </a:txBody>
                  <a:tcPr/>
                </a:tc>
                <a:extLst>
                  <a:ext uri="{0D108BD9-81ED-4DB2-BD59-A6C34878D82A}">
                    <a16:rowId xmlns:a16="http://schemas.microsoft.com/office/drawing/2014/main" val="10007"/>
                  </a:ext>
                </a:extLst>
              </a:tr>
              <a:tr h="287676">
                <a:tc>
                  <a:txBody>
                    <a:bodyPr/>
                    <a:lstStyle/>
                    <a:p>
                      <a:r>
                        <a:rPr lang="en-US" sz="900" dirty="0">
                          <a:solidFill>
                            <a:srgbClr val="000000"/>
                          </a:solidFill>
                          <a:uFillTx/>
                        </a:rPr>
                        <a:t>Inspector</a:t>
                      </a:r>
                    </a:p>
                  </a:txBody>
                  <a:tcPr/>
                </a:tc>
                <a:tc>
                  <a:txBody>
                    <a:bodyPr/>
                    <a:lstStyle/>
                    <a:p>
                      <a:r>
                        <a:rPr lang="en-US" sz="900" dirty="0">
                          <a:solidFill>
                            <a:srgbClr val="000000"/>
                          </a:solidFill>
                          <a:uFillTx/>
                        </a:rPr>
                        <a:t>aws:inspector</a:t>
                      </a:r>
                    </a:p>
                  </a:txBody>
                  <a:tcPr/>
                </a:tc>
                <a:tc>
                  <a:txBody>
                    <a:bodyPr/>
                    <a:lstStyle/>
                    <a:p>
                      <a:r>
                        <a:rPr lang="en-US" sz="900" dirty="0">
                          <a:solidFill>
                            <a:srgbClr val="000000"/>
                          </a:solidFill>
                          <a:uFillTx/>
                        </a:rPr>
                        <a:t>Modular Input</a:t>
                      </a:r>
                    </a:p>
                  </a:txBody>
                  <a:tcPr/>
                </a:tc>
                <a:tc>
                  <a:txBody>
                    <a:bodyPr/>
                    <a:lstStyle/>
                    <a:p>
                      <a:r>
                        <a:rPr lang="en-US" sz="900" dirty="0">
                          <a:solidFill>
                            <a:srgbClr val="000000"/>
                          </a:solidFill>
                          <a:uFillTx/>
                        </a:rPr>
                        <a:t>Collect inspector data</a:t>
                      </a:r>
                    </a:p>
                  </a:txBody>
                  <a:tcPr/>
                </a:tc>
                <a:extLst>
                  <a:ext uri="{0D108BD9-81ED-4DB2-BD59-A6C34878D82A}">
                    <a16:rowId xmlns:a16="http://schemas.microsoft.com/office/drawing/2014/main" val="10008"/>
                  </a:ext>
                </a:extLst>
              </a:tr>
              <a:tr h="431515">
                <a:tc>
                  <a:txBody>
                    <a:bodyPr/>
                    <a:lstStyle/>
                    <a:p>
                      <a:r>
                        <a:rPr lang="en-US" sz="900" dirty="0">
                          <a:solidFill>
                            <a:srgbClr val="000000"/>
                          </a:solidFill>
                          <a:uFillTx/>
                        </a:rPr>
                        <a:t>Access Logs</a:t>
                      </a:r>
                    </a:p>
                  </a:txBody>
                  <a:tcPr/>
                </a:tc>
                <a:tc>
                  <a:txBody>
                    <a:bodyPr/>
                    <a:lstStyle/>
                    <a:p>
                      <a:r>
                        <a:rPr lang="en-US" sz="900" dirty="0">
                          <a:solidFill>
                            <a:srgbClr val="000000"/>
                          </a:solidFill>
                          <a:uFillTx/>
                        </a:rPr>
                        <a:t>Aws:s3:acccesslogs</a:t>
                      </a:r>
                    </a:p>
                  </a:txBody>
                  <a:tcPr/>
                </a:tc>
                <a:tc>
                  <a:txBody>
                    <a:bodyPr/>
                    <a:lstStyle/>
                    <a:p>
                      <a:r>
                        <a:rPr lang="en-US" sz="900" dirty="0">
                          <a:solidFill>
                            <a:srgbClr val="000000"/>
                          </a:solidFill>
                          <a:uFillTx/>
                        </a:rPr>
                        <a:t>SQS Based S3 (Pull)</a:t>
                      </a:r>
                    </a:p>
                  </a:txBody>
                  <a:tcPr/>
                </a:tc>
                <a:tc>
                  <a:txBody>
                    <a:bodyPr/>
                    <a:lstStyle/>
                    <a:p>
                      <a:pPr marL="0" marR="0" lvl="0" indent="0" algn="l" defTabSz="914400" rtl="0" eaLnBrk="1" fontAlgn="auto" latinLnBrk="0" hangingPunct="1">
                        <a:lnSpc>
                          <a:spcPct val="100000"/>
                        </a:lnSpc>
                        <a:spcBef>
                          <a:spcPts val="0"/>
                        </a:spcBef>
                        <a:spcAft>
                          <a:spcPts val="0"/>
                        </a:spcAft>
                        <a:buFontTx/>
                        <a:buNone/>
                        <a:defRPr>
                          <a:uFillTx/>
                        </a:defRPr>
                      </a:pPr>
                      <a:r>
                        <a:rPr lang="en-US" sz="900" dirty="0">
                          <a:solidFill>
                            <a:srgbClr val="000000"/>
                          </a:solidFill>
                          <a:uFillTx/>
                        </a:rPr>
                        <a:t>High Volume, Pull required, no public endpoints exposed</a:t>
                      </a:r>
                    </a:p>
                  </a:txBody>
                  <a:tcPr/>
                </a:tc>
                <a:extLst>
                  <a:ext uri="{0D108BD9-81ED-4DB2-BD59-A6C34878D82A}">
                    <a16:rowId xmlns:a16="http://schemas.microsoft.com/office/drawing/2014/main" val="10009"/>
                  </a:ext>
                </a:extLst>
              </a:tr>
              <a:tr h="1480282">
                <a:tc>
                  <a:txBody>
                    <a:bodyPr/>
                    <a:lstStyle/>
                    <a:p>
                      <a:r>
                        <a:rPr lang="en-US" sz="900" dirty="0">
                          <a:solidFill>
                            <a:srgbClr val="000000"/>
                          </a:solidFill>
                          <a:uFillTx/>
                        </a:rPr>
                        <a:t>Load Balancer Logs</a:t>
                      </a:r>
                    </a:p>
                  </a:txBody>
                  <a:tcPr/>
                </a:tc>
                <a:tc>
                  <a:txBody>
                    <a:bodyPr/>
                    <a:lstStyle/>
                    <a:p>
                      <a:r>
                        <a:rPr lang="en-US" sz="900" dirty="0">
                          <a:solidFill>
                            <a:srgbClr val="000000"/>
                          </a:solidFill>
                          <a:uFillTx/>
                        </a:rPr>
                        <a:t>Aws:s3:{e|a|n}lb</a:t>
                      </a:r>
                    </a:p>
                  </a:txBody>
                  <a:tcPr/>
                </a:tc>
                <a:tc>
                  <a:txBody>
                    <a:bodyPr/>
                    <a:lstStyle/>
                    <a:p>
                      <a:r>
                        <a:rPr lang="en-US" sz="900" dirty="0">
                          <a:solidFill>
                            <a:srgbClr val="000000"/>
                          </a:solidFill>
                          <a:uFillTx/>
                        </a:rPr>
                        <a:t>SQS Based S3 (Pull)</a:t>
                      </a:r>
                    </a:p>
                  </a:txBody>
                  <a:tcPr/>
                </a:tc>
                <a:tc>
                  <a:txBody>
                    <a:bodyPr/>
                    <a:lstStyle/>
                    <a:p>
                      <a:pPr marL="0" marR="0" lvl="0" indent="0" algn="l" defTabSz="914400" rtl="0" eaLnBrk="1" fontAlgn="auto" latinLnBrk="0" hangingPunct="1">
                        <a:lnSpc>
                          <a:spcPct val="100000"/>
                        </a:lnSpc>
                        <a:spcBef>
                          <a:spcPts val="0"/>
                        </a:spcBef>
                        <a:spcAft>
                          <a:spcPts val="0"/>
                        </a:spcAft>
                        <a:buFontTx/>
                        <a:buNone/>
                        <a:defRPr>
                          <a:uFillTx/>
                        </a:defRPr>
                      </a:pPr>
                      <a:r>
                        <a:rPr lang="en-US" sz="900" dirty="0">
                          <a:solidFill>
                            <a:srgbClr val="000000"/>
                          </a:solidFill>
                          <a:uFillTx/>
                        </a:rPr>
                        <a:t>High Volume, Pull required, no public endpoints exposed</a:t>
                      </a:r>
                    </a:p>
                  </a:txBody>
                  <a:tcPr/>
                </a:tc>
                <a:extLst>
                  <a:ext uri="{0D108BD9-81ED-4DB2-BD59-A6C34878D82A}">
                    <a16:rowId xmlns:a16="http://schemas.microsoft.com/office/drawing/2014/main" val="10010"/>
                  </a:ext>
                </a:extLst>
              </a:tr>
            </a:tbl>
          </a:graphicData>
        </a:graphic>
      </p:graphicFrame>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GDI : Azure</a:t>
            </a:r>
          </a:p>
        </p:txBody>
      </p:sp>
      <p:sp>
        <p:nvSpPr>
          <p:cNvPr id="4" name="Text Placeholder 3"/>
          <p:cNvSpPr>
            <a:spLocks noGrp="1"/>
          </p:cNvSpPr>
          <p:nvPr>
            <p:ph type="body" idx="1"/>
          </p:nvPr>
        </p:nvSpPr>
        <p:spPr/>
        <p:txBody>
          <a:bodyPr/>
          <a:lstStyle/>
          <a:p>
            <a:endParaRPr lang="en-US">
              <a:uFillTx/>
            </a:endParaRPr>
          </a:p>
        </p:txBody>
      </p:sp>
      <p:sp>
        <p:nvSpPr>
          <p:cNvPr id="5" name="Text Placeholder 4"/>
          <p:cNvSpPr>
            <a:spLocks noGrp="1"/>
          </p:cNvSpPr>
          <p:nvPr>
            <p:ph type="body" idx="14"/>
          </p:nvPr>
        </p:nvSpPr>
        <p:spPr/>
        <p:txBody>
          <a:bodyPr/>
          <a:lstStyle/>
          <a:p>
            <a:endParaRPr lang="en-US">
              <a:uFillTx/>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456063" y="1379621"/>
            <a:ext cx="11279872" cy="1695273"/>
          </a:xfrm>
        </p:spPr>
        <p:txBody>
          <a:bodyPr/>
          <a:lstStyle/>
          <a:p>
            <a:r>
              <a:rPr lang="en-US" dirty="0">
                <a:uFillTx/>
              </a:rPr>
              <a:t>Splunk can pull data from Azure using a Heavy Forwarder and collect data from either the MS Blob or a REST API using the modular input. Azure can push data using the Event Hub to Azure Functions which can be sent to Splunk’s HEC.</a:t>
            </a:r>
          </a:p>
        </p:txBody>
      </p:sp>
      <p:sp>
        <p:nvSpPr>
          <p:cNvPr id="3" name="Title 2"/>
          <p:cNvSpPr>
            <a:spLocks noGrp="1"/>
          </p:cNvSpPr>
          <p:nvPr>
            <p:ph type="title"/>
          </p:nvPr>
        </p:nvSpPr>
        <p:spPr/>
        <p:txBody>
          <a:bodyPr/>
          <a:lstStyle/>
          <a:p>
            <a:r>
              <a:rPr lang="en-US" dirty="0">
                <a:uFillTx/>
              </a:rPr>
              <a:t>Azure Pull vs. Push</a:t>
            </a:r>
          </a:p>
        </p:txBody>
      </p:sp>
      <p:sp>
        <p:nvSpPr>
          <p:cNvPr id="4" name="Subtitle 3"/>
          <p:cNvSpPr>
            <a:spLocks noGrp="1"/>
          </p:cNvSpPr>
          <p:nvPr>
            <p:ph type="subTitle" idx="12"/>
          </p:nvPr>
        </p:nvSpPr>
        <p:spPr/>
        <p:txBody>
          <a:bodyPr/>
          <a:lstStyle/>
          <a:p>
            <a:endParaRPr lang="en-US" dirty="0">
              <a:uFillTx/>
            </a:endParaRPr>
          </a:p>
        </p:txBody>
      </p:sp>
      <p:grpSp>
        <p:nvGrpSpPr>
          <p:cNvPr id="13" name="Group 329"/>
          <p:cNvGrpSpPr>
            <a:grpSpLocks noChangeAspect="1"/>
          </p:cNvGrpSpPr>
          <p:nvPr/>
        </p:nvGrpSpPr>
        <p:grpSpPr>
          <a:xfrm>
            <a:off x="3633554" y="3597175"/>
            <a:ext cx="346350" cy="284239"/>
            <a:chOff x="1210" y="2"/>
            <a:chExt cx="5264" cy="4320"/>
          </a:xfrm>
          <a:solidFill>
            <a:srgbClr val="FFFFFF"/>
          </a:solidFill>
        </p:grpSpPr>
        <p:sp>
          <p:nvSpPr>
            <p:cNvPr id="14" name="Freeform 330"/>
            <p:cNvSpPr>
              <a:spLocks/>
            </p:cNvSpPr>
            <p:nvPr/>
          </p:nvSpPr>
          <p:spPr bwMode="auto">
            <a:xfrm>
              <a:off x="1898" y="540"/>
              <a:ext cx="2125" cy="1356"/>
            </a:xfrm>
            <a:custGeom>
              <a:avLst/>
              <a:gdLst>
                <a:gd name="T0" fmla="*/ 50 w 1016"/>
                <a:gd name="T1" fmla="*/ 371 h 648"/>
                <a:gd name="T2" fmla="*/ 845 w 1016"/>
                <a:gd name="T3" fmla="*/ 371 h 648"/>
                <a:gd name="T4" fmla="*/ 654 w 1016"/>
                <a:gd name="T5" fmla="*/ 562 h 648"/>
                <a:gd name="T6" fmla="*/ 654 w 1016"/>
                <a:gd name="T7" fmla="*/ 633 h 648"/>
                <a:gd name="T8" fmla="*/ 690 w 1016"/>
                <a:gd name="T9" fmla="*/ 648 h 648"/>
                <a:gd name="T10" fmla="*/ 725 w 1016"/>
                <a:gd name="T11" fmla="*/ 633 h 648"/>
                <a:gd name="T12" fmla="*/ 1001 w 1016"/>
                <a:gd name="T13" fmla="*/ 357 h 648"/>
                <a:gd name="T14" fmla="*/ 1016 w 1016"/>
                <a:gd name="T15" fmla="*/ 321 h 648"/>
                <a:gd name="T16" fmla="*/ 1001 w 1016"/>
                <a:gd name="T17" fmla="*/ 286 h 648"/>
                <a:gd name="T18" fmla="*/ 735 w 1016"/>
                <a:gd name="T19" fmla="*/ 20 h 648"/>
                <a:gd name="T20" fmla="*/ 665 w 1016"/>
                <a:gd name="T21" fmla="*/ 20 h 648"/>
                <a:gd name="T22" fmla="*/ 665 w 1016"/>
                <a:gd name="T23" fmla="*/ 91 h 648"/>
                <a:gd name="T24" fmla="*/ 845 w 1016"/>
                <a:gd name="T25" fmla="*/ 271 h 648"/>
                <a:gd name="T26" fmla="*/ 50 w 1016"/>
                <a:gd name="T27" fmla="*/ 271 h 648"/>
                <a:gd name="T28" fmla="*/ 0 w 1016"/>
                <a:gd name="T29" fmla="*/ 321 h 648"/>
                <a:gd name="T30" fmla="*/ 50 w 1016"/>
                <a:gd name="T31" fmla="*/ 371 h 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16" h="648">
                  <a:moveTo>
                    <a:pt x="50" y="371"/>
                  </a:moveTo>
                  <a:cubicBezTo>
                    <a:pt x="845" y="371"/>
                    <a:pt x="845" y="371"/>
                    <a:pt x="845" y="371"/>
                  </a:cubicBezTo>
                  <a:cubicBezTo>
                    <a:pt x="654" y="562"/>
                    <a:pt x="654" y="562"/>
                    <a:pt x="654" y="562"/>
                  </a:cubicBezTo>
                  <a:cubicBezTo>
                    <a:pt x="635" y="582"/>
                    <a:pt x="635" y="613"/>
                    <a:pt x="654" y="633"/>
                  </a:cubicBezTo>
                  <a:cubicBezTo>
                    <a:pt x="664" y="643"/>
                    <a:pt x="677" y="648"/>
                    <a:pt x="690" y="648"/>
                  </a:cubicBezTo>
                  <a:cubicBezTo>
                    <a:pt x="703" y="648"/>
                    <a:pt x="715" y="643"/>
                    <a:pt x="725" y="633"/>
                  </a:cubicBezTo>
                  <a:cubicBezTo>
                    <a:pt x="1001" y="357"/>
                    <a:pt x="1001" y="357"/>
                    <a:pt x="1001" y="357"/>
                  </a:cubicBezTo>
                  <a:cubicBezTo>
                    <a:pt x="1011" y="347"/>
                    <a:pt x="1016" y="335"/>
                    <a:pt x="1016" y="321"/>
                  </a:cubicBezTo>
                  <a:cubicBezTo>
                    <a:pt x="1016" y="308"/>
                    <a:pt x="1011" y="295"/>
                    <a:pt x="1001" y="286"/>
                  </a:cubicBezTo>
                  <a:cubicBezTo>
                    <a:pt x="735" y="20"/>
                    <a:pt x="735" y="20"/>
                    <a:pt x="735" y="20"/>
                  </a:cubicBezTo>
                  <a:cubicBezTo>
                    <a:pt x="716" y="0"/>
                    <a:pt x="684" y="0"/>
                    <a:pt x="665" y="20"/>
                  </a:cubicBezTo>
                  <a:cubicBezTo>
                    <a:pt x="645" y="39"/>
                    <a:pt x="645" y="71"/>
                    <a:pt x="665" y="91"/>
                  </a:cubicBezTo>
                  <a:cubicBezTo>
                    <a:pt x="845" y="271"/>
                    <a:pt x="845" y="271"/>
                    <a:pt x="845" y="271"/>
                  </a:cubicBezTo>
                  <a:cubicBezTo>
                    <a:pt x="50" y="271"/>
                    <a:pt x="50" y="271"/>
                    <a:pt x="50" y="271"/>
                  </a:cubicBezTo>
                  <a:cubicBezTo>
                    <a:pt x="23" y="271"/>
                    <a:pt x="0" y="294"/>
                    <a:pt x="0" y="321"/>
                  </a:cubicBezTo>
                  <a:cubicBezTo>
                    <a:pt x="0" y="349"/>
                    <a:pt x="23" y="371"/>
                    <a:pt x="50" y="37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dirty="0">
                <a:solidFill>
                  <a:srgbClr val="FFFFFF"/>
                </a:solidFill>
                <a:uFillTx/>
              </a:endParaRPr>
            </a:p>
          </p:txBody>
        </p:sp>
        <p:sp>
          <p:nvSpPr>
            <p:cNvPr id="15" name="Freeform 331"/>
            <p:cNvSpPr>
              <a:spLocks noEditPoints="1"/>
            </p:cNvSpPr>
            <p:nvPr/>
          </p:nvSpPr>
          <p:spPr bwMode="auto">
            <a:xfrm>
              <a:off x="1210" y="2"/>
              <a:ext cx="5264" cy="4320"/>
            </a:xfrm>
            <a:custGeom>
              <a:avLst/>
              <a:gdLst>
                <a:gd name="T0" fmla="*/ 2307 w 2517"/>
                <a:gd name="T1" fmla="*/ 0 h 2064"/>
                <a:gd name="T2" fmla="*/ 210 w 2517"/>
                <a:gd name="T3" fmla="*/ 0 h 2064"/>
                <a:gd name="T4" fmla="*/ 0 w 2517"/>
                <a:gd name="T5" fmla="*/ 210 h 2064"/>
                <a:gd name="T6" fmla="*/ 0 w 2517"/>
                <a:gd name="T7" fmla="*/ 1854 h 2064"/>
                <a:gd name="T8" fmla="*/ 210 w 2517"/>
                <a:gd name="T9" fmla="*/ 2064 h 2064"/>
                <a:gd name="T10" fmla="*/ 2307 w 2517"/>
                <a:gd name="T11" fmla="*/ 2064 h 2064"/>
                <a:gd name="T12" fmla="*/ 2517 w 2517"/>
                <a:gd name="T13" fmla="*/ 1854 h 2064"/>
                <a:gd name="T14" fmla="*/ 2517 w 2517"/>
                <a:gd name="T15" fmla="*/ 210 h 2064"/>
                <a:gd name="T16" fmla="*/ 2307 w 2517"/>
                <a:gd name="T17" fmla="*/ 0 h 2064"/>
                <a:gd name="T18" fmla="*/ 210 w 2517"/>
                <a:gd name="T19" fmla="*/ 100 h 2064"/>
                <a:gd name="T20" fmla="*/ 2307 w 2517"/>
                <a:gd name="T21" fmla="*/ 100 h 2064"/>
                <a:gd name="T22" fmla="*/ 2417 w 2517"/>
                <a:gd name="T23" fmla="*/ 210 h 2064"/>
                <a:gd name="T24" fmla="*/ 2417 w 2517"/>
                <a:gd name="T25" fmla="*/ 1073 h 2064"/>
                <a:gd name="T26" fmla="*/ 100 w 2517"/>
                <a:gd name="T27" fmla="*/ 1073 h 2064"/>
                <a:gd name="T28" fmla="*/ 100 w 2517"/>
                <a:gd name="T29" fmla="*/ 210 h 2064"/>
                <a:gd name="T30" fmla="*/ 210 w 2517"/>
                <a:gd name="T31" fmla="*/ 100 h 2064"/>
                <a:gd name="T32" fmla="*/ 2307 w 2517"/>
                <a:gd name="T33" fmla="*/ 1964 h 2064"/>
                <a:gd name="T34" fmla="*/ 210 w 2517"/>
                <a:gd name="T35" fmla="*/ 1964 h 2064"/>
                <a:gd name="T36" fmla="*/ 100 w 2517"/>
                <a:gd name="T37" fmla="*/ 1854 h 2064"/>
                <a:gd name="T38" fmla="*/ 100 w 2517"/>
                <a:gd name="T39" fmla="*/ 1173 h 2064"/>
                <a:gd name="T40" fmla="*/ 2417 w 2517"/>
                <a:gd name="T41" fmla="*/ 1173 h 2064"/>
                <a:gd name="T42" fmla="*/ 2417 w 2517"/>
                <a:gd name="T43" fmla="*/ 1854 h 2064"/>
                <a:gd name="T44" fmla="*/ 2307 w 2517"/>
                <a:gd name="T45" fmla="*/ 1964 h 20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17" h="2064">
                  <a:moveTo>
                    <a:pt x="2307" y="0"/>
                  </a:moveTo>
                  <a:cubicBezTo>
                    <a:pt x="210" y="0"/>
                    <a:pt x="210" y="0"/>
                    <a:pt x="210" y="0"/>
                  </a:cubicBezTo>
                  <a:cubicBezTo>
                    <a:pt x="94" y="0"/>
                    <a:pt x="0" y="95"/>
                    <a:pt x="0" y="210"/>
                  </a:cubicBezTo>
                  <a:cubicBezTo>
                    <a:pt x="0" y="1854"/>
                    <a:pt x="0" y="1854"/>
                    <a:pt x="0" y="1854"/>
                  </a:cubicBezTo>
                  <a:cubicBezTo>
                    <a:pt x="0" y="1969"/>
                    <a:pt x="94" y="2064"/>
                    <a:pt x="210" y="2064"/>
                  </a:cubicBezTo>
                  <a:cubicBezTo>
                    <a:pt x="2307" y="2064"/>
                    <a:pt x="2307" y="2064"/>
                    <a:pt x="2307" y="2064"/>
                  </a:cubicBezTo>
                  <a:cubicBezTo>
                    <a:pt x="2423" y="2064"/>
                    <a:pt x="2517" y="1969"/>
                    <a:pt x="2517" y="1854"/>
                  </a:cubicBezTo>
                  <a:cubicBezTo>
                    <a:pt x="2517" y="210"/>
                    <a:pt x="2517" y="210"/>
                    <a:pt x="2517" y="210"/>
                  </a:cubicBezTo>
                  <a:cubicBezTo>
                    <a:pt x="2517" y="95"/>
                    <a:pt x="2423" y="0"/>
                    <a:pt x="2307" y="0"/>
                  </a:cubicBezTo>
                  <a:close/>
                  <a:moveTo>
                    <a:pt x="210" y="100"/>
                  </a:moveTo>
                  <a:cubicBezTo>
                    <a:pt x="2307" y="100"/>
                    <a:pt x="2307" y="100"/>
                    <a:pt x="2307" y="100"/>
                  </a:cubicBezTo>
                  <a:cubicBezTo>
                    <a:pt x="2367" y="100"/>
                    <a:pt x="2417" y="150"/>
                    <a:pt x="2417" y="210"/>
                  </a:cubicBezTo>
                  <a:cubicBezTo>
                    <a:pt x="2417" y="1073"/>
                    <a:pt x="2417" y="1073"/>
                    <a:pt x="2417" y="1073"/>
                  </a:cubicBezTo>
                  <a:cubicBezTo>
                    <a:pt x="100" y="1073"/>
                    <a:pt x="100" y="1073"/>
                    <a:pt x="100" y="1073"/>
                  </a:cubicBezTo>
                  <a:cubicBezTo>
                    <a:pt x="100" y="210"/>
                    <a:pt x="100" y="210"/>
                    <a:pt x="100" y="210"/>
                  </a:cubicBezTo>
                  <a:cubicBezTo>
                    <a:pt x="100" y="150"/>
                    <a:pt x="149" y="100"/>
                    <a:pt x="210" y="100"/>
                  </a:cubicBezTo>
                  <a:close/>
                  <a:moveTo>
                    <a:pt x="2307" y="1964"/>
                  </a:moveTo>
                  <a:cubicBezTo>
                    <a:pt x="210" y="1964"/>
                    <a:pt x="210" y="1964"/>
                    <a:pt x="210" y="1964"/>
                  </a:cubicBezTo>
                  <a:cubicBezTo>
                    <a:pt x="149" y="1964"/>
                    <a:pt x="100" y="1914"/>
                    <a:pt x="100" y="1854"/>
                  </a:cubicBezTo>
                  <a:cubicBezTo>
                    <a:pt x="100" y="1173"/>
                    <a:pt x="100" y="1173"/>
                    <a:pt x="100" y="1173"/>
                  </a:cubicBezTo>
                  <a:cubicBezTo>
                    <a:pt x="2417" y="1173"/>
                    <a:pt x="2417" y="1173"/>
                    <a:pt x="2417" y="1173"/>
                  </a:cubicBezTo>
                  <a:cubicBezTo>
                    <a:pt x="2417" y="1854"/>
                    <a:pt x="2417" y="1854"/>
                    <a:pt x="2417" y="1854"/>
                  </a:cubicBezTo>
                  <a:cubicBezTo>
                    <a:pt x="2417" y="1914"/>
                    <a:pt x="2367" y="1964"/>
                    <a:pt x="2307" y="196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dirty="0">
                <a:solidFill>
                  <a:srgbClr val="FFFFFF"/>
                </a:solidFill>
                <a:uFillTx/>
              </a:endParaRPr>
            </a:p>
          </p:txBody>
        </p:sp>
        <p:sp>
          <p:nvSpPr>
            <p:cNvPr id="16" name="Freeform 332"/>
            <p:cNvSpPr>
              <a:spLocks/>
            </p:cNvSpPr>
            <p:nvPr/>
          </p:nvSpPr>
          <p:spPr bwMode="auto">
            <a:xfrm>
              <a:off x="1620" y="3125"/>
              <a:ext cx="2464" cy="209"/>
            </a:xfrm>
            <a:custGeom>
              <a:avLst/>
              <a:gdLst>
                <a:gd name="T0" fmla="*/ 1128 w 1178"/>
                <a:gd name="T1" fmla="*/ 0 h 100"/>
                <a:gd name="T2" fmla="*/ 50 w 1178"/>
                <a:gd name="T3" fmla="*/ 0 h 100"/>
                <a:gd name="T4" fmla="*/ 0 w 1178"/>
                <a:gd name="T5" fmla="*/ 50 h 100"/>
                <a:gd name="T6" fmla="*/ 50 w 1178"/>
                <a:gd name="T7" fmla="*/ 100 h 100"/>
                <a:gd name="T8" fmla="*/ 1128 w 1178"/>
                <a:gd name="T9" fmla="*/ 100 h 100"/>
                <a:gd name="T10" fmla="*/ 1178 w 1178"/>
                <a:gd name="T11" fmla="*/ 50 h 100"/>
                <a:gd name="T12" fmla="*/ 1128 w 1178"/>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1178" h="100">
                  <a:moveTo>
                    <a:pt x="1128" y="0"/>
                  </a:moveTo>
                  <a:cubicBezTo>
                    <a:pt x="50" y="0"/>
                    <a:pt x="50" y="0"/>
                    <a:pt x="50" y="0"/>
                  </a:cubicBezTo>
                  <a:cubicBezTo>
                    <a:pt x="23" y="0"/>
                    <a:pt x="0" y="23"/>
                    <a:pt x="0" y="50"/>
                  </a:cubicBezTo>
                  <a:cubicBezTo>
                    <a:pt x="0" y="78"/>
                    <a:pt x="23" y="100"/>
                    <a:pt x="50" y="100"/>
                  </a:cubicBezTo>
                  <a:cubicBezTo>
                    <a:pt x="1128" y="100"/>
                    <a:pt x="1128" y="100"/>
                    <a:pt x="1128" y="100"/>
                  </a:cubicBezTo>
                  <a:cubicBezTo>
                    <a:pt x="1155" y="100"/>
                    <a:pt x="1178" y="78"/>
                    <a:pt x="1178" y="50"/>
                  </a:cubicBezTo>
                  <a:cubicBezTo>
                    <a:pt x="1178" y="23"/>
                    <a:pt x="1155" y="0"/>
                    <a:pt x="11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dirty="0">
                <a:solidFill>
                  <a:srgbClr val="FFFFFF"/>
                </a:solidFill>
                <a:uFillTx/>
              </a:endParaRPr>
            </a:p>
          </p:txBody>
        </p:sp>
      </p:grpSp>
      <p:grpSp>
        <p:nvGrpSpPr>
          <p:cNvPr id="22" name="Group 329"/>
          <p:cNvGrpSpPr>
            <a:grpSpLocks noChangeAspect="1"/>
          </p:cNvGrpSpPr>
          <p:nvPr/>
        </p:nvGrpSpPr>
        <p:grpSpPr>
          <a:xfrm>
            <a:off x="3638400" y="3931313"/>
            <a:ext cx="346350" cy="284239"/>
            <a:chOff x="1210" y="2"/>
            <a:chExt cx="5264" cy="4320"/>
          </a:xfrm>
          <a:solidFill>
            <a:srgbClr val="FFFFFF"/>
          </a:solidFill>
        </p:grpSpPr>
        <p:sp>
          <p:nvSpPr>
            <p:cNvPr id="23" name="Freeform 330"/>
            <p:cNvSpPr>
              <a:spLocks/>
            </p:cNvSpPr>
            <p:nvPr/>
          </p:nvSpPr>
          <p:spPr bwMode="auto">
            <a:xfrm>
              <a:off x="1898" y="540"/>
              <a:ext cx="2125" cy="1356"/>
            </a:xfrm>
            <a:custGeom>
              <a:avLst/>
              <a:gdLst>
                <a:gd name="T0" fmla="*/ 50 w 1016"/>
                <a:gd name="T1" fmla="*/ 371 h 648"/>
                <a:gd name="T2" fmla="*/ 845 w 1016"/>
                <a:gd name="T3" fmla="*/ 371 h 648"/>
                <a:gd name="T4" fmla="*/ 654 w 1016"/>
                <a:gd name="T5" fmla="*/ 562 h 648"/>
                <a:gd name="T6" fmla="*/ 654 w 1016"/>
                <a:gd name="T7" fmla="*/ 633 h 648"/>
                <a:gd name="T8" fmla="*/ 690 w 1016"/>
                <a:gd name="T9" fmla="*/ 648 h 648"/>
                <a:gd name="T10" fmla="*/ 725 w 1016"/>
                <a:gd name="T11" fmla="*/ 633 h 648"/>
                <a:gd name="T12" fmla="*/ 1001 w 1016"/>
                <a:gd name="T13" fmla="*/ 357 h 648"/>
                <a:gd name="T14" fmla="*/ 1016 w 1016"/>
                <a:gd name="T15" fmla="*/ 321 h 648"/>
                <a:gd name="T16" fmla="*/ 1001 w 1016"/>
                <a:gd name="T17" fmla="*/ 286 h 648"/>
                <a:gd name="T18" fmla="*/ 735 w 1016"/>
                <a:gd name="T19" fmla="*/ 20 h 648"/>
                <a:gd name="T20" fmla="*/ 665 w 1016"/>
                <a:gd name="T21" fmla="*/ 20 h 648"/>
                <a:gd name="T22" fmla="*/ 665 w 1016"/>
                <a:gd name="T23" fmla="*/ 91 h 648"/>
                <a:gd name="T24" fmla="*/ 845 w 1016"/>
                <a:gd name="T25" fmla="*/ 271 h 648"/>
                <a:gd name="T26" fmla="*/ 50 w 1016"/>
                <a:gd name="T27" fmla="*/ 271 h 648"/>
                <a:gd name="T28" fmla="*/ 0 w 1016"/>
                <a:gd name="T29" fmla="*/ 321 h 648"/>
                <a:gd name="T30" fmla="*/ 50 w 1016"/>
                <a:gd name="T31" fmla="*/ 371 h 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16" h="648">
                  <a:moveTo>
                    <a:pt x="50" y="371"/>
                  </a:moveTo>
                  <a:cubicBezTo>
                    <a:pt x="845" y="371"/>
                    <a:pt x="845" y="371"/>
                    <a:pt x="845" y="371"/>
                  </a:cubicBezTo>
                  <a:cubicBezTo>
                    <a:pt x="654" y="562"/>
                    <a:pt x="654" y="562"/>
                    <a:pt x="654" y="562"/>
                  </a:cubicBezTo>
                  <a:cubicBezTo>
                    <a:pt x="635" y="582"/>
                    <a:pt x="635" y="613"/>
                    <a:pt x="654" y="633"/>
                  </a:cubicBezTo>
                  <a:cubicBezTo>
                    <a:pt x="664" y="643"/>
                    <a:pt x="677" y="648"/>
                    <a:pt x="690" y="648"/>
                  </a:cubicBezTo>
                  <a:cubicBezTo>
                    <a:pt x="703" y="648"/>
                    <a:pt x="715" y="643"/>
                    <a:pt x="725" y="633"/>
                  </a:cubicBezTo>
                  <a:cubicBezTo>
                    <a:pt x="1001" y="357"/>
                    <a:pt x="1001" y="357"/>
                    <a:pt x="1001" y="357"/>
                  </a:cubicBezTo>
                  <a:cubicBezTo>
                    <a:pt x="1011" y="347"/>
                    <a:pt x="1016" y="335"/>
                    <a:pt x="1016" y="321"/>
                  </a:cubicBezTo>
                  <a:cubicBezTo>
                    <a:pt x="1016" y="308"/>
                    <a:pt x="1011" y="295"/>
                    <a:pt x="1001" y="286"/>
                  </a:cubicBezTo>
                  <a:cubicBezTo>
                    <a:pt x="735" y="20"/>
                    <a:pt x="735" y="20"/>
                    <a:pt x="735" y="20"/>
                  </a:cubicBezTo>
                  <a:cubicBezTo>
                    <a:pt x="716" y="0"/>
                    <a:pt x="684" y="0"/>
                    <a:pt x="665" y="20"/>
                  </a:cubicBezTo>
                  <a:cubicBezTo>
                    <a:pt x="645" y="39"/>
                    <a:pt x="645" y="71"/>
                    <a:pt x="665" y="91"/>
                  </a:cubicBezTo>
                  <a:cubicBezTo>
                    <a:pt x="845" y="271"/>
                    <a:pt x="845" y="271"/>
                    <a:pt x="845" y="271"/>
                  </a:cubicBezTo>
                  <a:cubicBezTo>
                    <a:pt x="50" y="271"/>
                    <a:pt x="50" y="271"/>
                    <a:pt x="50" y="271"/>
                  </a:cubicBezTo>
                  <a:cubicBezTo>
                    <a:pt x="23" y="271"/>
                    <a:pt x="0" y="294"/>
                    <a:pt x="0" y="321"/>
                  </a:cubicBezTo>
                  <a:cubicBezTo>
                    <a:pt x="0" y="349"/>
                    <a:pt x="23" y="371"/>
                    <a:pt x="50" y="37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dirty="0">
                <a:solidFill>
                  <a:srgbClr val="FFFFFF"/>
                </a:solidFill>
                <a:uFillTx/>
              </a:endParaRPr>
            </a:p>
          </p:txBody>
        </p:sp>
        <p:sp>
          <p:nvSpPr>
            <p:cNvPr id="24" name="Freeform 331"/>
            <p:cNvSpPr>
              <a:spLocks noEditPoints="1"/>
            </p:cNvSpPr>
            <p:nvPr/>
          </p:nvSpPr>
          <p:spPr bwMode="auto">
            <a:xfrm>
              <a:off x="1210" y="2"/>
              <a:ext cx="5264" cy="4320"/>
            </a:xfrm>
            <a:custGeom>
              <a:avLst/>
              <a:gdLst>
                <a:gd name="T0" fmla="*/ 2307 w 2517"/>
                <a:gd name="T1" fmla="*/ 0 h 2064"/>
                <a:gd name="T2" fmla="*/ 210 w 2517"/>
                <a:gd name="T3" fmla="*/ 0 h 2064"/>
                <a:gd name="T4" fmla="*/ 0 w 2517"/>
                <a:gd name="T5" fmla="*/ 210 h 2064"/>
                <a:gd name="T6" fmla="*/ 0 w 2517"/>
                <a:gd name="T7" fmla="*/ 1854 h 2064"/>
                <a:gd name="T8" fmla="*/ 210 w 2517"/>
                <a:gd name="T9" fmla="*/ 2064 h 2064"/>
                <a:gd name="T10" fmla="*/ 2307 w 2517"/>
                <a:gd name="T11" fmla="*/ 2064 h 2064"/>
                <a:gd name="T12" fmla="*/ 2517 w 2517"/>
                <a:gd name="T13" fmla="*/ 1854 h 2064"/>
                <a:gd name="T14" fmla="*/ 2517 w 2517"/>
                <a:gd name="T15" fmla="*/ 210 h 2064"/>
                <a:gd name="T16" fmla="*/ 2307 w 2517"/>
                <a:gd name="T17" fmla="*/ 0 h 2064"/>
                <a:gd name="T18" fmla="*/ 210 w 2517"/>
                <a:gd name="T19" fmla="*/ 100 h 2064"/>
                <a:gd name="T20" fmla="*/ 2307 w 2517"/>
                <a:gd name="T21" fmla="*/ 100 h 2064"/>
                <a:gd name="T22" fmla="*/ 2417 w 2517"/>
                <a:gd name="T23" fmla="*/ 210 h 2064"/>
                <a:gd name="T24" fmla="*/ 2417 w 2517"/>
                <a:gd name="T25" fmla="*/ 1073 h 2064"/>
                <a:gd name="T26" fmla="*/ 100 w 2517"/>
                <a:gd name="T27" fmla="*/ 1073 h 2064"/>
                <a:gd name="T28" fmla="*/ 100 w 2517"/>
                <a:gd name="T29" fmla="*/ 210 h 2064"/>
                <a:gd name="T30" fmla="*/ 210 w 2517"/>
                <a:gd name="T31" fmla="*/ 100 h 2064"/>
                <a:gd name="T32" fmla="*/ 2307 w 2517"/>
                <a:gd name="T33" fmla="*/ 1964 h 2064"/>
                <a:gd name="T34" fmla="*/ 210 w 2517"/>
                <a:gd name="T35" fmla="*/ 1964 h 2064"/>
                <a:gd name="T36" fmla="*/ 100 w 2517"/>
                <a:gd name="T37" fmla="*/ 1854 h 2064"/>
                <a:gd name="T38" fmla="*/ 100 w 2517"/>
                <a:gd name="T39" fmla="*/ 1173 h 2064"/>
                <a:gd name="T40" fmla="*/ 2417 w 2517"/>
                <a:gd name="T41" fmla="*/ 1173 h 2064"/>
                <a:gd name="T42" fmla="*/ 2417 w 2517"/>
                <a:gd name="T43" fmla="*/ 1854 h 2064"/>
                <a:gd name="T44" fmla="*/ 2307 w 2517"/>
                <a:gd name="T45" fmla="*/ 1964 h 20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17" h="2064">
                  <a:moveTo>
                    <a:pt x="2307" y="0"/>
                  </a:moveTo>
                  <a:cubicBezTo>
                    <a:pt x="210" y="0"/>
                    <a:pt x="210" y="0"/>
                    <a:pt x="210" y="0"/>
                  </a:cubicBezTo>
                  <a:cubicBezTo>
                    <a:pt x="94" y="0"/>
                    <a:pt x="0" y="95"/>
                    <a:pt x="0" y="210"/>
                  </a:cubicBezTo>
                  <a:cubicBezTo>
                    <a:pt x="0" y="1854"/>
                    <a:pt x="0" y="1854"/>
                    <a:pt x="0" y="1854"/>
                  </a:cubicBezTo>
                  <a:cubicBezTo>
                    <a:pt x="0" y="1969"/>
                    <a:pt x="94" y="2064"/>
                    <a:pt x="210" y="2064"/>
                  </a:cubicBezTo>
                  <a:cubicBezTo>
                    <a:pt x="2307" y="2064"/>
                    <a:pt x="2307" y="2064"/>
                    <a:pt x="2307" y="2064"/>
                  </a:cubicBezTo>
                  <a:cubicBezTo>
                    <a:pt x="2423" y="2064"/>
                    <a:pt x="2517" y="1969"/>
                    <a:pt x="2517" y="1854"/>
                  </a:cubicBezTo>
                  <a:cubicBezTo>
                    <a:pt x="2517" y="210"/>
                    <a:pt x="2517" y="210"/>
                    <a:pt x="2517" y="210"/>
                  </a:cubicBezTo>
                  <a:cubicBezTo>
                    <a:pt x="2517" y="95"/>
                    <a:pt x="2423" y="0"/>
                    <a:pt x="2307" y="0"/>
                  </a:cubicBezTo>
                  <a:close/>
                  <a:moveTo>
                    <a:pt x="210" y="100"/>
                  </a:moveTo>
                  <a:cubicBezTo>
                    <a:pt x="2307" y="100"/>
                    <a:pt x="2307" y="100"/>
                    <a:pt x="2307" y="100"/>
                  </a:cubicBezTo>
                  <a:cubicBezTo>
                    <a:pt x="2367" y="100"/>
                    <a:pt x="2417" y="150"/>
                    <a:pt x="2417" y="210"/>
                  </a:cubicBezTo>
                  <a:cubicBezTo>
                    <a:pt x="2417" y="1073"/>
                    <a:pt x="2417" y="1073"/>
                    <a:pt x="2417" y="1073"/>
                  </a:cubicBezTo>
                  <a:cubicBezTo>
                    <a:pt x="100" y="1073"/>
                    <a:pt x="100" y="1073"/>
                    <a:pt x="100" y="1073"/>
                  </a:cubicBezTo>
                  <a:cubicBezTo>
                    <a:pt x="100" y="210"/>
                    <a:pt x="100" y="210"/>
                    <a:pt x="100" y="210"/>
                  </a:cubicBezTo>
                  <a:cubicBezTo>
                    <a:pt x="100" y="150"/>
                    <a:pt x="149" y="100"/>
                    <a:pt x="210" y="100"/>
                  </a:cubicBezTo>
                  <a:close/>
                  <a:moveTo>
                    <a:pt x="2307" y="1964"/>
                  </a:moveTo>
                  <a:cubicBezTo>
                    <a:pt x="210" y="1964"/>
                    <a:pt x="210" y="1964"/>
                    <a:pt x="210" y="1964"/>
                  </a:cubicBezTo>
                  <a:cubicBezTo>
                    <a:pt x="149" y="1964"/>
                    <a:pt x="100" y="1914"/>
                    <a:pt x="100" y="1854"/>
                  </a:cubicBezTo>
                  <a:cubicBezTo>
                    <a:pt x="100" y="1173"/>
                    <a:pt x="100" y="1173"/>
                    <a:pt x="100" y="1173"/>
                  </a:cubicBezTo>
                  <a:cubicBezTo>
                    <a:pt x="2417" y="1173"/>
                    <a:pt x="2417" y="1173"/>
                    <a:pt x="2417" y="1173"/>
                  </a:cubicBezTo>
                  <a:cubicBezTo>
                    <a:pt x="2417" y="1854"/>
                    <a:pt x="2417" y="1854"/>
                    <a:pt x="2417" y="1854"/>
                  </a:cubicBezTo>
                  <a:cubicBezTo>
                    <a:pt x="2417" y="1914"/>
                    <a:pt x="2367" y="1964"/>
                    <a:pt x="2307" y="196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dirty="0">
                <a:solidFill>
                  <a:srgbClr val="FFFFFF"/>
                </a:solidFill>
                <a:uFillTx/>
              </a:endParaRPr>
            </a:p>
          </p:txBody>
        </p:sp>
        <p:sp>
          <p:nvSpPr>
            <p:cNvPr id="25" name="Freeform 332"/>
            <p:cNvSpPr>
              <a:spLocks/>
            </p:cNvSpPr>
            <p:nvPr/>
          </p:nvSpPr>
          <p:spPr bwMode="auto">
            <a:xfrm>
              <a:off x="1620" y="3125"/>
              <a:ext cx="2464" cy="209"/>
            </a:xfrm>
            <a:custGeom>
              <a:avLst/>
              <a:gdLst>
                <a:gd name="T0" fmla="*/ 1128 w 1178"/>
                <a:gd name="T1" fmla="*/ 0 h 100"/>
                <a:gd name="T2" fmla="*/ 50 w 1178"/>
                <a:gd name="T3" fmla="*/ 0 h 100"/>
                <a:gd name="T4" fmla="*/ 0 w 1178"/>
                <a:gd name="T5" fmla="*/ 50 h 100"/>
                <a:gd name="T6" fmla="*/ 50 w 1178"/>
                <a:gd name="T7" fmla="*/ 100 h 100"/>
                <a:gd name="T8" fmla="*/ 1128 w 1178"/>
                <a:gd name="T9" fmla="*/ 100 h 100"/>
                <a:gd name="T10" fmla="*/ 1178 w 1178"/>
                <a:gd name="T11" fmla="*/ 50 h 100"/>
                <a:gd name="T12" fmla="*/ 1128 w 1178"/>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1178" h="100">
                  <a:moveTo>
                    <a:pt x="1128" y="0"/>
                  </a:moveTo>
                  <a:cubicBezTo>
                    <a:pt x="50" y="0"/>
                    <a:pt x="50" y="0"/>
                    <a:pt x="50" y="0"/>
                  </a:cubicBezTo>
                  <a:cubicBezTo>
                    <a:pt x="23" y="0"/>
                    <a:pt x="0" y="23"/>
                    <a:pt x="0" y="50"/>
                  </a:cubicBezTo>
                  <a:cubicBezTo>
                    <a:pt x="0" y="78"/>
                    <a:pt x="23" y="100"/>
                    <a:pt x="50" y="100"/>
                  </a:cubicBezTo>
                  <a:cubicBezTo>
                    <a:pt x="1128" y="100"/>
                    <a:pt x="1128" y="100"/>
                    <a:pt x="1128" y="100"/>
                  </a:cubicBezTo>
                  <a:cubicBezTo>
                    <a:pt x="1155" y="100"/>
                    <a:pt x="1178" y="78"/>
                    <a:pt x="1178" y="50"/>
                  </a:cubicBezTo>
                  <a:cubicBezTo>
                    <a:pt x="1178" y="23"/>
                    <a:pt x="1155" y="0"/>
                    <a:pt x="11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dirty="0">
                <a:solidFill>
                  <a:srgbClr val="FFFFFF"/>
                </a:solidFill>
                <a:uFillTx/>
              </a:endParaRPr>
            </a:p>
          </p:txBody>
        </p:sp>
      </p:grpSp>
      <p:grpSp>
        <p:nvGrpSpPr>
          <p:cNvPr id="26" name="Group 329"/>
          <p:cNvGrpSpPr>
            <a:grpSpLocks noChangeAspect="1"/>
          </p:cNvGrpSpPr>
          <p:nvPr/>
        </p:nvGrpSpPr>
        <p:grpSpPr>
          <a:xfrm>
            <a:off x="3638400" y="4262033"/>
            <a:ext cx="346350" cy="284239"/>
            <a:chOff x="1210" y="2"/>
            <a:chExt cx="5264" cy="4320"/>
          </a:xfrm>
          <a:solidFill>
            <a:srgbClr val="FFFFFF"/>
          </a:solidFill>
        </p:grpSpPr>
        <p:sp>
          <p:nvSpPr>
            <p:cNvPr id="27" name="Freeform 330"/>
            <p:cNvSpPr>
              <a:spLocks/>
            </p:cNvSpPr>
            <p:nvPr/>
          </p:nvSpPr>
          <p:spPr bwMode="auto">
            <a:xfrm>
              <a:off x="1898" y="540"/>
              <a:ext cx="2125" cy="1356"/>
            </a:xfrm>
            <a:custGeom>
              <a:avLst/>
              <a:gdLst>
                <a:gd name="T0" fmla="*/ 50 w 1016"/>
                <a:gd name="T1" fmla="*/ 371 h 648"/>
                <a:gd name="T2" fmla="*/ 845 w 1016"/>
                <a:gd name="T3" fmla="*/ 371 h 648"/>
                <a:gd name="T4" fmla="*/ 654 w 1016"/>
                <a:gd name="T5" fmla="*/ 562 h 648"/>
                <a:gd name="T6" fmla="*/ 654 w 1016"/>
                <a:gd name="T7" fmla="*/ 633 h 648"/>
                <a:gd name="T8" fmla="*/ 690 w 1016"/>
                <a:gd name="T9" fmla="*/ 648 h 648"/>
                <a:gd name="T10" fmla="*/ 725 w 1016"/>
                <a:gd name="T11" fmla="*/ 633 h 648"/>
                <a:gd name="T12" fmla="*/ 1001 w 1016"/>
                <a:gd name="T13" fmla="*/ 357 h 648"/>
                <a:gd name="T14" fmla="*/ 1016 w 1016"/>
                <a:gd name="T15" fmla="*/ 321 h 648"/>
                <a:gd name="T16" fmla="*/ 1001 w 1016"/>
                <a:gd name="T17" fmla="*/ 286 h 648"/>
                <a:gd name="T18" fmla="*/ 735 w 1016"/>
                <a:gd name="T19" fmla="*/ 20 h 648"/>
                <a:gd name="T20" fmla="*/ 665 w 1016"/>
                <a:gd name="T21" fmla="*/ 20 h 648"/>
                <a:gd name="T22" fmla="*/ 665 w 1016"/>
                <a:gd name="T23" fmla="*/ 91 h 648"/>
                <a:gd name="T24" fmla="*/ 845 w 1016"/>
                <a:gd name="T25" fmla="*/ 271 h 648"/>
                <a:gd name="T26" fmla="*/ 50 w 1016"/>
                <a:gd name="T27" fmla="*/ 271 h 648"/>
                <a:gd name="T28" fmla="*/ 0 w 1016"/>
                <a:gd name="T29" fmla="*/ 321 h 648"/>
                <a:gd name="T30" fmla="*/ 50 w 1016"/>
                <a:gd name="T31" fmla="*/ 371 h 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16" h="648">
                  <a:moveTo>
                    <a:pt x="50" y="371"/>
                  </a:moveTo>
                  <a:cubicBezTo>
                    <a:pt x="845" y="371"/>
                    <a:pt x="845" y="371"/>
                    <a:pt x="845" y="371"/>
                  </a:cubicBezTo>
                  <a:cubicBezTo>
                    <a:pt x="654" y="562"/>
                    <a:pt x="654" y="562"/>
                    <a:pt x="654" y="562"/>
                  </a:cubicBezTo>
                  <a:cubicBezTo>
                    <a:pt x="635" y="582"/>
                    <a:pt x="635" y="613"/>
                    <a:pt x="654" y="633"/>
                  </a:cubicBezTo>
                  <a:cubicBezTo>
                    <a:pt x="664" y="643"/>
                    <a:pt x="677" y="648"/>
                    <a:pt x="690" y="648"/>
                  </a:cubicBezTo>
                  <a:cubicBezTo>
                    <a:pt x="703" y="648"/>
                    <a:pt x="715" y="643"/>
                    <a:pt x="725" y="633"/>
                  </a:cubicBezTo>
                  <a:cubicBezTo>
                    <a:pt x="1001" y="357"/>
                    <a:pt x="1001" y="357"/>
                    <a:pt x="1001" y="357"/>
                  </a:cubicBezTo>
                  <a:cubicBezTo>
                    <a:pt x="1011" y="347"/>
                    <a:pt x="1016" y="335"/>
                    <a:pt x="1016" y="321"/>
                  </a:cubicBezTo>
                  <a:cubicBezTo>
                    <a:pt x="1016" y="308"/>
                    <a:pt x="1011" y="295"/>
                    <a:pt x="1001" y="286"/>
                  </a:cubicBezTo>
                  <a:cubicBezTo>
                    <a:pt x="735" y="20"/>
                    <a:pt x="735" y="20"/>
                    <a:pt x="735" y="20"/>
                  </a:cubicBezTo>
                  <a:cubicBezTo>
                    <a:pt x="716" y="0"/>
                    <a:pt x="684" y="0"/>
                    <a:pt x="665" y="20"/>
                  </a:cubicBezTo>
                  <a:cubicBezTo>
                    <a:pt x="645" y="39"/>
                    <a:pt x="645" y="71"/>
                    <a:pt x="665" y="91"/>
                  </a:cubicBezTo>
                  <a:cubicBezTo>
                    <a:pt x="845" y="271"/>
                    <a:pt x="845" y="271"/>
                    <a:pt x="845" y="271"/>
                  </a:cubicBezTo>
                  <a:cubicBezTo>
                    <a:pt x="50" y="271"/>
                    <a:pt x="50" y="271"/>
                    <a:pt x="50" y="271"/>
                  </a:cubicBezTo>
                  <a:cubicBezTo>
                    <a:pt x="23" y="271"/>
                    <a:pt x="0" y="294"/>
                    <a:pt x="0" y="321"/>
                  </a:cubicBezTo>
                  <a:cubicBezTo>
                    <a:pt x="0" y="349"/>
                    <a:pt x="23" y="371"/>
                    <a:pt x="50" y="37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dirty="0">
                <a:solidFill>
                  <a:srgbClr val="FFFFFF"/>
                </a:solidFill>
                <a:uFillTx/>
              </a:endParaRPr>
            </a:p>
          </p:txBody>
        </p:sp>
        <p:sp>
          <p:nvSpPr>
            <p:cNvPr id="28" name="Freeform 331"/>
            <p:cNvSpPr>
              <a:spLocks noEditPoints="1"/>
            </p:cNvSpPr>
            <p:nvPr/>
          </p:nvSpPr>
          <p:spPr bwMode="auto">
            <a:xfrm>
              <a:off x="1210" y="2"/>
              <a:ext cx="5264" cy="4320"/>
            </a:xfrm>
            <a:custGeom>
              <a:avLst/>
              <a:gdLst>
                <a:gd name="T0" fmla="*/ 2307 w 2517"/>
                <a:gd name="T1" fmla="*/ 0 h 2064"/>
                <a:gd name="T2" fmla="*/ 210 w 2517"/>
                <a:gd name="T3" fmla="*/ 0 h 2064"/>
                <a:gd name="T4" fmla="*/ 0 w 2517"/>
                <a:gd name="T5" fmla="*/ 210 h 2064"/>
                <a:gd name="T6" fmla="*/ 0 w 2517"/>
                <a:gd name="T7" fmla="*/ 1854 h 2064"/>
                <a:gd name="T8" fmla="*/ 210 w 2517"/>
                <a:gd name="T9" fmla="*/ 2064 h 2064"/>
                <a:gd name="T10" fmla="*/ 2307 w 2517"/>
                <a:gd name="T11" fmla="*/ 2064 h 2064"/>
                <a:gd name="T12" fmla="*/ 2517 w 2517"/>
                <a:gd name="T13" fmla="*/ 1854 h 2064"/>
                <a:gd name="T14" fmla="*/ 2517 w 2517"/>
                <a:gd name="T15" fmla="*/ 210 h 2064"/>
                <a:gd name="T16" fmla="*/ 2307 w 2517"/>
                <a:gd name="T17" fmla="*/ 0 h 2064"/>
                <a:gd name="T18" fmla="*/ 210 w 2517"/>
                <a:gd name="T19" fmla="*/ 100 h 2064"/>
                <a:gd name="T20" fmla="*/ 2307 w 2517"/>
                <a:gd name="T21" fmla="*/ 100 h 2064"/>
                <a:gd name="T22" fmla="*/ 2417 w 2517"/>
                <a:gd name="T23" fmla="*/ 210 h 2064"/>
                <a:gd name="T24" fmla="*/ 2417 w 2517"/>
                <a:gd name="T25" fmla="*/ 1073 h 2064"/>
                <a:gd name="T26" fmla="*/ 100 w 2517"/>
                <a:gd name="T27" fmla="*/ 1073 h 2064"/>
                <a:gd name="T28" fmla="*/ 100 w 2517"/>
                <a:gd name="T29" fmla="*/ 210 h 2064"/>
                <a:gd name="T30" fmla="*/ 210 w 2517"/>
                <a:gd name="T31" fmla="*/ 100 h 2064"/>
                <a:gd name="T32" fmla="*/ 2307 w 2517"/>
                <a:gd name="T33" fmla="*/ 1964 h 2064"/>
                <a:gd name="T34" fmla="*/ 210 w 2517"/>
                <a:gd name="T35" fmla="*/ 1964 h 2064"/>
                <a:gd name="T36" fmla="*/ 100 w 2517"/>
                <a:gd name="T37" fmla="*/ 1854 h 2064"/>
                <a:gd name="T38" fmla="*/ 100 w 2517"/>
                <a:gd name="T39" fmla="*/ 1173 h 2064"/>
                <a:gd name="T40" fmla="*/ 2417 w 2517"/>
                <a:gd name="T41" fmla="*/ 1173 h 2064"/>
                <a:gd name="T42" fmla="*/ 2417 w 2517"/>
                <a:gd name="T43" fmla="*/ 1854 h 2064"/>
                <a:gd name="T44" fmla="*/ 2307 w 2517"/>
                <a:gd name="T45" fmla="*/ 1964 h 20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17" h="2064">
                  <a:moveTo>
                    <a:pt x="2307" y="0"/>
                  </a:moveTo>
                  <a:cubicBezTo>
                    <a:pt x="210" y="0"/>
                    <a:pt x="210" y="0"/>
                    <a:pt x="210" y="0"/>
                  </a:cubicBezTo>
                  <a:cubicBezTo>
                    <a:pt x="94" y="0"/>
                    <a:pt x="0" y="95"/>
                    <a:pt x="0" y="210"/>
                  </a:cubicBezTo>
                  <a:cubicBezTo>
                    <a:pt x="0" y="1854"/>
                    <a:pt x="0" y="1854"/>
                    <a:pt x="0" y="1854"/>
                  </a:cubicBezTo>
                  <a:cubicBezTo>
                    <a:pt x="0" y="1969"/>
                    <a:pt x="94" y="2064"/>
                    <a:pt x="210" y="2064"/>
                  </a:cubicBezTo>
                  <a:cubicBezTo>
                    <a:pt x="2307" y="2064"/>
                    <a:pt x="2307" y="2064"/>
                    <a:pt x="2307" y="2064"/>
                  </a:cubicBezTo>
                  <a:cubicBezTo>
                    <a:pt x="2423" y="2064"/>
                    <a:pt x="2517" y="1969"/>
                    <a:pt x="2517" y="1854"/>
                  </a:cubicBezTo>
                  <a:cubicBezTo>
                    <a:pt x="2517" y="210"/>
                    <a:pt x="2517" y="210"/>
                    <a:pt x="2517" y="210"/>
                  </a:cubicBezTo>
                  <a:cubicBezTo>
                    <a:pt x="2517" y="95"/>
                    <a:pt x="2423" y="0"/>
                    <a:pt x="2307" y="0"/>
                  </a:cubicBezTo>
                  <a:close/>
                  <a:moveTo>
                    <a:pt x="210" y="100"/>
                  </a:moveTo>
                  <a:cubicBezTo>
                    <a:pt x="2307" y="100"/>
                    <a:pt x="2307" y="100"/>
                    <a:pt x="2307" y="100"/>
                  </a:cubicBezTo>
                  <a:cubicBezTo>
                    <a:pt x="2367" y="100"/>
                    <a:pt x="2417" y="150"/>
                    <a:pt x="2417" y="210"/>
                  </a:cubicBezTo>
                  <a:cubicBezTo>
                    <a:pt x="2417" y="1073"/>
                    <a:pt x="2417" y="1073"/>
                    <a:pt x="2417" y="1073"/>
                  </a:cubicBezTo>
                  <a:cubicBezTo>
                    <a:pt x="100" y="1073"/>
                    <a:pt x="100" y="1073"/>
                    <a:pt x="100" y="1073"/>
                  </a:cubicBezTo>
                  <a:cubicBezTo>
                    <a:pt x="100" y="210"/>
                    <a:pt x="100" y="210"/>
                    <a:pt x="100" y="210"/>
                  </a:cubicBezTo>
                  <a:cubicBezTo>
                    <a:pt x="100" y="150"/>
                    <a:pt x="149" y="100"/>
                    <a:pt x="210" y="100"/>
                  </a:cubicBezTo>
                  <a:close/>
                  <a:moveTo>
                    <a:pt x="2307" y="1964"/>
                  </a:moveTo>
                  <a:cubicBezTo>
                    <a:pt x="210" y="1964"/>
                    <a:pt x="210" y="1964"/>
                    <a:pt x="210" y="1964"/>
                  </a:cubicBezTo>
                  <a:cubicBezTo>
                    <a:pt x="149" y="1964"/>
                    <a:pt x="100" y="1914"/>
                    <a:pt x="100" y="1854"/>
                  </a:cubicBezTo>
                  <a:cubicBezTo>
                    <a:pt x="100" y="1173"/>
                    <a:pt x="100" y="1173"/>
                    <a:pt x="100" y="1173"/>
                  </a:cubicBezTo>
                  <a:cubicBezTo>
                    <a:pt x="2417" y="1173"/>
                    <a:pt x="2417" y="1173"/>
                    <a:pt x="2417" y="1173"/>
                  </a:cubicBezTo>
                  <a:cubicBezTo>
                    <a:pt x="2417" y="1854"/>
                    <a:pt x="2417" y="1854"/>
                    <a:pt x="2417" y="1854"/>
                  </a:cubicBezTo>
                  <a:cubicBezTo>
                    <a:pt x="2417" y="1914"/>
                    <a:pt x="2367" y="1964"/>
                    <a:pt x="2307" y="196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dirty="0">
                <a:solidFill>
                  <a:srgbClr val="FFFFFF"/>
                </a:solidFill>
                <a:uFillTx/>
              </a:endParaRPr>
            </a:p>
          </p:txBody>
        </p:sp>
        <p:sp>
          <p:nvSpPr>
            <p:cNvPr id="29" name="Freeform 332"/>
            <p:cNvSpPr>
              <a:spLocks/>
            </p:cNvSpPr>
            <p:nvPr/>
          </p:nvSpPr>
          <p:spPr bwMode="auto">
            <a:xfrm>
              <a:off x="1620" y="3125"/>
              <a:ext cx="2464" cy="209"/>
            </a:xfrm>
            <a:custGeom>
              <a:avLst/>
              <a:gdLst>
                <a:gd name="T0" fmla="*/ 1128 w 1178"/>
                <a:gd name="T1" fmla="*/ 0 h 100"/>
                <a:gd name="T2" fmla="*/ 50 w 1178"/>
                <a:gd name="T3" fmla="*/ 0 h 100"/>
                <a:gd name="T4" fmla="*/ 0 w 1178"/>
                <a:gd name="T5" fmla="*/ 50 h 100"/>
                <a:gd name="T6" fmla="*/ 50 w 1178"/>
                <a:gd name="T7" fmla="*/ 100 h 100"/>
                <a:gd name="T8" fmla="*/ 1128 w 1178"/>
                <a:gd name="T9" fmla="*/ 100 h 100"/>
                <a:gd name="T10" fmla="*/ 1178 w 1178"/>
                <a:gd name="T11" fmla="*/ 50 h 100"/>
                <a:gd name="T12" fmla="*/ 1128 w 1178"/>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1178" h="100">
                  <a:moveTo>
                    <a:pt x="1128" y="0"/>
                  </a:moveTo>
                  <a:cubicBezTo>
                    <a:pt x="50" y="0"/>
                    <a:pt x="50" y="0"/>
                    <a:pt x="50" y="0"/>
                  </a:cubicBezTo>
                  <a:cubicBezTo>
                    <a:pt x="23" y="0"/>
                    <a:pt x="0" y="23"/>
                    <a:pt x="0" y="50"/>
                  </a:cubicBezTo>
                  <a:cubicBezTo>
                    <a:pt x="0" y="78"/>
                    <a:pt x="23" y="100"/>
                    <a:pt x="50" y="100"/>
                  </a:cubicBezTo>
                  <a:cubicBezTo>
                    <a:pt x="1128" y="100"/>
                    <a:pt x="1128" y="100"/>
                    <a:pt x="1128" y="100"/>
                  </a:cubicBezTo>
                  <a:cubicBezTo>
                    <a:pt x="1155" y="100"/>
                    <a:pt x="1178" y="78"/>
                    <a:pt x="1178" y="50"/>
                  </a:cubicBezTo>
                  <a:cubicBezTo>
                    <a:pt x="1178" y="23"/>
                    <a:pt x="1155" y="0"/>
                    <a:pt x="11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dirty="0">
                <a:solidFill>
                  <a:srgbClr val="FFFFFF"/>
                </a:solidFill>
                <a:uFillTx/>
              </a:endParaRPr>
            </a:p>
          </p:txBody>
        </p:sp>
      </p:grpSp>
      <p:cxnSp>
        <p:nvCxnSpPr>
          <p:cNvPr id="31" name="Straight Arrow Connector 30"/>
          <p:cNvCxnSpPr/>
          <p:nvPr/>
        </p:nvCxnSpPr>
        <p:spPr>
          <a:xfrm>
            <a:off x="1438780" y="4025855"/>
            <a:ext cx="813391" cy="0"/>
          </a:xfrm>
          <a:prstGeom prst="straightConnector1">
            <a:avLst/>
          </a:prstGeom>
          <a:ln w="38100" cap="rnd">
            <a:solidFill>
              <a:schemeClr val="accent2"/>
            </a:solidFill>
            <a:tailEnd type="triangle"/>
          </a:ln>
        </p:spPr>
        <p:style>
          <a:lnRef idx="1">
            <a:schemeClr val="accent1"/>
          </a:lnRef>
          <a:fillRef idx="0">
            <a:schemeClr val="accent1"/>
          </a:fillRef>
          <a:effectRef idx="0">
            <a:schemeClr val="accent1"/>
          </a:effectRef>
          <a:fontRef idx="minor">
            <a:schemeClr val="tx1"/>
          </a:fontRef>
        </p:style>
      </p:cxnSp>
      <p:pic>
        <p:nvPicPr>
          <p:cNvPr id="74" name="Picture 73"/>
          <p:cNvPicPr>
            <a:picLocks noChangeAspect="1"/>
          </p:cNvPicPr>
          <p:nvPr/>
        </p:nvPicPr>
        <p:blipFill>
          <a:blip r:embed="rId3"/>
          <a:stretch>
            <a:fillRect/>
          </a:stretch>
        </p:blipFill>
        <p:spPr>
          <a:xfrm>
            <a:off x="3356743" y="3279915"/>
            <a:ext cx="899972" cy="267746"/>
          </a:xfrm>
          <a:prstGeom prst="rect">
            <a:avLst/>
          </a:prstGeom>
        </p:spPr>
      </p:pic>
      <p:sp>
        <p:nvSpPr>
          <p:cNvPr id="76" name="TextBox 75"/>
          <p:cNvSpPr txBox="1">
            <a:spLocks/>
          </p:cNvSpPr>
          <p:nvPr/>
        </p:nvSpPr>
        <p:spPr>
          <a:xfrm>
            <a:off x="1611977" y="3782620"/>
            <a:ext cx="360675" cy="123111"/>
          </a:xfrm>
          <a:prstGeom prst="rect">
            <a:avLst/>
          </a:prstGeom>
          <a:noFill/>
        </p:spPr>
        <p:txBody>
          <a:bodyPr wrap="none" lIns="0" tIns="0" rIns="0" bIns="0" rtlCol="0">
            <a:spAutoFit/>
          </a:bodyPr>
          <a:lstStyle/>
          <a:p>
            <a:pPr algn="ctr"/>
            <a:r>
              <a:rPr lang="en-US" sz="800" dirty="0">
                <a:uFillTx/>
              </a:rPr>
              <a:t>MSBlob</a:t>
            </a:r>
          </a:p>
        </p:txBody>
      </p:sp>
      <p:cxnSp>
        <p:nvCxnSpPr>
          <p:cNvPr id="105" name="Straight Arrow Connector 104"/>
          <p:cNvCxnSpPr/>
          <p:nvPr/>
        </p:nvCxnSpPr>
        <p:spPr>
          <a:xfrm>
            <a:off x="2825009" y="4052766"/>
            <a:ext cx="756617" cy="0"/>
          </a:xfrm>
          <a:prstGeom prst="straightConnector1">
            <a:avLst/>
          </a:prstGeom>
          <a:ln w="38100" cap="rnd">
            <a:solidFill>
              <a:schemeClr val="accent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9" name="Straight Arrow Connector 108"/>
          <p:cNvCxnSpPr/>
          <p:nvPr/>
        </p:nvCxnSpPr>
        <p:spPr>
          <a:xfrm>
            <a:off x="2825009" y="4052766"/>
            <a:ext cx="723620" cy="301494"/>
          </a:xfrm>
          <a:prstGeom prst="straightConnector1">
            <a:avLst/>
          </a:prstGeom>
          <a:ln w="38100" cap="rnd">
            <a:solidFill>
              <a:schemeClr val="accent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2" name="Straight Arrow Connector 111"/>
          <p:cNvCxnSpPr/>
          <p:nvPr/>
        </p:nvCxnSpPr>
        <p:spPr>
          <a:xfrm flipV="1">
            <a:off x="2825009" y="3774432"/>
            <a:ext cx="732262" cy="278334"/>
          </a:xfrm>
          <a:prstGeom prst="straightConnector1">
            <a:avLst/>
          </a:prstGeom>
          <a:ln w="38100" cap="rnd">
            <a:solidFill>
              <a:schemeClr val="accent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a:xfrm>
            <a:off x="4690829" y="2906300"/>
            <a:ext cx="0" cy="3323492"/>
          </a:xfrm>
          <a:prstGeom prst="line">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23" name="Group 122"/>
          <p:cNvGrpSpPr/>
          <p:nvPr/>
        </p:nvGrpSpPr>
        <p:grpSpPr>
          <a:xfrm>
            <a:off x="10629709" y="3248880"/>
            <a:ext cx="1348517" cy="267746"/>
            <a:chOff x="10555429" y="3720630"/>
            <a:chExt cx="1348517" cy="267746"/>
          </a:xfrm>
        </p:grpSpPr>
        <p:pic>
          <p:nvPicPr>
            <p:cNvPr id="121" name="Picture 120"/>
            <p:cNvPicPr>
              <a:picLocks noChangeAspect="1"/>
            </p:cNvPicPr>
            <p:nvPr/>
          </p:nvPicPr>
          <p:blipFill>
            <a:blip r:embed="rId3"/>
            <a:stretch>
              <a:fillRect/>
            </a:stretch>
          </p:blipFill>
          <p:spPr>
            <a:xfrm>
              <a:off x="10555429" y="3720630"/>
              <a:ext cx="899972" cy="267746"/>
            </a:xfrm>
            <a:prstGeom prst="rect">
              <a:avLst/>
            </a:prstGeom>
          </p:spPr>
        </p:pic>
        <p:sp>
          <p:nvSpPr>
            <p:cNvPr id="122" name="TextBox 121"/>
            <p:cNvSpPr txBox="1">
              <a:spLocks/>
            </p:cNvSpPr>
            <p:nvPr/>
          </p:nvSpPr>
          <p:spPr>
            <a:xfrm>
              <a:off x="11472738" y="3731392"/>
              <a:ext cx="431208" cy="246221"/>
            </a:xfrm>
            <a:prstGeom prst="rect">
              <a:avLst/>
            </a:prstGeom>
            <a:noFill/>
          </p:spPr>
          <p:txBody>
            <a:bodyPr wrap="none" lIns="0" tIns="0" rIns="0" bIns="0" rtlCol="0">
              <a:spAutoFit/>
            </a:bodyPr>
            <a:lstStyle/>
            <a:p>
              <a:r>
                <a:rPr lang="en-US" sz="1600" b="1" dirty="0">
                  <a:uFillTx/>
                  <a:latin typeface="Arial" panose="020B0604020202020204" pitchFamily="34" charset="0"/>
                  <a:cs typeface="Arial" panose="020B0604020202020204" pitchFamily="34" charset="0"/>
                </a:rPr>
                <a:t>HEC</a:t>
              </a:r>
            </a:p>
          </p:txBody>
        </p:sp>
      </p:grpSp>
      <p:sp>
        <p:nvSpPr>
          <p:cNvPr id="124" name="Freeform 220"/>
          <p:cNvSpPr>
            <a:spLocks noEditPoints="1"/>
          </p:cNvSpPr>
          <p:nvPr/>
        </p:nvSpPr>
        <p:spPr bwMode="auto">
          <a:xfrm>
            <a:off x="11045907" y="3775745"/>
            <a:ext cx="366829" cy="284239"/>
          </a:xfrm>
          <a:custGeom>
            <a:avLst/>
            <a:gdLst>
              <a:gd name="T0" fmla="*/ 347 w 724"/>
              <a:gd name="T1" fmla="*/ 201 h 561"/>
              <a:gd name="T2" fmla="*/ 308 w 724"/>
              <a:gd name="T3" fmla="*/ 200 h 561"/>
              <a:gd name="T4" fmla="*/ 298 w 724"/>
              <a:gd name="T5" fmla="*/ 177 h 561"/>
              <a:gd name="T6" fmla="*/ 317 w 724"/>
              <a:gd name="T7" fmla="*/ 170 h 561"/>
              <a:gd name="T8" fmla="*/ 345 w 724"/>
              <a:gd name="T9" fmla="*/ 181 h 561"/>
              <a:gd name="T10" fmla="*/ 266 w 724"/>
              <a:gd name="T11" fmla="*/ 201 h 561"/>
              <a:gd name="T12" fmla="*/ 266 w 724"/>
              <a:gd name="T13" fmla="*/ 201 h 561"/>
              <a:gd name="T14" fmla="*/ 481 w 724"/>
              <a:gd name="T15" fmla="*/ 157 h 561"/>
              <a:gd name="T16" fmla="*/ 481 w 724"/>
              <a:gd name="T17" fmla="*/ 201 h 561"/>
              <a:gd name="T18" fmla="*/ 498 w 724"/>
              <a:gd name="T19" fmla="*/ 160 h 561"/>
              <a:gd name="T20" fmla="*/ 446 w 724"/>
              <a:gd name="T21" fmla="*/ 141 h 561"/>
              <a:gd name="T22" fmla="*/ 399 w 724"/>
              <a:gd name="T23" fmla="*/ 139 h 561"/>
              <a:gd name="T24" fmla="*/ 399 w 724"/>
              <a:gd name="T25" fmla="*/ 201 h 561"/>
              <a:gd name="T26" fmla="*/ 406 w 724"/>
              <a:gd name="T27" fmla="*/ 143 h 561"/>
              <a:gd name="T28" fmla="*/ 429 w 724"/>
              <a:gd name="T29" fmla="*/ 160 h 561"/>
              <a:gd name="T30" fmla="*/ 448 w 724"/>
              <a:gd name="T31" fmla="*/ 153 h 561"/>
              <a:gd name="T32" fmla="*/ 255 w 724"/>
              <a:gd name="T33" fmla="*/ 179 h 561"/>
              <a:gd name="T34" fmla="*/ 217 w 724"/>
              <a:gd name="T35" fmla="*/ 202 h 561"/>
              <a:gd name="T36" fmla="*/ 201 w 724"/>
              <a:gd name="T37" fmla="*/ 237 h 561"/>
              <a:gd name="T38" fmla="*/ 201 w 724"/>
              <a:gd name="T39" fmla="*/ 140 h 561"/>
              <a:gd name="T40" fmla="*/ 249 w 724"/>
              <a:gd name="T41" fmla="*/ 137 h 561"/>
              <a:gd name="T42" fmla="*/ 220 w 724"/>
              <a:gd name="T43" fmla="*/ 139 h 561"/>
              <a:gd name="T44" fmla="*/ 220 w 724"/>
              <a:gd name="T45" fmla="*/ 192 h 561"/>
              <a:gd name="T46" fmla="*/ 238 w 724"/>
              <a:gd name="T47" fmla="*/ 164 h 561"/>
              <a:gd name="T48" fmla="*/ 147 w 724"/>
              <a:gd name="T49" fmla="*/ 150 h 561"/>
              <a:gd name="T50" fmla="*/ 166 w 724"/>
              <a:gd name="T51" fmla="*/ 142 h 561"/>
              <a:gd name="T52" fmla="*/ 141 w 724"/>
              <a:gd name="T53" fmla="*/ 129 h 561"/>
              <a:gd name="T54" fmla="*/ 128 w 724"/>
              <a:gd name="T55" fmla="*/ 154 h 561"/>
              <a:gd name="T56" fmla="*/ 148 w 724"/>
              <a:gd name="T57" fmla="*/ 173 h 561"/>
              <a:gd name="T58" fmla="*/ 152 w 724"/>
              <a:gd name="T59" fmla="*/ 189 h 561"/>
              <a:gd name="T60" fmla="*/ 123 w 724"/>
              <a:gd name="T61" fmla="*/ 195 h 561"/>
              <a:gd name="T62" fmla="*/ 166 w 724"/>
              <a:gd name="T63" fmla="*/ 197 h 561"/>
              <a:gd name="T64" fmla="*/ 170 w 724"/>
              <a:gd name="T65" fmla="*/ 170 h 561"/>
              <a:gd name="T66" fmla="*/ 556 w 724"/>
              <a:gd name="T67" fmla="*/ 118 h 561"/>
              <a:gd name="T68" fmla="*/ 549 w 724"/>
              <a:gd name="T69" fmla="*/ 123 h 561"/>
              <a:gd name="T70" fmla="*/ 544 w 724"/>
              <a:gd name="T71" fmla="*/ 118 h 561"/>
              <a:gd name="T72" fmla="*/ 544 w 724"/>
              <a:gd name="T73" fmla="*/ 199 h 561"/>
              <a:gd name="T74" fmla="*/ 544 w 724"/>
              <a:gd name="T75" fmla="*/ 143 h 561"/>
              <a:gd name="T76" fmla="*/ 549 w 724"/>
              <a:gd name="T77" fmla="*/ 114 h 561"/>
              <a:gd name="T78" fmla="*/ 551 w 724"/>
              <a:gd name="T79" fmla="*/ 118 h 561"/>
              <a:gd name="T80" fmla="*/ 551 w 724"/>
              <a:gd name="T81" fmla="*/ 119 h 561"/>
              <a:gd name="T82" fmla="*/ 548 w 724"/>
              <a:gd name="T83" fmla="*/ 117 h 561"/>
              <a:gd name="T84" fmla="*/ 548 w 724"/>
              <a:gd name="T85" fmla="*/ 115 h 561"/>
              <a:gd name="T86" fmla="*/ 96 w 724"/>
              <a:gd name="T87" fmla="*/ 427 h 561"/>
              <a:gd name="T88" fmla="*/ 371 w 724"/>
              <a:gd name="T89" fmla="*/ 411 h 561"/>
              <a:gd name="T90" fmla="*/ 64 w 724"/>
              <a:gd name="T91" fmla="*/ 561 h 561"/>
              <a:gd name="T92" fmla="*/ 660 w 724"/>
              <a:gd name="T93" fmla="*/ 0 h 561"/>
              <a:gd name="T94" fmla="*/ 692 w 724"/>
              <a:gd name="T95" fmla="*/ 284 h 561"/>
              <a:gd name="T96" fmla="*/ 32 w 724"/>
              <a:gd name="T97" fmla="*/ 63 h 561"/>
              <a:gd name="T98" fmla="*/ 32 w 724"/>
              <a:gd name="T99" fmla="*/ 497 h 5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24" h="561">
                <a:moveTo>
                  <a:pt x="347" y="129"/>
                </a:moveTo>
                <a:cubicBezTo>
                  <a:pt x="366" y="129"/>
                  <a:pt x="366" y="129"/>
                  <a:pt x="366" y="129"/>
                </a:cubicBezTo>
                <a:cubicBezTo>
                  <a:pt x="366" y="201"/>
                  <a:pt x="366" y="201"/>
                  <a:pt x="366" y="201"/>
                </a:cubicBezTo>
                <a:cubicBezTo>
                  <a:pt x="347" y="201"/>
                  <a:pt x="347" y="201"/>
                  <a:pt x="347" y="201"/>
                </a:cubicBezTo>
                <a:cubicBezTo>
                  <a:pt x="347" y="192"/>
                  <a:pt x="347" y="192"/>
                  <a:pt x="347" y="192"/>
                </a:cubicBezTo>
                <a:cubicBezTo>
                  <a:pt x="344" y="196"/>
                  <a:pt x="340" y="199"/>
                  <a:pt x="336" y="200"/>
                </a:cubicBezTo>
                <a:cubicBezTo>
                  <a:pt x="332" y="202"/>
                  <a:pt x="328" y="203"/>
                  <a:pt x="323" y="203"/>
                </a:cubicBezTo>
                <a:cubicBezTo>
                  <a:pt x="317" y="203"/>
                  <a:pt x="312" y="202"/>
                  <a:pt x="308" y="200"/>
                </a:cubicBezTo>
                <a:cubicBezTo>
                  <a:pt x="304" y="197"/>
                  <a:pt x="301" y="194"/>
                  <a:pt x="300" y="190"/>
                </a:cubicBezTo>
                <a:cubicBezTo>
                  <a:pt x="299" y="188"/>
                  <a:pt x="299" y="187"/>
                  <a:pt x="299" y="186"/>
                </a:cubicBezTo>
                <a:cubicBezTo>
                  <a:pt x="298" y="185"/>
                  <a:pt x="298" y="184"/>
                  <a:pt x="298" y="182"/>
                </a:cubicBezTo>
                <a:cubicBezTo>
                  <a:pt x="298" y="181"/>
                  <a:pt x="298" y="179"/>
                  <a:pt x="298" y="177"/>
                </a:cubicBezTo>
                <a:cubicBezTo>
                  <a:pt x="298" y="175"/>
                  <a:pt x="297" y="173"/>
                  <a:pt x="297" y="170"/>
                </a:cubicBezTo>
                <a:cubicBezTo>
                  <a:pt x="297" y="129"/>
                  <a:pt x="297" y="129"/>
                  <a:pt x="297" y="129"/>
                </a:cubicBezTo>
                <a:cubicBezTo>
                  <a:pt x="317" y="129"/>
                  <a:pt x="317" y="129"/>
                  <a:pt x="317" y="129"/>
                </a:cubicBezTo>
                <a:cubicBezTo>
                  <a:pt x="317" y="170"/>
                  <a:pt x="317" y="170"/>
                  <a:pt x="317" y="170"/>
                </a:cubicBezTo>
                <a:cubicBezTo>
                  <a:pt x="317" y="174"/>
                  <a:pt x="317" y="177"/>
                  <a:pt x="317" y="179"/>
                </a:cubicBezTo>
                <a:cubicBezTo>
                  <a:pt x="317" y="181"/>
                  <a:pt x="318" y="182"/>
                  <a:pt x="319" y="184"/>
                </a:cubicBezTo>
                <a:cubicBezTo>
                  <a:pt x="321" y="188"/>
                  <a:pt x="325" y="190"/>
                  <a:pt x="331" y="190"/>
                </a:cubicBezTo>
                <a:cubicBezTo>
                  <a:pt x="338" y="190"/>
                  <a:pt x="343" y="187"/>
                  <a:pt x="345" y="181"/>
                </a:cubicBezTo>
                <a:cubicBezTo>
                  <a:pt x="346" y="179"/>
                  <a:pt x="347" y="178"/>
                  <a:pt x="347" y="176"/>
                </a:cubicBezTo>
                <a:cubicBezTo>
                  <a:pt x="347" y="174"/>
                  <a:pt x="347" y="171"/>
                  <a:pt x="347" y="168"/>
                </a:cubicBezTo>
                <a:lnTo>
                  <a:pt x="347" y="129"/>
                </a:lnTo>
                <a:close/>
                <a:moveTo>
                  <a:pt x="266" y="201"/>
                </a:moveTo>
                <a:cubicBezTo>
                  <a:pt x="285" y="201"/>
                  <a:pt x="285" y="201"/>
                  <a:pt x="285" y="201"/>
                </a:cubicBezTo>
                <a:cubicBezTo>
                  <a:pt x="285" y="95"/>
                  <a:pt x="285" y="95"/>
                  <a:pt x="285" y="95"/>
                </a:cubicBezTo>
                <a:cubicBezTo>
                  <a:pt x="266" y="95"/>
                  <a:pt x="266" y="95"/>
                  <a:pt x="266" y="95"/>
                </a:cubicBezTo>
                <a:lnTo>
                  <a:pt x="266" y="201"/>
                </a:lnTo>
                <a:close/>
                <a:moveTo>
                  <a:pt x="523" y="134"/>
                </a:moveTo>
                <a:cubicBezTo>
                  <a:pt x="508" y="128"/>
                  <a:pt x="508" y="128"/>
                  <a:pt x="508" y="128"/>
                </a:cubicBezTo>
                <a:cubicBezTo>
                  <a:pt x="483" y="157"/>
                  <a:pt x="483" y="157"/>
                  <a:pt x="483" y="157"/>
                </a:cubicBezTo>
                <a:cubicBezTo>
                  <a:pt x="481" y="157"/>
                  <a:pt x="481" y="157"/>
                  <a:pt x="481" y="157"/>
                </a:cubicBezTo>
                <a:cubicBezTo>
                  <a:pt x="481" y="95"/>
                  <a:pt x="481" y="95"/>
                  <a:pt x="481" y="95"/>
                </a:cubicBezTo>
                <a:cubicBezTo>
                  <a:pt x="462" y="95"/>
                  <a:pt x="462" y="95"/>
                  <a:pt x="462" y="95"/>
                </a:cubicBezTo>
                <a:cubicBezTo>
                  <a:pt x="462" y="201"/>
                  <a:pt x="462" y="201"/>
                  <a:pt x="462" y="201"/>
                </a:cubicBezTo>
                <a:cubicBezTo>
                  <a:pt x="481" y="201"/>
                  <a:pt x="481" y="201"/>
                  <a:pt x="481" y="201"/>
                </a:cubicBezTo>
                <a:cubicBezTo>
                  <a:pt x="481" y="163"/>
                  <a:pt x="481" y="163"/>
                  <a:pt x="481" y="163"/>
                </a:cubicBezTo>
                <a:cubicBezTo>
                  <a:pt x="510" y="203"/>
                  <a:pt x="510" y="203"/>
                  <a:pt x="510" y="203"/>
                </a:cubicBezTo>
                <a:cubicBezTo>
                  <a:pt x="527" y="196"/>
                  <a:pt x="527" y="196"/>
                  <a:pt x="527" y="196"/>
                </a:cubicBezTo>
                <a:cubicBezTo>
                  <a:pt x="498" y="160"/>
                  <a:pt x="498" y="160"/>
                  <a:pt x="498" y="160"/>
                </a:cubicBezTo>
                <a:lnTo>
                  <a:pt x="523" y="134"/>
                </a:lnTo>
                <a:close/>
                <a:moveTo>
                  <a:pt x="448" y="148"/>
                </a:moveTo>
                <a:cubicBezTo>
                  <a:pt x="448" y="146"/>
                  <a:pt x="448" y="145"/>
                  <a:pt x="447" y="144"/>
                </a:cubicBezTo>
                <a:cubicBezTo>
                  <a:pt x="447" y="143"/>
                  <a:pt x="447" y="142"/>
                  <a:pt x="446" y="141"/>
                </a:cubicBezTo>
                <a:cubicBezTo>
                  <a:pt x="445" y="137"/>
                  <a:pt x="442" y="133"/>
                  <a:pt x="438" y="131"/>
                </a:cubicBezTo>
                <a:cubicBezTo>
                  <a:pt x="434" y="128"/>
                  <a:pt x="429" y="127"/>
                  <a:pt x="423" y="127"/>
                </a:cubicBezTo>
                <a:cubicBezTo>
                  <a:pt x="418" y="127"/>
                  <a:pt x="414" y="128"/>
                  <a:pt x="410" y="130"/>
                </a:cubicBezTo>
                <a:cubicBezTo>
                  <a:pt x="406" y="132"/>
                  <a:pt x="402" y="135"/>
                  <a:pt x="399" y="139"/>
                </a:cubicBezTo>
                <a:cubicBezTo>
                  <a:pt x="399" y="129"/>
                  <a:pt x="399" y="129"/>
                  <a:pt x="399" y="129"/>
                </a:cubicBezTo>
                <a:cubicBezTo>
                  <a:pt x="379" y="129"/>
                  <a:pt x="379" y="129"/>
                  <a:pt x="379" y="129"/>
                </a:cubicBezTo>
                <a:cubicBezTo>
                  <a:pt x="379" y="201"/>
                  <a:pt x="379" y="201"/>
                  <a:pt x="379" y="201"/>
                </a:cubicBezTo>
                <a:cubicBezTo>
                  <a:pt x="399" y="201"/>
                  <a:pt x="399" y="201"/>
                  <a:pt x="399" y="201"/>
                </a:cubicBezTo>
                <a:cubicBezTo>
                  <a:pt x="399" y="162"/>
                  <a:pt x="399" y="162"/>
                  <a:pt x="399" y="162"/>
                </a:cubicBezTo>
                <a:cubicBezTo>
                  <a:pt x="399" y="159"/>
                  <a:pt x="399" y="156"/>
                  <a:pt x="399" y="154"/>
                </a:cubicBezTo>
                <a:cubicBezTo>
                  <a:pt x="399" y="153"/>
                  <a:pt x="400" y="151"/>
                  <a:pt x="400" y="149"/>
                </a:cubicBezTo>
                <a:cubicBezTo>
                  <a:pt x="402" y="146"/>
                  <a:pt x="404" y="144"/>
                  <a:pt x="406" y="143"/>
                </a:cubicBezTo>
                <a:cubicBezTo>
                  <a:pt x="409" y="141"/>
                  <a:pt x="412" y="140"/>
                  <a:pt x="415" y="140"/>
                </a:cubicBezTo>
                <a:cubicBezTo>
                  <a:pt x="421" y="140"/>
                  <a:pt x="425" y="142"/>
                  <a:pt x="427" y="146"/>
                </a:cubicBezTo>
                <a:cubicBezTo>
                  <a:pt x="428" y="148"/>
                  <a:pt x="429" y="150"/>
                  <a:pt x="429" y="152"/>
                </a:cubicBezTo>
                <a:cubicBezTo>
                  <a:pt x="429" y="153"/>
                  <a:pt x="429" y="156"/>
                  <a:pt x="429" y="160"/>
                </a:cubicBezTo>
                <a:cubicBezTo>
                  <a:pt x="429" y="201"/>
                  <a:pt x="429" y="201"/>
                  <a:pt x="429" y="201"/>
                </a:cubicBezTo>
                <a:cubicBezTo>
                  <a:pt x="448" y="201"/>
                  <a:pt x="448" y="201"/>
                  <a:pt x="448" y="201"/>
                </a:cubicBezTo>
                <a:cubicBezTo>
                  <a:pt x="448" y="160"/>
                  <a:pt x="448" y="160"/>
                  <a:pt x="448" y="160"/>
                </a:cubicBezTo>
                <a:cubicBezTo>
                  <a:pt x="448" y="157"/>
                  <a:pt x="448" y="155"/>
                  <a:pt x="448" y="153"/>
                </a:cubicBezTo>
                <a:cubicBezTo>
                  <a:pt x="448" y="151"/>
                  <a:pt x="448" y="149"/>
                  <a:pt x="448" y="148"/>
                </a:cubicBezTo>
                <a:close/>
                <a:moveTo>
                  <a:pt x="255" y="149"/>
                </a:moveTo>
                <a:cubicBezTo>
                  <a:pt x="257" y="153"/>
                  <a:pt x="258" y="158"/>
                  <a:pt x="258" y="164"/>
                </a:cubicBezTo>
                <a:cubicBezTo>
                  <a:pt x="258" y="169"/>
                  <a:pt x="257" y="174"/>
                  <a:pt x="255" y="179"/>
                </a:cubicBezTo>
                <a:cubicBezTo>
                  <a:pt x="253" y="184"/>
                  <a:pt x="251" y="188"/>
                  <a:pt x="248" y="192"/>
                </a:cubicBezTo>
                <a:cubicBezTo>
                  <a:pt x="245" y="195"/>
                  <a:pt x="241" y="198"/>
                  <a:pt x="237" y="200"/>
                </a:cubicBezTo>
                <a:cubicBezTo>
                  <a:pt x="233" y="202"/>
                  <a:pt x="228" y="203"/>
                  <a:pt x="223" y="203"/>
                </a:cubicBezTo>
                <a:cubicBezTo>
                  <a:pt x="221" y="203"/>
                  <a:pt x="219" y="203"/>
                  <a:pt x="217" y="202"/>
                </a:cubicBezTo>
                <a:cubicBezTo>
                  <a:pt x="215" y="202"/>
                  <a:pt x="213" y="201"/>
                  <a:pt x="211" y="200"/>
                </a:cubicBezTo>
                <a:cubicBezTo>
                  <a:pt x="210" y="200"/>
                  <a:pt x="208" y="198"/>
                  <a:pt x="206" y="197"/>
                </a:cubicBezTo>
                <a:cubicBezTo>
                  <a:pt x="205" y="195"/>
                  <a:pt x="203" y="194"/>
                  <a:pt x="201" y="192"/>
                </a:cubicBezTo>
                <a:cubicBezTo>
                  <a:pt x="201" y="237"/>
                  <a:pt x="201" y="237"/>
                  <a:pt x="201" y="237"/>
                </a:cubicBezTo>
                <a:cubicBezTo>
                  <a:pt x="182" y="237"/>
                  <a:pt x="182" y="237"/>
                  <a:pt x="182" y="237"/>
                </a:cubicBezTo>
                <a:cubicBezTo>
                  <a:pt x="182" y="129"/>
                  <a:pt x="182" y="129"/>
                  <a:pt x="182" y="129"/>
                </a:cubicBezTo>
                <a:cubicBezTo>
                  <a:pt x="201" y="129"/>
                  <a:pt x="201" y="129"/>
                  <a:pt x="201" y="129"/>
                </a:cubicBezTo>
                <a:cubicBezTo>
                  <a:pt x="201" y="140"/>
                  <a:pt x="201" y="140"/>
                  <a:pt x="201" y="140"/>
                </a:cubicBezTo>
                <a:cubicBezTo>
                  <a:pt x="204" y="135"/>
                  <a:pt x="208" y="132"/>
                  <a:pt x="212" y="130"/>
                </a:cubicBezTo>
                <a:cubicBezTo>
                  <a:pt x="216" y="128"/>
                  <a:pt x="221" y="127"/>
                  <a:pt x="226" y="127"/>
                </a:cubicBezTo>
                <a:cubicBezTo>
                  <a:pt x="230" y="127"/>
                  <a:pt x="235" y="128"/>
                  <a:pt x="239" y="130"/>
                </a:cubicBezTo>
                <a:cubicBezTo>
                  <a:pt x="243" y="132"/>
                  <a:pt x="246" y="134"/>
                  <a:pt x="249" y="137"/>
                </a:cubicBezTo>
                <a:cubicBezTo>
                  <a:pt x="252" y="141"/>
                  <a:pt x="254" y="144"/>
                  <a:pt x="255" y="149"/>
                </a:cubicBezTo>
                <a:close/>
                <a:moveTo>
                  <a:pt x="238" y="164"/>
                </a:moveTo>
                <a:cubicBezTo>
                  <a:pt x="238" y="156"/>
                  <a:pt x="236" y="150"/>
                  <a:pt x="233" y="146"/>
                </a:cubicBezTo>
                <a:cubicBezTo>
                  <a:pt x="230" y="141"/>
                  <a:pt x="225" y="139"/>
                  <a:pt x="220" y="139"/>
                </a:cubicBezTo>
                <a:cubicBezTo>
                  <a:pt x="214" y="139"/>
                  <a:pt x="209" y="141"/>
                  <a:pt x="206" y="146"/>
                </a:cubicBezTo>
                <a:cubicBezTo>
                  <a:pt x="202" y="151"/>
                  <a:pt x="201" y="157"/>
                  <a:pt x="201" y="166"/>
                </a:cubicBezTo>
                <a:cubicBezTo>
                  <a:pt x="201" y="174"/>
                  <a:pt x="202" y="180"/>
                  <a:pt x="206" y="185"/>
                </a:cubicBezTo>
                <a:cubicBezTo>
                  <a:pt x="209" y="189"/>
                  <a:pt x="214" y="192"/>
                  <a:pt x="220" y="192"/>
                </a:cubicBezTo>
                <a:cubicBezTo>
                  <a:pt x="223" y="192"/>
                  <a:pt x="226" y="191"/>
                  <a:pt x="228" y="189"/>
                </a:cubicBezTo>
                <a:cubicBezTo>
                  <a:pt x="230" y="187"/>
                  <a:pt x="232" y="185"/>
                  <a:pt x="234" y="182"/>
                </a:cubicBezTo>
                <a:cubicBezTo>
                  <a:pt x="235" y="180"/>
                  <a:pt x="236" y="177"/>
                  <a:pt x="237" y="173"/>
                </a:cubicBezTo>
                <a:cubicBezTo>
                  <a:pt x="237" y="170"/>
                  <a:pt x="238" y="167"/>
                  <a:pt x="238" y="164"/>
                </a:cubicBezTo>
                <a:close/>
                <a:moveTo>
                  <a:pt x="170" y="170"/>
                </a:moveTo>
                <a:cubicBezTo>
                  <a:pt x="169" y="168"/>
                  <a:pt x="167" y="166"/>
                  <a:pt x="164" y="164"/>
                </a:cubicBezTo>
                <a:cubicBezTo>
                  <a:pt x="162" y="162"/>
                  <a:pt x="159" y="160"/>
                  <a:pt x="155" y="157"/>
                </a:cubicBezTo>
                <a:cubicBezTo>
                  <a:pt x="151" y="154"/>
                  <a:pt x="149" y="152"/>
                  <a:pt x="147" y="150"/>
                </a:cubicBezTo>
                <a:cubicBezTo>
                  <a:pt x="146" y="149"/>
                  <a:pt x="145" y="147"/>
                  <a:pt x="145" y="145"/>
                </a:cubicBezTo>
                <a:cubicBezTo>
                  <a:pt x="145" y="143"/>
                  <a:pt x="146" y="142"/>
                  <a:pt x="148" y="140"/>
                </a:cubicBezTo>
                <a:cubicBezTo>
                  <a:pt x="149" y="139"/>
                  <a:pt x="152" y="138"/>
                  <a:pt x="154" y="138"/>
                </a:cubicBezTo>
                <a:cubicBezTo>
                  <a:pt x="158" y="138"/>
                  <a:pt x="162" y="140"/>
                  <a:pt x="166" y="142"/>
                </a:cubicBezTo>
                <a:cubicBezTo>
                  <a:pt x="172" y="133"/>
                  <a:pt x="172" y="133"/>
                  <a:pt x="172" y="133"/>
                </a:cubicBezTo>
                <a:cubicBezTo>
                  <a:pt x="169" y="131"/>
                  <a:pt x="166" y="130"/>
                  <a:pt x="162" y="129"/>
                </a:cubicBezTo>
                <a:cubicBezTo>
                  <a:pt x="159" y="128"/>
                  <a:pt x="155" y="127"/>
                  <a:pt x="151" y="127"/>
                </a:cubicBezTo>
                <a:cubicBezTo>
                  <a:pt x="148" y="127"/>
                  <a:pt x="144" y="128"/>
                  <a:pt x="141" y="129"/>
                </a:cubicBezTo>
                <a:cubicBezTo>
                  <a:pt x="138" y="130"/>
                  <a:pt x="136" y="131"/>
                  <a:pt x="134" y="133"/>
                </a:cubicBezTo>
                <a:cubicBezTo>
                  <a:pt x="131" y="135"/>
                  <a:pt x="130" y="137"/>
                  <a:pt x="129" y="139"/>
                </a:cubicBezTo>
                <a:cubicBezTo>
                  <a:pt x="127" y="142"/>
                  <a:pt x="127" y="144"/>
                  <a:pt x="127" y="147"/>
                </a:cubicBezTo>
                <a:cubicBezTo>
                  <a:pt x="127" y="150"/>
                  <a:pt x="127" y="152"/>
                  <a:pt x="128" y="154"/>
                </a:cubicBezTo>
                <a:cubicBezTo>
                  <a:pt x="129" y="156"/>
                  <a:pt x="130" y="158"/>
                  <a:pt x="132" y="160"/>
                </a:cubicBezTo>
                <a:cubicBezTo>
                  <a:pt x="133" y="161"/>
                  <a:pt x="135" y="163"/>
                  <a:pt x="137" y="164"/>
                </a:cubicBezTo>
                <a:cubicBezTo>
                  <a:pt x="138" y="166"/>
                  <a:pt x="140" y="167"/>
                  <a:pt x="142" y="168"/>
                </a:cubicBezTo>
                <a:cubicBezTo>
                  <a:pt x="145" y="170"/>
                  <a:pt x="147" y="172"/>
                  <a:pt x="148" y="173"/>
                </a:cubicBezTo>
                <a:cubicBezTo>
                  <a:pt x="150" y="174"/>
                  <a:pt x="151" y="176"/>
                  <a:pt x="152" y="177"/>
                </a:cubicBezTo>
                <a:cubicBezTo>
                  <a:pt x="153" y="178"/>
                  <a:pt x="154" y="179"/>
                  <a:pt x="154" y="180"/>
                </a:cubicBezTo>
                <a:cubicBezTo>
                  <a:pt x="154" y="181"/>
                  <a:pt x="154" y="182"/>
                  <a:pt x="154" y="183"/>
                </a:cubicBezTo>
                <a:cubicBezTo>
                  <a:pt x="154" y="186"/>
                  <a:pt x="154" y="188"/>
                  <a:pt x="152" y="189"/>
                </a:cubicBezTo>
                <a:cubicBezTo>
                  <a:pt x="150" y="191"/>
                  <a:pt x="147" y="192"/>
                  <a:pt x="144" y="192"/>
                </a:cubicBezTo>
                <a:cubicBezTo>
                  <a:pt x="142" y="192"/>
                  <a:pt x="139" y="191"/>
                  <a:pt x="137" y="190"/>
                </a:cubicBezTo>
                <a:cubicBezTo>
                  <a:pt x="134" y="189"/>
                  <a:pt x="132" y="187"/>
                  <a:pt x="129" y="185"/>
                </a:cubicBezTo>
                <a:cubicBezTo>
                  <a:pt x="123" y="195"/>
                  <a:pt x="123" y="195"/>
                  <a:pt x="123" y="195"/>
                </a:cubicBezTo>
                <a:cubicBezTo>
                  <a:pt x="126" y="198"/>
                  <a:pt x="130" y="200"/>
                  <a:pt x="134" y="201"/>
                </a:cubicBezTo>
                <a:cubicBezTo>
                  <a:pt x="138" y="202"/>
                  <a:pt x="142" y="203"/>
                  <a:pt x="147" y="203"/>
                </a:cubicBezTo>
                <a:cubicBezTo>
                  <a:pt x="150" y="203"/>
                  <a:pt x="154" y="202"/>
                  <a:pt x="157" y="201"/>
                </a:cubicBezTo>
                <a:cubicBezTo>
                  <a:pt x="161" y="200"/>
                  <a:pt x="164" y="199"/>
                  <a:pt x="166" y="197"/>
                </a:cubicBezTo>
                <a:cubicBezTo>
                  <a:pt x="168" y="195"/>
                  <a:pt x="170" y="193"/>
                  <a:pt x="172" y="190"/>
                </a:cubicBezTo>
                <a:cubicBezTo>
                  <a:pt x="173" y="187"/>
                  <a:pt x="174" y="184"/>
                  <a:pt x="174" y="181"/>
                </a:cubicBezTo>
                <a:cubicBezTo>
                  <a:pt x="174" y="179"/>
                  <a:pt x="173" y="177"/>
                  <a:pt x="173" y="175"/>
                </a:cubicBezTo>
                <a:cubicBezTo>
                  <a:pt x="172" y="173"/>
                  <a:pt x="171" y="172"/>
                  <a:pt x="170" y="170"/>
                </a:cubicBezTo>
                <a:close/>
                <a:moveTo>
                  <a:pt x="543" y="118"/>
                </a:moveTo>
                <a:cubicBezTo>
                  <a:pt x="543" y="114"/>
                  <a:pt x="546" y="111"/>
                  <a:pt x="549" y="111"/>
                </a:cubicBezTo>
                <a:cubicBezTo>
                  <a:pt x="549" y="111"/>
                  <a:pt x="549" y="111"/>
                  <a:pt x="549" y="111"/>
                </a:cubicBezTo>
                <a:cubicBezTo>
                  <a:pt x="553" y="111"/>
                  <a:pt x="556" y="114"/>
                  <a:pt x="556" y="118"/>
                </a:cubicBezTo>
                <a:cubicBezTo>
                  <a:pt x="556" y="121"/>
                  <a:pt x="553" y="124"/>
                  <a:pt x="549" y="124"/>
                </a:cubicBezTo>
                <a:cubicBezTo>
                  <a:pt x="546" y="124"/>
                  <a:pt x="543" y="121"/>
                  <a:pt x="543" y="118"/>
                </a:cubicBezTo>
                <a:close/>
                <a:moveTo>
                  <a:pt x="544" y="118"/>
                </a:moveTo>
                <a:cubicBezTo>
                  <a:pt x="544" y="121"/>
                  <a:pt x="547" y="123"/>
                  <a:pt x="549" y="123"/>
                </a:cubicBezTo>
                <a:cubicBezTo>
                  <a:pt x="552" y="123"/>
                  <a:pt x="555" y="121"/>
                  <a:pt x="555" y="118"/>
                </a:cubicBezTo>
                <a:cubicBezTo>
                  <a:pt x="555" y="114"/>
                  <a:pt x="552" y="112"/>
                  <a:pt x="549" y="112"/>
                </a:cubicBezTo>
                <a:cubicBezTo>
                  <a:pt x="549" y="112"/>
                  <a:pt x="549" y="112"/>
                  <a:pt x="549" y="112"/>
                </a:cubicBezTo>
                <a:cubicBezTo>
                  <a:pt x="547" y="112"/>
                  <a:pt x="544" y="114"/>
                  <a:pt x="544" y="118"/>
                </a:cubicBezTo>
                <a:close/>
                <a:moveTo>
                  <a:pt x="544" y="143"/>
                </a:moveTo>
                <a:cubicBezTo>
                  <a:pt x="589" y="164"/>
                  <a:pt x="589" y="164"/>
                  <a:pt x="589" y="164"/>
                </a:cubicBezTo>
                <a:cubicBezTo>
                  <a:pt x="544" y="187"/>
                  <a:pt x="544" y="187"/>
                  <a:pt x="544" y="187"/>
                </a:cubicBezTo>
                <a:cubicBezTo>
                  <a:pt x="544" y="199"/>
                  <a:pt x="544" y="199"/>
                  <a:pt x="544" y="199"/>
                </a:cubicBezTo>
                <a:cubicBezTo>
                  <a:pt x="602" y="171"/>
                  <a:pt x="602" y="171"/>
                  <a:pt x="602" y="171"/>
                </a:cubicBezTo>
                <a:cubicBezTo>
                  <a:pt x="602" y="159"/>
                  <a:pt x="602" y="159"/>
                  <a:pt x="602" y="159"/>
                </a:cubicBezTo>
                <a:cubicBezTo>
                  <a:pt x="544" y="130"/>
                  <a:pt x="544" y="130"/>
                  <a:pt x="544" y="130"/>
                </a:cubicBezTo>
                <a:lnTo>
                  <a:pt x="544" y="143"/>
                </a:lnTo>
                <a:close/>
                <a:moveTo>
                  <a:pt x="548" y="121"/>
                </a:moveTo>
                <a:cubicBezTo>
                  <a:pt x="547" y="121"/>
                  <a:pt x="547" y="121"/>
                  <a:pt x="547" y="121"/>
                </a:cubicBezTo>
                <a:cubicBezTo>
                  <a:pt x="547" y="114"/>
                  <a:pt x="547" y="114"/>
                  <a:pt x="547" y="114"/>
                </a:cubicBezTo>
                <a:cubicBezTo>
                  <a:pt x="548" y="114"/>
                  <a:pt x="548" y="114"/>
                  <a:pt x="549" y="114"/>
                </a:cubicBezTo>
                <a:cubicBezTo>
                  <a:pt x="550" y="114"/>
                  <a:pt x="551" y="114"/>
                  <a:pt x="551" y="114"/>
                </a:cubicBezTo>
                <a:cubicBezTo>
                  <a:pt x="552" y="115"/>
                  <a:pt x="552" y="115"/>
                  <a:pt x="552" y="116"/>
                </a:cubicBezTo>
                <a:cubicBezTo>
                  <a:pt x="552" y="117"/>
                  <a:pt x="551" y="117"/>
                  <a:pt x="551" y="118"/>
                </a:cubicBezTo>
                <a:cubicBezTo>
                  <a:pt x="551" y="118"/>
                  <a:pt x="551" y="118"/>
                  <a:pt x="551" y="118"/>
                </a:cubicBezTo>
                <a:cubicBezTo>
                  <a:pt x="551" y="118"/>
                  <a:pt x="552" y="118"/>
                  <a:pt x="552" y="119"/>
                </a:cubicBezTo>
                <a:cubicBezTo>
                  <a:pt x="552" y="121"/>
                  <a:pt x="552" y="121"/>
                  <a:pt x="552" y="121"/>
                </a:cubicBezTo>
                <a:cubicBezTo>
                  <a:pt x="551" y="121"/>
                  <a:pt x="551" y="121"/>
                  <a:pt x="551" y="121"/>
                </a:cubicBezTo>
                <a:cubicBezTo>
                  <a:pt x="551" y="121"/>
                  <a:pt x="551" y="120"/>
                  <a:pt x="551" y="119"/>
                </a:cubicBezTo>
                <a:cubicBezTo>
                  <a:pt x="550" y="119"/>
                  <a:pt x="550" y="118"/>
                  <a:pt x="549" y="118"/>
                </a:cubicBezTo>
                <a:cubicBezTo>
                  <a:pt x="548" y="118"/>
                  <a:pt x="548" y="118"/>
                  <a:pt x="548" y="118"/>
                </a:cubicBezTo>
                <a:lnTo>
                  <a:pt x="548" y="121"/>
                </a:lnTo>
                <a:close/>
                <a:moveTo>
                  <a:pt x="548" y="117"/>
                </a:moveTo>
                <a:cubicBezTo>
                  <a:pt x="549" y="117"/>
                  <a:pt x="549" y="117"/>
                  <a:pt x="549" y="117"/>
                </a:cubicBezTo>
                <a:cubicBezTo>
                  <a:pt x="550" y="117"/>
                  <a:pt x="551" y="117"/>
                  <a:pt x="551" y="116"/>
                </a:cubicBezTo>
                <a:cubicBezTo>
                  <a:pt x="551" y="115"/>
                  <a:pt x="550" y="115"/>
                  <a:pt x="549" y="115"/>
                </a:cubicBezTo>
                <a:cubicBezTo>
                  <a:pt x="549" y="115"/>
                  <a:pt x="548" y="115"/>
                  <a:pt x="548" y="115"/>
                </a:cubicBezTo>
                <a:lnTo>
                  <a:pt x="548" y="117"/>
                </a:lnTo>
                <a:close/>
                <a:moveTo>
                  <a:pt x="371" y="411"/>
                </a:moveTo>
                <a:cubicBezTo>
                  <a:pt x="112" y="411"/>
                  <a:pt x="112" y="411"/>
                  <a:pt x="112" y="411"/>
                </a:cubicBezTo>
                <a:cubicBezTo>
                  <a:pt x="103" y="411"/>
                  <a:pt x="96" y="418"/>
                  <a:pt x="96" y="427"/>
                </a:cubicBezTo>
                <a:cubicBezTo>
                  <a:pt x="96" y="436"/>
                  <a:pt x="103" y="443"/>
                  <a:pt x="112" y="443"/>
                </a:cubicBezTo>
                <a:cubicBezTo>
                  <a:pt x="371" y="443"/>
                  <a:pt x="371" y="443"/>
                  <a:pt x="371" y="443"/>
                </a:cubicBezTo>
                <a:cubicBezTo>
                  <a:pt x="380" y="443"/>
                  <a:pt x="387" y="436"/>
                  <a:pt x="387" y="427"/>
                </a:cubicBezTo>
                <a:cubicBezTo>
                  <a:pt x="387" y="418"/>
                  <a:pt x="380" y="411"/>
                  <a:pt x="371" y="411"/>
                </a:cubicBezTo>
                <a:close/>
                <a:moveTo>
                  <a:pt x="724" y="63"/>
                </a:moveTo>
                <a:cubicBezTo>
                  <a:pt x="724" y="497"/>
                  <a:pt x="724" y="497"/>
                  <a:pt x="724" y="497"/>
                </a:cubicBezTo>
                <a:cubicBezTo>
                  <a:pt x="724" y="532"/>
                  <a:pt x="695" y="561"/>
                  <a:pt x="660" y="561"/>
                </a:cubicBezTo>
                <a:cubicBezTo>
                  <a:pt x="64" y="561"/>
                  <a:pt x="64" y="561"/>
                  <a:pt x="64" y="561"/>
                </a:cubicBezTo>
                <a:cubicBezTo>
                  <a:pt x="29" y="561"/>
                  <a:pt x="0" y="532"/>
                  <a:pt x="0" y="497"/>
                </a:cubicBezTo>
                <a:cubicBezTo>
                  <a:pt x="0" y="63"/>
                  <a:pt x="0" y="63"/>
                  <a:pt x="0" y="63"/>
                </a:cubicBezTo>
                <a:cubicBezTo>
                  <a:pt x="0" y="28"/>
                  <a:pt x="29" y="0"/>
                  <a:pt x="64" y="0"/>
                </a:cubicBezTo>
                <a:cubicBezTo>
                  <a:pt x="660" y="0"/>
                  <a:pt x="660" y="0"/>
                  <a:pt x="660" y="0"/>
                </a:cubicBezTo>
                <a:cubicBezTo>
                  <a:pt x="695" y="0"/>
                  <a:pt x="724" y="28"/>
                  <a:pt x="724" y="63"/>
                </a:cubicBezTo>
                <a:close/>
                <a:moveTo>
                  <a:pt x="32" y="63"/>
                </a:moveTo>
                <a:cubicBezTo>
                  <a:pt x="32" y="284"/>
                  <a:pt x="32" y="284"/>
                  <a:pt x="32" y="284"/>
                </a:cubicBezTo>
                <a:cubicBezTo>
                  <a:pt x="692" y="284"/>
                  <a:pt x="692" y="284"/>
                  <a:pt x="692" y="284"/>
                </a:cubicBezTo>
                <a:cubicBezTo>
                  <a:pt x="692" y="63"/>
                  <a:pt x="692" y="63"/>
                  <a:pt x="692" y="63"/>
                </a:cubicBezTo>
                <a:cubicBezTo>
                  <a:pt x="692" y="46"/>
                  <a:pt x="678" y="32"/>
                  <a:pt x="660" y="32"/>
                </a:cubicBezTo>
                <a:cubicBezTo>
                  <a:pt x="64" y="32"/>
                  <a:pt x="64" y="32"/>
                  <a:pt x="64" y="32"/>
                </a:cubicBezTo>
                <a:cubicBezTo>
                  <a:pt x="46" y="32"/>
                  <a:pt x="32" y="46"/>
                  <a:pt x="32" y="63"/>
                </a:cubicBezTo>
                <a:close/>
                <a:moveTo>
                  <a:pt x="692" y="497"/>
                </a:moveTo>
                <a:cubicBezTo>
                  <a:pt x="692" y="316"/>
                  <a:pt x="692" y="316"/>
                  <a:pt x="692" y="316"/>
                </a:cubicBezTo>
                <a:cubicBezTo>
                  <a:pt x="32" y="316"/>
                  <a:pt x="32" y="316"/>
                  <a:pt x="32" y="316"/>
                </a:cubicBezTo>
                <a:cubicBezTo>
                  <a:pt x="32" y="497"/>
                  <a:pt x="32" y="497"/>
                  <a:pt x="32" y="497"/>
                </a:cubicBezTo>
                <a:cubicBezTo>
                  <a:pt x="32" y="515"/>
                  <a:pt x="46" y="529"/>
                  <a:pt x="64" y="529"/>
                </a:cubicBezTo>
                <a:cubicBezTo>
                  <a:pt x="660" y="529"/>
                  <a:pt x="660" y="529"/>
                  <a:pt x="660" y="529"/>
                </a:cubicBezTo>
                <a:cubicBezTo>
                  <a:pt x="678" y="529"/>
                  <a:pt x="692" y="515"/>
                  <a:pt x="692" y="497"/>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100" dirty="0">
              <a:solidFill>
                <a:srgbClr val="FFFFFF"/>
              </a:solidFill>
              <a:uFillTx/>
            </a:endParaRPr>
          </a:p>
        </p:txBody>
      </p:sp>
      <p:grpSp>
        <p:nvGrpSpPr>
          <p:cNvPr id="128" name="Group 127"/>
          <p:cNvGrpSpPr/>
          <p:nvPr/>
        </p:nvGrpSpPr>
        <p:grpSpPr>
          <a:xfrm>
            <a:off x="10676143" y="4324206"/>
            <a:ext cx="1106355" cy="618144"/>
            <a:chOff x="10664594" y="4404153"/>
            <a:chExt cx="1106355" cy="618144"/>
          </a:xfrm>
        </p:grpSpPr>
        <p:sp>
          <p:nvSpPr>
            <p:cNvPr id="125" name="Freeform 160"/>
            <p:cNvSpPr>
              <a:spLocks noEditPoints="1"/>
            </p:cNvSpPr>
            <p:nvPr/>
          </p:nvSpPr>
          <p:spPr bwMode="auto">
            <a:xfrm>
              <a:off x="10664594" y="4404153"/>
              <a:ext cx="1106355" cy="618144"/>
            </a:xfrm>
            <a:custGeom>
              <a:avLst/>
              <a:gdLst>
                <a:gd name="T0" fmla="*/ 730 w 888"/>
                <a:gd name="T1" fmla="*/ 247 h 560"/>
                <a:gd name="T2" fmla="*/ 716 w 888"/>
                <a:gd name="T3" fmla="*/ 248 h 560"/>
                <a:gd name="T4" fmla="*/ 502 w 888"/>
                <a:gd name="T5" fmla="*/ 25 h 560"/>
                <a:gd name="T6" fmla="*/ 210 w 888"/>
                <a:gd name="T7" fmla="*/ 149 h 560"/>
                <a:gd name="T8" fmla="*/ 63 w 888"/>
                <a:gd name="T9" fmla="*/ 207 h 560"/>
                <a:gd name="T10" fmla="*/ 0 w 888"/>
                <a:gd name="T11" fmla="*/ 354 h 560"/>
                <a:gd name="T12" fmla="*/ 191 w 888"/>
                <a:gd name="T13" fmla="*/ 559 h 560"/>
                <a:gd name="T14" fmla="*/ 546 w 888"/>
                <a:gd name="T15" fmla="*/ 560 h 560"/>
                <a:gd name="T16" fmla="*/ 730 w 888"/>
                <a:gd name="T17" fmla="*/ 560 h 560"/>
                <a:gd name="T18" fmla="*/ 888 w 888"/>
                <a:gd name="T19" fmla="*/ 404 h 560"/>
                <a:gd name="T20" fmla="*/ 730 w 888"/>
                <a:gd name="T21" fmla="*/ 247 h 560"/>
                <a:gd name="T22" fmla="*/ 730 w 888"/>
                <a:gd name="T23" fmla="*/ 528 h 560"/>
                <a:gd name="T24" fmla="*/ 546 w 888"/>
                <a:gd name="T25" fmla="*/ 528 h 560"/>
                <a:gd name="T26" fmla="*/ 191 w 888"/>
                <a:gd name="T27" fmla="*/ 527 h 560"/>
                <a:gd name="T28" fmla="*/ 32 w 888"/>
                <a:gd name="T29" fmla="*/ 354 h 560"/>
                <a:gd name="T30" fmla="*/ 85 w 888"/>
                <a:gd name="T31" fmla="*/ 230 h 560"/>
                <a:gd name="T32" fmla="*/ 210 w 888"/>
                <a:gd name="T33" fmla="*/ 181 h 560"/>
                <a:gd name="T34" fmla="*/ 228 w 888"/>
                <a:gd name="T35" fmla="*/ 181 h 560"/>
                <a:gd name="T36" fmla="*/ 237 w 888"/>
                <a:gd name="T37" fmla="*/ 165 h 560"/>
                <a:gd name="T38" fmla="*/ 442 w 888"/>
                <a:gd name="T39" fmla="*/ 51 h 560"/>
                <a:gd name="T40" fmla="*/ 496 w 888"/>
                <a:gd name="T41" fmla="*/ 56 h 560"/>
                <a:gd name="T42" fmla="*/ 684 w 888"/>
                <a:gd name="T43" fmla="*/ 253 h 560"/>
                <a:gd name="T44" fmla="*/ 689 w 888"/>
                <a:gd name="T45" fmla="*/ 283 h 560"/>
                <a:gd name="T46" fmla="*/ 719 w 888"/>
                <a:gd name="T47" fmla="*/ 280 h 560"/>
                <a:gd name="T48" fmla="*/ 730 w 888"/>
                <a:gd name="T49" fmla="*/ 279 h 560"/>
                <a:gd name="T50" fmla="*/ 856 w 888"/>
                <a:gd name="T51" fmla="*/ 404 h 560"/>
                <a:gd name="T52" fmla="*/ 730 w 888"/>
                <a:gd name="T53" fmla="*/ 528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88" h="560">
                  <a:moveTo>
                    <a:pt x="730" y="247"/>
                  </a:moveTo>
                  <a:cubicBezTo>
                    <a:pt x="725" y="247"/>
                    <a:pt x="721" y="247"/>
                    <a:pt x="716" y="248"/>
                  </a:cubicBezTo>
                  <a:cubicBezTo>
                    <a:pt x="699" y="136"/>
                    <a:pt x="616" y="49"/>
                    <a:pt x="502" y="25"/>
                  </a:cubicBezTo>
                  <a:cubicBezTo>
                    <a:pt x="386" y="0"/>
                    <a:pt x="272" y="49"/>
                    <a:pt x="210" y="149"/>
                  </a:cubicBezTo>
                  <a:cubicBezTo>
                    <a:pt x="154" y="149"/>
                    <a:pt x="103" y="169"/>
                    <a:pt x="63" y="207"/>
                  </a:cubicBezTo>
                  <a:cubicBezTo>
                    <a:pt x="23" y="246"/>
                    <a:pt x="0" y="298"/>
                    <a:pt x="0" y="354"/>
                  </a:cubicBezTo>
                  <a:cubicBezTo>
                    <a:pt x="0" y="462"/>
                    <a:pt x="83" y="550"/>
                    <a:pt x="191" y="559"/>
                  </a:cubicBezTo>
                  <a:cubicBezTo>
                    <a:pt x="546" y="560"/>
                    <a:pt x="546" y="560"/>
                    <a:pt x="546" y="560"/>
                  </a:cubicBezTo>
                  <a:cubicBezTo>
                    <a:pt x="730" y="560"/>
                    <a:pt x="730" y="560"/>
                    <a:pt x="730" y="560"/>
                  </a:cubicBezTo>
                  <a:cubicBezTo>
                    <a:pt x="817" y="560"/>
                    <a:pt x="888" y="490"/>
                    <a:pt x="888" y="404"/>
                  </a:cubicBezTo>
                  <a:cubicBezTo>
                    <a:pt x="888" y="317"/>
                    <a:pt x="817" y="247"/>
                    <a:pt x="730" y="247"/>
                  </a:cubicBezTo>
                  <a:close/>
                  <a:moveTo>
                    <a:pt x="730" y="528"/>
                  </a:moveTo>
                  <a:cubicBezTo>
                    <a:pt x="546" y="528"/>
                    <a:pt x="546" y="528"/>
                    <a:pt x="546" y="528"/>
                  </a:cubicBezTo>
                  <a:cubicBezTo>
                    <a:pt x="191" y="527"/>
                    <a:pt x="191" y="527"/>
                    <a:pt x="191" y="527"/>
                  </a:cubicBezTo>
                  <a:cubicBezTo>
                    <a:pt x="102" y="520"/>
                    <a:pt x="32" y="445"/>
                    <a:pt x="32" y="354"/>
                  </a:cubicBezTo>
                  <a:cubicBezTo>
                    <a:pt x="32" y="307"/>
                    <a:pt x="51" y="263"/>
                    <a:pt x="85" y="230"/>
                  </a:cubicBezTo>
                  <a:cubicBezTo>
                    <a:pt x="119" y="198"/>
                    <a:pt x="162" y="181"/>
                    <a:pt x="210" y="181"/>
                  </a:cubicBezTo>
                  <a:cubicBezTo>
                    <a:pt x="228" y="181"/>
                    <a:pt x="228" y="181"/>
                    <a:pt x="228" y="181"/>
                  </a:cubicBezTo>
                  <a:cubicBezTo>
                    <a:pt x="237" y="165"/>
                    <a:pt x="237" y="165"/>
                    <a:pt x="237" y="165"/>
                  </a:cubicBezTo>
                  <a:cubicBezTo>
                    <a:pt x="282" y="93"/>
                    <a:pt x="358" y="51"/>
                    <a:pt x="442" y="51"/>
                  </a:cubicBezTo>
                  <a:cubicBezTo>
                    <a:pt x="460" y="51"/>
                    <a:pt x="478" y="52"/>
                    <a:pt x="496" y="56"/>
                  </a:cubicBezTo>
                  <a:cubicBezTo>
                    <a:pt x="597" y="78"/>
                    <a:pt x="669" y="153"/>
                    <a:pt x="684" y="253"/>
                  </a:cubicBezTo>
                  <a:cubicBezTo>
                    <a:pt x="689" y="283"/>
                    <a:pt x="689" y="283"/>
                    <a:pt x="689" y="283"/>
                  </a:cubicBezTo>
                  <a:cubicBezTo>
                    <a:pt x="719" y="280"/>
                    <a:pt x="719" y="280"/>
                    <a:pt x="719" y="280"/>
                  </a:cubicBezTo>
                  <a:cubicBezTo>
                    <a:pt x="723" y="279"/>
                    <a:pt x="726" y="279"/>
                    <a:pt x="730" y="279"/>
                  </a:cubicBezTo>
                  <a:cubicBezTo>
                    <a:pt x="799" y="279"/>
                    <a:pt x="856" y="335"/>
                    <a:pt x="856" y="404"/>
                  </a:cubicBezTo>
                  <a:cubicBezTo>
                    <a:pt x="856" y="472"/>
                    <a:pt x="799" y="528"/>
                    <a:pt x="730" y="52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100" dirty="0">
                <a:solidFill>
                  <a:srgbClr val="FFFFFF"/>
                </a:solidFill>
                <a:uFillTx/>
              </a:endParaRPr>
            </a:p>
          </p:txBody>
        </p:sp>
        <p:sp>
          <p:nvSpPr>
            <p:cNvPr id="126" name="Freeform 220"/>
            <p:cNvSpPr>
              <a:spLocks noEditPoints="1"/>
            </p:cNvSpPr>
            <p:nvPr/>
          </p:nvSpPr>
          <p:spPr bwMode="auto">
            <a:xfrm>
              <a:off x="11045907" y="4613735"/>
              <a:ext cx="366829" cy="284239"/>
            </a:xfrm>
            <a:custGeom>
              <a:avLst/>
              <a:gdLst>
                <a:gd name="T0" fmla="*/ 347 w 724"/>
                <a:gd name="T1" fmla="*/ 201 h 561"/>
                <a:gd name="T2" fmla="*/ 308 w 724"/>
                <a:gd name="T3" fmla="*/ 200 h 561"/>
                <a:gd name="T4" fmla="*/ 298 w 724"/>
                <a:gd name="T5" fmla="*/ 177 h 561"/>
                <a:gd name="T6" fmla="*/ 317 w 724"/>
                <a:gd name="T7" fmla="*/ 170 h 561"/>
                <a:gd name="T8" fmla="*/ 345 w 724"/>
                <a:gd name="T9" fmla="*/ 181 h 561"/>
                <a:gd name="T10" fmla="*/ 266 w 724"/>
                <a:gd name="T11" fmla="*/ 201 h 561"/>
                <a:gd name="T12" fmla="*/ 266 w 724"/>
                <a:gd name="T13" fmla="*/ 201 h 561"/>
                <a:gd name="T14" fmla="*/ 481 w 724"/>
                <a:gd name="T15" fmla="*/ 157 h 561"/>
                <a:gd name="T16" fmla="*/ 481 w 724"/>
                <a:gd name="T17" fmla="*/ 201 h 561"/>
                <a:gd name="T18" fmla="*/ 498 w 724"/>
                <a:gd name="T19" fmla="*/ 160 h 561"/>
                <a:gd name="T20" fmla="*/ 446 w 724"/>
                <a:gd name="T21" fmla="*/ 141 h 561"/>
                <a:gd name="T22" fmla="*/ 399 w 724"/>
                <a:gd name="T23" fmla="*/ 139 h 561"/>
                <a:gd name="T24" fmla="*/ 399 w 724"/>
                <a:gd name="T25" fmla="*/ 201 h 561"/>
                <a:gd name="T26" fmla="*/ 406 w 724"/>
                <a:gd name="T27" fmla="*/ 143 h 561"/>
                <a:gd name="T28" fmla="*/ 429 w 724"/>
                <a:gd name="T29" fmla="*/ 160 h 561"/>
                <a:gd name="T30" fmla="*/ 448 w 724"/>
                <a:gd name="T31" fmla="*/ 153 h 561"/>
                <a:gd name="T32" fmla="*/ 255 w 724"/>
                <a:gd name="T33" fmla="*/ 179 h 561"/>
                <a:gd name="T34" fmla="*/ 217 w 724"/>
                <a:gd name="T35" fmla="*/ 202 h 561"/>
                <a:gd name="T36" fmla="*/ 201 w 724"/>
                <a:gd name="T37" fmla="*/ 237 h 561"/>
                <a:gd name="T38" fmla="*/ 201 w 724"/>
                <a:gd name="T39" fmla="*/ 140 h 561"/>
                <a:gd name="T40" fmla="*/ 249 w 724"/>
                <a:gd name="T41" fmla="*/ 137 h 561"/>
                <a:gd name="T42" fmla="*/ 220 w 724"/>
                <a:gd name="T43" fmla="*/ 139 h 561"/>
                <a:gd name="T44" fmla="*/ 220 w 724"/>
                <a:gd name="T45" fmla="*/ 192 h 561"/>
                <a:gd name="T46" fmla="*/ 238 w 724"/>
                <a:gd name="T47" fmla="*/ 164 h 561"/>
                <a:gd name="T48" fmla="*/ 147 w 724"/>
                <a:gd name="T49" fmla="*/ 150 h 561"/>
                <a:gd name="T50" fmla="*/ 166 w 724"/>
                <a:gd name="T51" fmla="*/ 142 h 561"/>
                <a:gd name="T52" fmla="*/ 141 w 724"/>
                <a:gd name="T53" fmla="*/ 129 h 561"/>
                <a:gd name="T54" fmla="*/ 128 w 724"/>
                <a:gd name="T55" fmla="*/ 154 h 561"/>
                <a:gd name="T56" fmla="*/ 148 w 724"/>
                <a:gd name="T57" fmla="*/ 173 h 561"/>
                <a:gd name="T58" fmla="*/ 152 w 724"/>
                <a:gd name="T59" fmla="*/ 189 h 561"/>
                <a:gd name="T60" fmla="*/ 123 w 724"/>
                <a:gd name="T61" fmla="*/ 195 h 561"/>
                <a:gd name="T62" fmla="*/ 166 w 724"/>
                <a:gd name="T63" fmla="*/ 197 h 561"/>
                <a:gd name="T64" fmla="*/ 170 w 724"/>
                <a:gd name="T65" fmla="*/ 170 h 561"/>
                <a:gd name="T66" fmla="*/ 556 w 724"/>
                <a:gd name="T67" fmla="*/ 118 h 561"/>
                <a:gd name="T68" fmla="*/ 549 w 724"/>
                <a:gd name="T69" fmla="*/ 123 h 561"/>
                <a:gd name="T70" fmla="*/ 544 w 724"/>
                <a:gd name="T71" fmla="*/ 118 h 561"/>
                <a:gd name="T72" fmla="*/ 544 w 724"/>
                <a:gd name="T73" fmla="*/ 199 h 561"/>
                <a:gd name="T74" fmla="*/ 544 w 724"/>
                <a:gd name="T75" fmla="*/ 143 h 561"/>
                <a:gd name="T76" fmla="*/ 549 w 724"/>
                <a:gd name="T77" fmla="*/ 114 h 561"/>
                <a:gd name="T78" fmla="*/ 551 w 724"/>
                <a:gd name="T79" fmla="*/ 118 h 561"/>
                <a:gd name="T80" fmla="*/ 551 w 724"/>
                <a:gd name="T81" fmla="*/ 119 h 561"/>
                <a:gd name="T82" fmla="*/ 548 w 724"/>
                <a:gd name="T83" fmla="*/ 117 h 561"/>
                <a:gd name="T84" fmla="*/ 548 w 724"/>
                <a:gd name="T85" fmla="*/ 115 h 561"/>
                <a:gd name="T86" fmla="*/ 96 w 724"/>
                <a:gd name="T87" fmla="*/ 427 h 561"/>
                <a:gd name="T88" fmla="*/ 371 w 724"/>
                <a:gd name="T89" fmla="*/ 411 h 561"/>
                <a:gd name="T90" fmla="*/ 64 w 724"/>
                <a:gd name="T91" fmla="*/ 561 h 561"/>
                <a:gd name="T92" fmla="*/ 660 w 724"/>
                <a:gd name="T93" fmla="*/ 0 h 561"/>
                <a:gd name="T94" fmla="*/ 692 w 724"/>
                <a:gd name="T95" fmla="*/ 284 h 561"/>
                <a:gd name="T96" fmla="*/ 32 w 724"/>
                <a:gd name="T97" fmla="*/ 63 h 561"/>
                <a:gd name="T98" fmla="*/ 32 w 724"/>
                <a:gd name="T99" fmla="*/ 497 h 5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24" h="561">
                  <a:moveTo>
                    <a:pt x="347" y="129"/>
                  </a:moveTo>
                  <a:cubicBezTo>
                    <a:pt x="366" y="129"/>
                    <a:pt x="366" y="129"/>
                    <a:pt x="366" y="129"/>
                  </a:cubicBezTo>
                  <a:cubicBezTo>
                    <a:pt x="366" y="201"/>
                    <a:pt x="366" y="201"/>
                    <a:pt x="366" y="201"/>
                  </a:cubicBezTo>
                  <a:cubicBezTo>
                    <a:pt x="347" y="201"/>
                    <a:pt x="347" y="201"/>
                    <a:pt x="347" y="201"/>
                  </a:cubicBezTo>
                  <a:cubicBezTo>
                    <a:pt x="347" y="192"/>
                    <a:pt x="347" y="192"/>
                    <a:pt x="347" y="192"/>
                  </a:cubicBezTo>
                  <a:cubicBezTo>
                    <a:pt x="344" y="196"/>
                    <a:pt x="340" y="199"/>
                    <a:pt x="336" y="200"/>
                  </a:cubicBezTo>
                  <a:cubicBezTo>
                    <a:pt x="332" y="202"/>
                    <a:pt x="328" y="203"/>
                    <a:pt x="323" y="203"/>
                  </a:cubicBezTo>
                  <a:cubicBezTo>
                    <a:pt x="317" y="203"/>
                    <a:pt x="312" y="202"/>
                    <a:pt x="308" y="200"/>
                  </a:cubicBezTo>
                  <a:cubicBezTo>
                    <a:pt x="304" y="197"/>
                    <a:pt x="301" y="194"/>
                    <a:pt x="300" y="190"/>
                  </a:cubicBezTo>
                  <a:cubicBezTo>
                    <a:pt x="299" y="188"/>
                    <a:pt x="299" y="187"/>
                    <a:pt x="299" y="186"/>
                  </a:cubicBezTo>
                  <a:cubicBezTo>
                    <a:pt x="298" y="185"/>
                    <a:pt x="298" y="184"/>
                    <a:pt x="298" y="182"/>
                  </a:cubicBezTo>
                  <a:cubicBezTo>
                    <a:pt x="298" y="181"/>
                    <a:pt x="298" y="179"/>
                    <a:pt x="298" y="177"/>
                  </a:cubicBezTo>
                  <a:cubicBezTo>
                    <a:pt x="298" y="175"/>
                    <a:pt x="297" y="173"/>
                    <a:pt x="297" y="170"/>
                  </a:cubicBezTo>
                  <a:cubicBezTo>
                    <a:pt x="297" y="129"/>
                    <a:pt x="297" y="129"/>
                    <a:pt x="297" y="129"/>
                  </a:cubicBezTo>
                  <a:cubicBezTo>
                    <a:pt x="317" y="129"/>
                    <a:pt x="317" y="129"/>
                    <a:pt x="317" y="129"/>
                  </a:cubicBezTo>
                  <a:cubicBezTo>
                    <a:pt x="317" y="170"/>
                    <a:pt x="317" y="170"/>
                    <a:pt x="317" y="170"/>
                  </a:cubicBezTo>
                  <a:cubicBezTo>
                    <a:pt x="317" y="174"/>
                    <a:pt x="317" y="177"/>
                    <a:pt x="317" y="179"/>
                  </a:cubicBezTo>
                  <a:cubicBezTo>
                    <a:pt x="317" y="181"/>
                    <a:pt x="318" y="182"/>
                    <a:pt x="319" y="184"/>
                  </a:cubicBezTo>
                  <a:cubicBezTo>
                    <a:pt x="321" y="188"/>
                    <a:pt x="325" y="190"/>
                    <a:pt x="331" y="190"/>
                  </a:cubicBezTo>
                  <a:cubicBezTo>
                    <a:pt x="338" y="190"/>
                    <a:pt x="343" y="187"/>
                    <a:pt x="345" y="181"/>
                  </a:cubicBezTo>
                  <a:cubicBezTo>
                    <a:pt x="346" y="179"/>
                    <a:pt x="347" y="178"/>
                    <a:pt x="347" y="176"/>
                  </a:cubicBezTo>
                  <a:cubicBezTo>
                    <a:pt x="347" y="174"/>
                    <a:pt x="347" y="171"/>
                    <a:pt x="347" y="168"/>
                  </a:cubicBezTo>
                  <a:lnTo>
                    <a:pt x="347" y="129"/>
                  </a:lnTo>
                  <a:close/>
                  <a:moveTo>
                    <a:pt x="266" y="201"/>
                  </a:moveTo>
                  <a:cubicBezTo>
                    <a:pt x="285" y="201"/>
                    <a:pt x="285" y="201"/>
                    <a:pt x="285" y="201"/>
                  </a:cubicBezTo>
                  <a:cubicBezTo>
                    <a:pt x="285" y="95"/>
                    <a:pt x="285" y="95"/>
                    <a:pt x="285" y="95"/>
                  </a:cubicBezTo>
                  <a:cubicBezTo>
                    <a:pt x="266" y="95"/>
                    <a:pt x="266" y="95"/>
                    <a:pt x="266" y="95"/>
                  </a:cubicBezTo>
                  <a:lnTo>
                    <a:pt x="266" y="201"/>
                  </a:lnTo>
                  <a:close/>
                  <a:moveTo>
                    <a:pt x="523" y="134"/>
                  </a:moveTo>
                  <a:cubicBezTo>
                    <a:pt x="508" y="128"/>
                    <a:pt x="508" y="128"/>
                    <a:pt x="508" y="128"/>
                  </a:cubicBezTo>
                  <a:cubicBezTo>
                    <a:pt x="483" y="157"/>
                    <a:pt x="483" y="157"/>
                    <a:pt x="483" y="157"/>
                  </a:cubicBezTo>
                  <a:cubicBezTo>
                    <a:pt x="481" y="157"/>
                    <a:pt x="481" y="157"/>
                    <a:pt x="481" y="157"/>
                  </a:cubicBezTo>
                  <a:cubicBezTo>
                    <a:pt x="481" y="95"/>
                    <a:pt x="481" y="95"/>
                    <a:pt x="481" y="95"/>
                  </a:cubicBezTo>
                  <a:cubicBezTo>
                    <a:pt x="462" y="95"/>
                    <a:pt x="462" y="95"/>
                    <a:pt x="462" y="95"/>
                  </a:cubicBezTo>
                  <a:cubicBezTo>
                    <a:pt x="462" y="201"/>
                    <a:pt x="462" y="201"/>
                    <a:pt x="462" y="201"/>
                  </a:cubicBezTo>
                  <a:cubicBezTo>
                    <a:pt x="481" y="201"/>
                    <a:pt x="481" y="201"/>
                    <a:pt x="481" y="201"/>
                  </a:cubicBezTo>
                  <a:cubicBezTo>
                    <a:pt x="481" y="163"/>
                    <a:pt x="481" y="163"/>
                    <a:pt x="481" y="163"/>
                  </a:cubicBezTo>
                  <a:cubicBezTo>
                    <a:pt x="510" y="203"/>
                    <a:pt x="510" y="203"/>
                    <a:pt x="510" y="203"/>
                  </a:cubicBezTo>
                  <a:cubicBezTo>
                    <a:pt x="527" y="196"/>
                    <a:pt x="527" y="196"/>
                    <a:pt x="527" y="196"/>
                  </a:cubicBezTo>
                  <a:cubicBezTo>
                    <a:pt x="498" y="160"/>
                    <a:pt x="498" y="160"/>
                    <a:pt x="498" y="160"/>
                  </a:cubicBezTo>
                  <a:lnTo>
                    <a:pt x="523" y="134"/>
                  </a:lnTo>
                  <a:close/>
                  <a:moveTo>
                    <a:pt x="448" y="148"/>
                  </a:moveTo>
                  <a:cubicBezTo>
                    <a:pt x="448" y="146"/>
                    <a:pt x="448" y="145"/>
                    <a:pt x="447" y="144"/>
                  </a:cubicBezTo>
                  <a:cubicBezTo>
                    <a:pt x="447" y="143"/>
                    <a:pt x="447" y="142"/>
                    <a:pt x="446" y="141"/>
                  </a:cubicBezTo>
                  <a:cubicBezTo>
                    <a:pt x="445" y="137"/>
                    <a:pt x="442" y="133"/>
                    <a:pt x="438" y="131"/>
                  </a:cubicBezTo>
                  <a:cubicBezTo>
                    <a:pt x="434" y="128"/>
                    <a:pt x="429" y="127"/>
                    <a:pt x="423" y="127"/>
                  </a:cubicBezTo>
                  <a:cubicBezTo>
                    <a:pt x="418" y="127"/>
                    <a:pt x="414" y="128"/>
                    <a:pt x="410" y="130"/>
                  </a:cubicBezTo>
                  <a:cubicBezTo>
                    <a:pt x="406" y="132"/>
                    <a:pt x="402" y="135"/>
                    <a:pt x="399" y="139"/>
                  </a:cubicBezTo>
                  <a:cubicBezTo>
                    <a:pt x="399" y="129"/>
                    <a:pt x="399" y="129"/>
                    <a:pt x="399" y="129"/>
                  </a:cubicBezTo>
                  <a:cubicBezTo>
                    <a:pt x="379" y="129"/>
                    <a:pt x="379" y="129"/>
                    <a:pt x="379" y="129"/>
                  </a:cubicBezTo>
                  <a:cubicBezTo>
                    <a:pt x="379" y="201"/>
                    <a:pt x="379" y="201"/>
                    <a:pt x="379" y="201"/>
                  </a:cubicBezTo>
                  <a:cubicBezTo>
                    <a:pt x="399" y="201"/>
                    <a:pt x="399" y="201"/>
                    <a:pt x="399" y="201"/>
                  </a:cubicBezTo>
                  <a:cubicBezTo>
                    <a:pt x="399" y="162"/>
                    <a:pt x="399" y="162"/>
                    <a:pt x="399" y="162"/>
                  </a:cubicBezTo>
                  <a:cubicBezTo>
                    <a:pt x="399" y="159"/>
                    <a:pt x="399" y="156"/>
                    <a:pt x="399" y="154"/>
                  </a:cubicBezTo>
                  <a:cubicBezTo>
                    <a:pt x="399" y="153"/>
                    <a:pt x="400" y="151"/>
                    <a:pt x="400" y="149"/>
                  </a:cubicBezTo>
                  <a:cubicBezTo>
                    <a:pt x="402" y="146"/>
                    <a:pt x="404" y="144"/>
                    <a:pt x="406" y="143"/>
                  </a:cubicBezTo>
                  <a:cubicBezTo>
                    <a:pt x="409" y="141"/>
                    <a:pt x="412" y="140"/>
                    <a:pt x="415" y="140"/>
                  </a:cubicBezTo>
                  <a:cubicBezTo>
                    <a:pt x="421" y="140"/>
                    <a:pt x="425" y="142"/>
                    <a:pt x="427" y="146"/>
                  </a:cubicBezTo>
                  <a:cubicBezTo>
                    <a:pt x="428" y="148"/>
                    <a:pt x="429" y="150"/>
                    <a:pt x="429" y="152"/>
                  </a:cubicBezTo>
                  <a:cubicBezTo>
                    <a:pt x="429" y="153"/>
                    <a:pt x="429" y="156"/>
                    <a:pt x="429" y="160"/>
                  </a:cubicBezTo>
                  <a:cubicBezTo>
                    <a:pt x="429" y="201"/>
                    <a:pt x="429" y="201"/>
                    <a:pt x="429" y="201"/>
                  </a:cubicBezTo>
                  <a:cubicBezTo>
                    <a:pt x="448" y="201"/>
                    <a:pt x="448" y="201"/>
                    <a:pt x="448" y="201"/>
                  </a:cubicBezTo>
                  <a:cubicBezTo>
                    <a:pt x="448" y="160"/>
                    <a:pt x="448" y="160"/>
                    <a:pt x="448" y="160"/>
                  </a:cubicBezTo>
                  <a:cubicBezTo>
                    <a:pt x="448" y="157"/>
                    <a:pt x="448" y="155"/>
                    <a:pt x="448" y="153"/>
                  </a:cubicBezTo>
                  <a:cubicBezTo>
                    <a:pt x="448" y="151"/>
                    <a:pt x="448" y="149"/>
                    <a:pt x="448" y="148"/>
                  </a:cubicBezTo>
                  <a:close/>
                  <a:moveTo>
                    <a:pt x="255" y="149"/>
                  </a:moveTo>
                  <a:cubicBezTo>
                    <a:pt x="257" y="153"/>
                    <a:pt x="258" y="158"/>
                    <a:pt x="258" y="164"/>
                  </a:cubicBezTo>
                  <a:cubicBezTo>
                    <a:pt x="258" y="169"/>
                    <a:pt x="257" y="174"/>
                    <a:pt x="255" y="179"/>
                  </a:cubicBezTo>
                  <a:cubicBezTo>
                    <a:pt x="253" y="184"/>
                    <a:pt x="251" y="188"/>
                    <a:pt x="248" y="192"/>
                  </a:cubicBezTo>
                  <a:cubicBezTo>
                    <a:pt x="245" y="195"/>
                    <a:pt x="241" y="198"/>
                    <a:pt x="237" y="200"/>
                  </a:cubicBezTo>
                  <a:cubicBezTo>
                    <a:pt x="233" y="202"/>
                    <a:pt x="228" y="203"/>
                    <a:pt x="223" y="203"/>
                  </a:cubicBezTo>
                  <a:cubicBezTo>
                    <a:pt x="221" y="203"/>
                    <a:pt x="219" y="203"/>
                    <a:pt x="217" y="202"/>
                  </a:cubicBezTo>
                  <a:cubicBezTo>
                    <a:pt x="215" y="202"/>
                    <a:pt x="213" y="201"/>
                    <a:pt x="211" y="200"/>
                  </a:cubicBezTo>
                  <a:cubicBezTo>
                    <a:pt x="210" y="200"/>
                    <a:pt x="208" y="198"/>
                    <a:pt x="206" y="197"/>
                  </a:cubicBezTo>
                  <a:cubicBezTo>
                    <a:pt x="205" y="195"/>
                    <a:pt x="203" y="194"/>
                    <a:pt x="201" y="192"/>
                  </a:cubicBezTo>
                  <a:cubicBezTo>
                    <a:pt x="201" y="237"/>
                    <a:pt x="201" y="237"/>
                    <a:pt x="201" y="237"/>
                  </a:cubicBezTo>
                  <a:cubicBezTo>
                    <a:pt x="182" y="237"/>
                    <a:pt x="182" y="237"/>
                    <a:pt x="182" y="237"/>
                  </a:cubicBezTo>
                  <a:cubicBezTo>
                    <a:pt x="182" y="129"/>
                    <a:pt x="182" y="129"/>
                    <a:pt x="182" y="129"/>
                  </a:cubicBezTo>
                  <a:cubicBezTo>
                    <a:pt x="201" y="129"/>
                    <a:pt x="201" y="129"/>
                    <a:pt x="201" y="129"/>
                  </a:cubicBezTo>
                  <a:cubicBezTo>
                    <a:pt x="201" y="140"/>
                    <a:pt x="201" y="140"/>
                    <a:pt x="201" y="140"/>
                  </a:cubicBezTo>
                  <a:cubicBezTo>
                    <a:pt x="204" y="135"/>
                    <a:pt x="208" y="132"/>
                    <a:pt x="212" y="130"/>
                  </a:cubicBezTo>
                  <a:cubicBezTo>
                    <a:pt x="216" y="128"/>
                    <a:pt x="221" y="127"/>
                    <a:pt x="226" y="127"/>
                  </a:cubicBezTo>
                  <a:cubicBezTo>
                    <a:pt x="230" y="127"/>
                    <a:pt x="235" y="128"/>
                    <a:pt x="239" y="130"/>
                  </a:cubicBezTo>
                  <a:cubicBezTo>
                    <a:pt x="243" y="132"/>
                    <a:pt x="246" y="134"/>
                    <a:pt x="249" y="137"/>
                  </a:cubicBezTo>
                  <a:cubicBezTo>
                    <a:pt x="252" y="141"/>
                    <a:pt x="254" y="144"/>
                    <a:pt x="255" y="149"/>
                  </a:cubicBezTo>
                  <a:close/>
                  <a:moveTo>
                    <a:pt x="238" y="164"/>
                  </a:moveTo>
                  <a:cubicBezTo>
                    <a:pt x="238" y="156"/>
                    <a:pt x="236" y="150"/>
                    <a:pt x="233" y="146"/>
                  </a:cubicBezTo>
                  <a:cubicBezTo>
                    <a:pt x="230" y="141"/>
                    <a:pt x="225" y="139"/>
                    <a:pt x="220" y="139"/>
                  </a:cubicBezTo>
                  <a:cubicBezTo>
                    <a:pt x="214" y="139"/>
                    <a:pt x="209" y="141"/>
                    <a:pt x="206" y="146"/>
                  </a:cubicBezTo>
                  <a:cubicBezTo>
                    <a:pt x="202" y="151"/>
                    <a:pt x="201" y="157"/>
                    <a:pt x="201" y="166"/>
                  </a:cubicBezTo>
                  <a:cubicBezTo>
                    <a:pt x="201" y="174"/>
                    <a:pt x="202" y="180"/>
                    <a:pt x="206" y="185"/>
                  </a:cubicBezTo>
                  <a:cubicBezTo>
                    <a:pt x="209" y="189"/>
                    <a:pt x="214" y="192"/>
                    <a:pt x="220" y="192"/>
                  </a:cubicBezTo>
                  <a:cubicBezTo>
                    <a:pt x="223" y="192"/>
                    <a:pt x="226" y="191"/>
                    <a:pt x="228" y="189"/>
                  </a:cubicBezTo>
                  <a:cubicBezTo>
                    <a:pt x="230" y="187"/>
                    <a:pt x="232" y="185"/>
                    <a:pt x="234" y="182"/>
                  </a:cubicBezTo>
                  <a:cubicBezTo>
                    <a:pt x="235" y="180"/>
                    <a:pt x="236" y="177"/>
                    <a:pt x="237" y="173"/>
                  </a:cubicBezTo>
                  <a:cubicBezTo>
                    <a:pt x="237" y="170"/>
                    <a:pt x="238" y="167"/>
                    <a:pt x="238" y="164"/>
                  </a:cubicBezTo>
                  <a:close/>
                  <a:moveTo>
                    <a:pt x="170" y="170"/>
                  </a:moveTo>
                  <a:cubicBezTo>
                    <a:pt x="169" y="168"/>
                    <a:pt x="167" y="166"/>
                    <a:pt x="164" y="164"/>
                  </a:cubicBezTo>
                  <a:cubicBezTo>
                    <a:pt x="162" y="162"/>
                    <a:pt x="159" y="160"/>
                    <a:pt x="155" y="157"/>
                  </a:cubicBezTo>
                  <a:cubicBezTo>
                    <a:pt x="151" y="154"/>
                    <a:pt x="149" y="152"/>
                    <a:pt x="147" y="150"/>
                  </a:cubicBezTo>
                  <a:cubicBezTo>
                    <a:pt x="146" y="149"/>
                    <a:pt x="145" y="147"/>
                    <a:pt x="145" y="145"/>
                  </a:cubicBezTo>
                  <a:cubicBezTo>
                    <a:pt x="145" y="143"/>
                    <a:pt x="146" y="142"/>
                    <a:pt x="148" y="140"/>
                  </a:cubicBezTo>
                  <a:cubicBezTo>
                    <a:pt x="149" y="139"/>
                    <a:pt x="152" y="138"/>
                    <a:pt x="154" y="138"/>
                  </a:cubicBezTo>
                  <a:cubicBezTo>
                    <a:pt x="158" y="138"/>
                    <a:pt x="162" y="140"/>
                    <a:pt x="166" y="142"/>
                  </a:cubicBezTo>
                  <a:cubicBezTo>
                    <a:pt x="172" y="133"/>
                    <a:pt x="172" y="133"/>
                    <a:pt x="172" y="133"/>
                  </a:cubicBezTo>
                  <a:cubicBezTo>
                    <a:pt x="169" y="131"/>
                    <a:pt x="166" y="130"/>
                    <a:pt x="162" y="129"/>
                  </a:cubicBezTo>
                  <a:cubicBezTo>
                    <a:pt x="159" y="128"/>
                    <a:pt x="155" y="127"/>
                    <a:pt x="151" y="127"/>
                  </a:cubicBezTo>
                  <a:cubicBezTo>
                    <a:pt x="148" y="127"/>
                    <a:pt x="144" y="128"/>
                    <a:pt x="141" y="129"/>
                  </a:cubicBezTo>
                  <a:cubicBezTo>
                    <a:pt x="138" y="130"/>
                    <a:pt x="136" y="131"/>
                    <a:pt x="134" y="133"/>
                  </a:cubicBezTo>
                  <a:cubicBezTo>
                    <a:pt x="131" y="135"/>
                    <a:pt x="130" y="137"/>
                    <a:pt x="129" y="139"/>
                  </a:cubicBezTo>
                  <a:cubicBezTo>
                    <a:pt x="127" y="142"/>
                    <a:pt x="127" y="144"/>
                    <a:pt x="127" y="147"/>
                  </a:cubicBezTo>
                  <a:cubicBezTo>
                    <a:pt x="127" y="150"/>
                    <a:pt x="127" y="152"/>
                    <a:pt x="128" y="154"/>
                  </a:cubicBezTo>
                  <a:cubicBezTo>
                    <a:pt x="129" y="156"/>
                    <a:pt x="130" y="158"/>
                    <a:pt x="132" y="160"/>
                  </a:cubicBezTo>
                  <a:cubicBezTo>
                    <a:pt x="133" y="161"/>
                    <a:pt x="135" y="163"/>
                    <a:pt x="137" y="164"/>
                  </a:cubicBezTo>
                  <a:cubicBezTo>
                    <a:pt x="138" y="166"/>
                    <a:pt x="140" y="167"/>
                    <a:pt x="142" y="168"/>
                  </a:cubicBezTo>
                  <a:cubicBezTo>
                    <a:pt x="145" y="170"/>
                    <a:pt x="147" y="172"/>
                    <a:pt x="148" y="173"/>
                  </a:cubicBezTo>
                  <a:cubicBezTo>
                    <a:pt x="150" y="174"/>
                    <a:pt x="151" y="176"/>
                    <a:pt x="152" y="177"/>
                  </a:cubicBezTo>
                  <a:cubicBezTo>
                    <a:pt x="153" y="178"/>
                    <a:pt x="154" y="179"/>
                    <a:pt x="154" y="180"/>
                  </a:cubicBezTo>
                  <a:cubicBezTo>
                    <a:pt x="154" y="181"/>
                    <a:pt x="154" y="182"/>
                    <a:pt x="154" y="183"/>
                  </a:cubicBezTo>
                  <a:cubicBezTo>
                    <a:pt x="154" y="186"/>
                    <a:pt x="154" y="188"/>
                    <a:pt x="152" y="189"/>
                  </a:cubicBezTo>
                  <a:cubicBezTo>
                    <a:pt x="150" y="191"/>
                    <a:pt x="147" y="192"/>
                    <a:pt x="144" y="192"/>
                  </a:cubicBezTo>
                  <a:cubicBezTo>
                    <a:pt x="142" y="192"/>
                    <a:pt x="139" y="191"/>
                    <a:pt x="137" y="190"/>
                  </a:cubicBezTo>
                  <a:cubicBezTo>
                    <a:pt x="134" y="189"/>
                    <a:pt x="132" y="187"/>
                    <a:pt x="129" y="185"/>
                  </a:cubicBezTo>
                  <a:cubicBezTo>
                    <a:pt x="123" y="195"/>
                    <a:pt x="123" y="195"/>
                    <a:pt x="123" y="195"/>
                  </a:cubicBezTo>
                  <a:cubicBezTo>
                    <a:pt x="126" y="198"/>
                    <a:pt x="130" y="200"/>
                    <a:pt x="134" y="201"/>
                  </a:cubicBezTo>
                  <a:cubicBezTo>
                    <a:pt x="138" y="202"/>
                    <a:pt x="142" y="203"/>
                    <a:pt x="147" y="203"/>
                  </a:cubicBezTo>
                  <a:cubicBezTo>
                    <a:pt x="150" y="203"/>
                    <a:pt x="154" y="202"/>
                    <a:pt x="157" y="201"/>
                  </a:cubicBezTo>
                  <a:cubicBezTo>
                    <a:pt x="161" y="200"/>
                    <a:pt x="164" y="199"/>
                    <a:pt x="166" y="197"/>
                  </a:cubicBezTo>
                  <a:cubicBezTo>
                    <a:pt x="168" y="195"/>
                    <a:pt x="170" y="193"/>
                    <a:pt x="172" y="190"/>
                  </a:cubicBezTo>
                  <a:cubicBezTo>
                    <a:pt x="173" y="187"/>
                    <a:pt x="174" y="184"/>
                    <a:pt x="174" y="181"/>
                  </a:cubicBezTo>
                  <a:cubicBezTo>
                    <a:pt x="174" y="179"/>
                    <a:pt x="173" y="177"/>
                    <a:pt x="173" y="175"/>
                  </a:cubicBezTo>
                  <a:cubicBezTo>
                    <a:pt x="172" y="173"/>
                    <a:pt x="171" y="172"/>
                    <a:pt x="170" y="170"/>
                  </a:cubicBezTo>
                  <a:close/>
                  <a:moveTo>
                    <a:pt x="543" y="118"/>
                  </a:moveTo>
                  <a:cubicBezTo>
                    <a:pt x="543" y="114"/>
                    <a:pt x="546" y="111"/>
                    <a:pt x="549" y="111"/>
                  </a:cubicBezTo>
                  <a:cubicBezTo>
                    <a:pt x="549" y="111"/>
                    <a:pt x="549" y="111"/>
                    <a:pt x="549" y="111"/>
                  </a:cubicBezTo>
                  <a:cubicBezTo>
                    <a:pt x="553" y="111"/>
                    <a:pt x="556" y="114"/>
                    <a:pt x="556" y="118"/>
                  </a:cubicBezTo>
                  <a:cubicBezTo>
                    <a:pt x="556" y="121"/>
                    <a:pt x="553" y="124"/>
                    <a:pt x="549" y="124"/>
                  </a:cubicBezTo>
                  <a:cubicBezTo>
                    <a:pt x="546" y="124"/>
                    <a:pt x="543" y="121"/>
                    <a:pt x="543" y="118"/>
                  </a:cubicBezTo>
                  <a:close/>
                  <a:moveTo>
                    <a:pt x="544" y="118"/>
                  </a:moveTo>
                  <a:cubicBezTo>
                    <a:pt x="544" y="121"/>
                    <a:pt x="547" y="123"/>
                    <a:pt x="549" y="123"/>
                  </a:cubicBezTo>
                  <a:cubicBezTo>
                    <a:pt x="552" y="123"/>
                    <a:pt x="555" y="121"/>
                    <a:pt x="555" y="118"/>
                  </a:cubicBezTo>
                  <a:cubicBezTo>
                    <a:pt x="555" y="114"/>
                    <a:pt x="552" y="112"/>
                    <a:pt x="549" y="112"/>
                  </a:cubicBezTo>
                  <a:cubicBezTo>
                    <a:pt x="549" y="112"/>
                    <a:pt x="549" y="112"/>
                    <a:pt x="549" y="112"/>
                  </a:cubicBezTo>
                  <a:cubicBezTo>
                    <a:pt x="547" y="112"/>
                    <a:pt x="544" y="114"/>
                    <a:pt x="544" y="118"/>
                  </a:cubicBezTo>
                  <a:close/>
                  <a:moveTo>
                    <a:pt x="544" y="143"/>
                  </a:moveTo>
                  <a:cubicBezTo>
                    <a:pt x="589" y="164"/>
                    <a:pt x="589" y="164"/>
                    <a:pt x="589" y="164"/>
                  </a:cubicBezTo>
                  <a:cubicBezTo>
                    <a:pt x="544" y="187"/>
                    <a:pt x="544" y="187"/>
                    <a:pt x="544" y="187"/>
                  </a:cubicBezTo>
                  <a:cubicBezTo>
                    <a:pt x="544" y="199"/>
                    <a:pt x="544" y="199"/>
                    <a:pt x="544" y="199"/>
                  </a:cubicBezTo>
                  <a:cubicBezTo>
                    <a:pt x="602" y="171"/>
                    <a:pt x="602" y="171"/>
                    <a:pt x="602" y="171"/>
                  </a:cubicBezTo>
                  <a:cubicBezTo>
                    <a:pt x="602" y="159"/>
                    <a:pt x="602" y="159"/>
                    <a:pt x="602" y="159"/>
                  </a:cubicBezTo>
                  <a:cubicBezTo>
                    <a:pt x="544" y="130"/>
                    <a:pt x="544" y="130"/>
                    <a:pt x="544" y="130"/>
                  </a:cubicBezTo>
                  <a:lnTo>
                    <a:pt x="544" y="143"/>
                  </a:lnTo>
                  <a:close/>
                  <a:moveTo>
                    <a:pt x="548" y="121"/>
                  </a:moveTo>
                  <a:cubicBezTo>
                    <a:pt x="547" y="121"/>
                    <a:pt x="547" y="121"/>
                    <a:pt x="547" y="121"/>
                  </a:cubicBezTo>
                  <a:cubicBezTo>
                    <a:pt x="547" y="114"/>
                    <a:pt x="547" y="114"/>
                    <a:pt x="547" y="114"/>
                  </a:cubicBezTo>
                  <a:cubicBezTo>
                    <a:pt x="548" y="114"/>
                    <a:pt x="548" y="114"/>
                    <a:pt x="549" y="114"/>
                  </a:cubicBezTo>
                  <a:cubicBezTo>
                    <a:pt x="550" y="114"/>
                    <a:pt x="551" y="114"/>
                    <a:pt x="551" y="114"/>
                  </a:cubicBezTo>
                  <a:cubicBezTo>
                    <a:pt x="552" y="115"/>
                    <a:pt x="552" y="115"/>
                    <a:pt x="552" y="116"/>
                  </a:cubicBezTo>
                  <a:cubicBezTo>
                    <a:pt x="552" y="117"/>
                    <a:pt x="551" y="117"/>
                    <a:pt x="551" y="118"/>
                  </a:cubicBezTo>
                  <a:cubicBezTo>
                    <a:pt x="551" y="118"/>
                    <a:pt x="551" y="118"/>
                    <a:pt x="551" y="118"/>
                  </a:cubicBezTo>
                  <a:cubicBezTo>
                    <a:pt x="551" y="118"/>
                    <a:pt x="552" y="118"/>
                    <a:pt x="552" y="119"/>
                  </a:cubicBezTo>
                  <a:cubicBezTo>
                    <a:pt x="552" y="121"/>
                    <a:pt x="552" y="121"/>
                    <a:pt x="552" y="121"/>
                  </a:cubicBezTo>
                  <a:cubicBezTo>
                    <a:pt x="551" y="121"/>
                    <a:pt x="551" y="121"/>
                    <a:pt x="551" y="121"/>
                  </a:cubicBezTo>
                  <a:cubicBezTo>
                    <a:pt x="551" y="121"/>
                    <a:pt x="551" y="120"/>
                    <a:pt x="551" y="119"/>
                  </a:cubicBezTo>
                  <a:cubicBezTo>
                    <a:pt x="550" y="119"/>
                    <a:pt x="550" y="118"/>
                    <a:pt x="549" y="118"/>
                  </a:cubicBezTo>
                  <a:cubicBezTo>
                    <a:pt x="548" y="118"/>
                    <a:pt x="548" y="118"/>
                    <a:pt x="548" y="118"/>
                  </a:cubicBezTo>
                  <a:lnTo>
                    <a:pt x="548" y="121"/>
                  </a:lnTo>
                  <a:close/>
                  <a:moveTo>
                    <a:pt x="548" y="117"/>
                  </a:moveTo>
                  <a:cubicBezTo>
                    <a:pt x="549" y="117"/>
                    <a:pt x="549" y="117"/>
                    <a:pt x="549" y="117"/>
                  </a:cubicBezTo>
                  <a:cubicBezTo>
                    <a:pt x="550" y="117"/>
                    <a:pt x="551" y="117"/>
                    <a:pt x="551" y="116"/>
                  </a:cubicBezTo>
                  <a:cubicBezTo>
                    <a:pt x="551" y="115"/>
                    <a:pt x="550" y="115"/>
                    <a:pt x="549" y="115"/>
                  </a:cubicBezTo>
                  <a:cubicBezTo>
                    <a:pt x="549" y="115"/>
                    <a:pt x="548" y="115"/>
                    <a:pt x="548" y="115"/>
                  </a:cubicBezTo>
                  <a:lnTo>
                    <a:pt x="548" y="117"/>
                  </a:lnTo>
                  <a:close/>
                  <a:moveTo>
                    <a:pt x="371" y="411"/>
                  </a:moveTo>
                  <a:cubicBezTo>
                    <a:pt x="112" y="411"/>
                    <a:pt x="112" y="411"/>
                    <a:pt x="112" y="411"/>
                  </a:cubicBezTo>
                  <a:cubicBezTo>
                    <a:pt x="103" y="411"/>
                    <a:pt x="96" y="418"/>
                    <a:pt x="96" y="427"/>
                  </a:cubicBezTo>
                  <a:cubicBezTo>
                    <a:pt x="96" y="436"/>
                    <a:pt x="103" y="443"/>
                    <a:pt x="112" y="443"/>
                  </a:cubicBezTo>
                  <a:cubicBezTo>
                    <a:pt x="371" y="443"/>
                    <a:pt x="371" y="443"/>
                    <a:pt x="371" y="443"/>
                  </a:cubicBezTo>
                  <a:cubicBezTo>
                    <a:pt x="380" y="443"/>
                    <a:pt x="387" y="436"/>
                    <a:pt x="387" y="427"/>
                  </a:cubicBezTo>
                  <a:cubicBezTo>
                    <a:pt x="387" y="418"/>
                    <a:pt x="380" y="411"/>
                    <a:pt x="371" y="411"/>
                  </a:cubicBezTo>
                  <a:close/>
                  <a:moveTo>
                    <a:pt x="724" y="63"/>
                  </a:moveTo>
                  <a:cubicBezTo>
                    <a:pt x="724" y="497"/>
                    <a:pt x="724" y="497"/>
                    <a:pt x="724" y="497"/>
                  </a:cubicBezTo>
                  <a:cubicBezTo>
                    <a:pt x="724" y="532"/>
                    <a:pt x="695" y="561"/>
                    <a:pt x="660" y="561"/>
                  </a:cubicBezTo>
                  <a:cubicBezTo>
                    <a:pt x="64" y="561"/>
                    <a:pt x="64" y="561"/>
                    <a:pt x="64" y="561"/>
                  </a:cubicBezTo>
                  <a:cubicBezTo>
                    <a:pt x="29" y="561"/>
                    <a:pt x="0" y="532"/>
                    <a:pt x="0" y="497"/>
                  </a:cubicBezTo>
                  <a:cubicBezTo>
                    <a:pt x="0" y="63"/>
                    <a:pt x="0" y="63"/>
                    <a:pt x="0" y="63"/>
                  </a:cubicBezTo>
                  <a:cubicBezTo>
                    <a:pt x="0" y="28"/>
                    <a:pt x="29" y="0"/>
                    <a:pt x="64" y="0"/>
                  </a:cubicBezTo>
                  <a:cubicBezTo>
                    <a:pt x="660" y="0"/>
                    <a:pt x="660" y="0"/>
                    <a:pt x="660" y="0"/>
                  </a:cubicBezTo>
                  <a:cubicBezTo>
                    <a:pt x="695" y="0"/>
                    <a:pt x="724" y="28"/>
                    <a:pt x="724" y="63"/>
                  </a:cubicBezTo>
                  <a:close/>
                  <a:moveTo>
                    <a:pt x="32" y="63"/>
                  </a:moveTo>
                  <a:cubicBezTo>
                    <a:pt x="32" y="284"/>
                    <a:pt x="32" y="284"/>
                    <a:pt x="32" y="284"/>
                  </a:cubicBezTo>
                  <a:cubicBezTo>
                    <a:pt x="692" y="284"/>
                    <a:pt x="692" y="284"/>
                    <a:pt x="692" y="284"/>
                  </a:cubicBezTo>
                  <a:cubicBezTo>
                    <a:pt x="692" y="63"/>
                    <a:pt x="692" y="63"/>
                    <a:pt x="692" y="63"/>
                  </a:cubicBezTo>
                  <a:cubicBezTo>
                    <a:pt x="692" y="46"/>
                    <a:pt x="678" y="32"/>
                    <a:pt x="660" y="32"/>
                  </a:cubicBezTo>
                  <a:cubicBezTo>
                    <a:pt x="64" y="32"/>
                    <a:pt x="64" y="32"/>
                    <a:pt x="64" y="32"/>
                  </a:cubicBezTo>
                  <a:cubicBezTo>
                    <a:pt x="46" y="32"/>
                    <a:pt x="32" y="46"/>
                    <a:pt x="32" y="63"/>
                  </a:cubicBezTo>
                  <a:close/>
                  <a:moveTo>
                    <a:pt x="692" y="497"/>
                  </a:moveTo>
                  <a:cubicBezTo>
                    <a:pt x="692" y="316"/>
                    <a:pt x="692" y="316"/>
                    <a:pt x="692" y="316"/>
                  </a:cubicBezTo>
                  <a:cubicBezTo>
                    <a:pt x="32" y="316"/>
                    <a:pt x="32" y="316"/>
                    <a:pt x="32" y="316"/>
                  </a:cubicBezTo>
                  <a:cubicBezTo>
                    <a:pt x="32" y="497"/>
                    <a:pt x="32" y="497"/>
                    <a:pt x="32" y="497"/>
                  </a:cubicBezTo>
                  <a:cubicBezTo>
                    <a:pt x="32" y="515"/>
                    <a:pt x="46" y="529"/>
                    <a:pt x="64" y="529"/>
                  </a:cubicBezTo>
                  <a:cubicBezTo>
                    <a:pt x="660" y="529"/>
                    <a:pt x="660" y="529"/>
                    <a:pt x="660" y="529"/>
                  </a:cubicBezTo>
                  <a:cubicBezTo>
                    <a:pt x="678" y="529"/>
                    <a:pt x="692" y="515"/>
                    <a:pt x="692" y="497"/>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100" dirty="0">
                <a:solidFill>
                  <a:srgbClr val="FFFFFF"/>
                </a:solidFill>
                <a:uFillTx/>
              </a:endParaRPr>
            </a:p>
          </p:txBody>
        </p:sp>
      </p:grpSp>
      <p:sp>
        <p:nvSpPr>
          <p:cNvPr id="127" name="Right Arrow 126"/>
          <p:cNvSpPr>
            <a:spLocks/>
          </p:cNvSpPr>
          <p:nvPr/>
        </p:nvSpPr>
        <p:spPr>
          <a:xfrm>
            <a:off x="10139718" y="4037131"/>
            <a:ext cx="709277" cy="367022"/>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cxnSp>
        <p:nvCxnSpPr>
          <p:cNvPr id="130" name="Straight Arrow Connector 129"/>
          <p:cNvCxnSpPr/>
          <p:nvPr/>
        </p:nvCxnSpPr>
        <p:spPr>
          <a:xfrm>
            <a:off x="7932634" y="4040312"/>
            <a:ext cx="404286" cy="6209"/>
          </a:xfrm>
          <a:prstGeom prst="straightConnector1">
            <a:avLst/>
          </a:prstGeom>
          <a:ln w="38100" cap="rnd">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32" name="Straight Arrow Connector 131"/>
          <p:cNvCxnSpPr/>
          <p:nvPr/>
        </p:nvCxnSpPr>
        <p:spPr>
          <a:xfrm>
            <a:off x="8924856" y="4046521"/>
            <a:ext cx="332990" cy="0"/>
          </a:xfrm>
          <a:prstGeom prst="straightConnector1">
            <a:avLst/>
          </a:prstGeom>
          <a:ln w="38100" cap="rnd">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34" name="TextBox 133"/>
          <p:cNvSpPr txBox="1">
            <a:spLocks/>
          </p:cNvSpPr>
          <p:nvPr/>
        </p:nvSpPr>
        <p:spPr>
          <a:xfrm>
            <a:off x="7091244" y="2857209"/>
            <a:ext cx="702115" cy="369332"/>
          </a:xfrm>
          <a:prstGeom prst="rect">
            <a:avLst/>
          </a:prstGeom>
          <a:noFill/>
        </p:spPr>
        <p:txBody>
          <a:bodyPr wrap="none" lIns="0" tIns="0" rIns="0" bIns="0" rtlCol="0">
            <a:spAutoFit/>
          </a:bodyPr>
          <a:lstStyle/>
          <a:p>
            <a:r>
              <a:rPr lang="en-US" sz="2400" dirty="0">
                <a:uFillTx/>
              </a:rPr>
              <a:t>Push</a:t>
            </a:r>
          </a:p>
        </p:txBody>
      </p:sp>
      <p:sp>
        <p:nvSpPr>
          <p:cNvPr id="135" name="TextBox 134"/>
          <p:cNvSpPr txBox="1">
            <a:spLocks/>
          </p:cNvSpPr>
          <p:nvPr/>
        </p:nvSpPr>
        <p:spPr>
          <a:xfrm>
            <a:off x="654540" y="2857209"/>
            <a:ext cx="514564" cy="369332"/>
          </a:xfrm>
          <a:prstGeom prst="rect">
            <a:avLst/>
          </a:prstGeom>
          <a:noFill/>
        </p:spPr>
        <p:txBody>
          <a:bodyPr wrap="none" lIns="0" tIns="0" rIns="0" bIns="0" rtlCol="0">
            <a:spAutoFit/>
          </a:bodyPr>
          <a:lstStyle/>
          <a:p>
            <a:r>
              <a:rPr lang="en-US" sz="2400" dirty="0">
                <a:uFillTx/>
              </a:rPr>
              <a:t>Pull</a:t>
            </a:r>
          </a:p>
        </p:txBody>
      </p:sp>
      <p:sp>
        <p:nvSpPr>
          <p:cNvPr id="5" name="Can 4"/>
          <p:cNvSpPr>
            <a:spLocks/>
          </p:cNvSpPr>
          <p:nvPr/>
        </p:nvSpPr>
        <p:spPr>
          <a:xfrm>
            <a:off x="697864" y="3662558"/>
            <a:ext cx="596318" cy="784920"/>
          </a:xfrm>
          <a:prstGeom prst="ca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grpSp>
        <p:nvGrpSpPr>
          <p:cNvPr id="54" name="Group 329"/>
          <p:cNvGrpSpPr>
            <a:grpSpLocks noChangeAspect="1"/>
          </p:cNvGrpSpPr>
          <p:nvPr/>
        </p:nvGrpSpPr>
        <p:grpSpPr>
          <a:xfrm>
            <a:off x="2389268" y="3917864"/>
            <a:ext cx="346350" cy="284239"/>
            <a:chOff x="1210" y="2"/>
            <a:chExt cx="5264" cy="4320"/>
          </a:xfrm>
          <a:solidFill>
            <a:srgbClr val="FFFFFF"/>
          </a:solidFill>
        </p:grpSpPr>
        <p:sp>
          <p:nvSpPr>
            <p:cNvPr id="55" name="Freeform 330"/>
            <p:cNvSpPr>
              <a:spLocks/>
            </p:cNvSpPr>
            <p:nvPr/>
          </p:nvSpPr>
          <p:spPr bwMode="auto">
            <a:xfrm>
              <a:off x="1898" y="540"/>
              <a:ext cx="2125" cy="1356"/>
            </a:xfrm>
            <a:custGeom>
              <a:avLst/>
              <a:gdLst>
                <a:gd name="T0" fmla="*/ 50 w 1016"/>
                <a:gd name="T1" fmla="*/ 371 h 648"/>
                <a:gd name="T2" fmla="*/ 845 w 1016"/>
                <a:gd name="T3" fmla="*/ 371 h 648"/>
                <a:gd name="T4" fmla="*/ 654 w 1016"/>
                <a:gd name="T5" fmla="*/ 562 h 648"/>
                <a:gd name="T6" fmla="*/ 654 w 1016"/>
                <a:gd name="T7" fmla="*/ 633 h 648"/>
                <a:gd name="T8" fmla="*/ 690 w 1016"/>
                <a:gd name="T9" fmla="*/ 648 h 648"/>
                <a:gd name="T10" fmla="*/ 725 w 1016"/>
                <a:gd name="T11" fmla="*/ 633 h 648"/>
                <a:gd name="T12" fmla="*/ 1001 w 1016"/>
                <a:gd name="T13" fmla="*/ 357 h 648"/>
                <a:gd name="T14" fmla="*/ 1016 w 1016"/>
                <a:gd name="T15" fmla="*/ 321 h 648"/>
                <a:gd name="T16" fmla="*/ 1001 w 1016"/>
                <a:gd name="T17" fmla="*/ 286 h 648"/>
                <a:gd name="T18" fmla="*/ 735 w 1016"/>
                <a:gd name="T19" fmla="*/ 20 h 648"/>
                <a:gd name="T20" fmla="*/ 665 w 1016"/>
                <a:gd name="T21" fmla="*/ 20 h 648"/>
                <a:gd name="T22" fmla="*/ 665 w 1016"/>
                <a:gd name="T23" fmla="*/ 91 h 648"/>
                <a:gd name="T24" fmla="*/ 845 w 1016"/>
                <a:gd name="T25" fmla="*/ 271 h 648"/>
                <a:gd name="T26" fmla="*/ 50 w 1016"/>
                <a:gd name="T27" fmla="*/ 271 h 648"/>
                <a:gd name="T28" fmla="*/ 0 w 1016"/>
                <a:gd name="T29" fmla="*/ 321 h 648"/>
                <a:gd name="T30" fmla="*/ 50 w 1016"/>
                <a:gd name="T31" fmla="*/ 371 h 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16" h="648">
                  <a:moveTo>
                    <a:pt x="50" y="371"/>
                  </a:moveTo>
                  <a:cubicBezTo>
                    <a:pt x="845" y="371"/>
                    <a:pt x="845" y="371"/>
                    <a:pt x="845" y="371"/>
                  </a:cubicBezTo>
                  <a:cubicBezTo>
                    <a:pt x="654" y="562"/>
                    <a:pt x="654" y="562"/>
                    <a:pt x="654" y="562"/>
                  </a:cubicBezTo>
                  <a:cubicBezTo>
                    <a:pt x="635" y="582"/>
                    <a:pt x="635" y="613"/>
                    <a:pt x="654" y="633"/>
                  </a:cubicBezTo>
                  <a:cubicBezTo>
                    <a:pt x="664" y="643"/>
                    <a:pt x="677" y="648"/>
                    <a:pt x="690" y="648"/>
                  </a:cubicBezTo>
                  <a:cubicBezTo>
                    <a:pt x="703" y="648"/>
                    <a:pt x="715" y="643"/>
                    <a:pt x="725" y="633"/>
                  </a:cubicBezTo>
                  <a:cubicBezTo>
                    <a:pt x="1001" y="357"/>
                    <a:pt x="1001" y="357"/>
                    <a:pt x="1001" y="357"/>
                  </a:cubicBezTo>
                  <a:cubicBezTo>
                    <a:pt x="1011" y="347"/>
                    <a:pt x="1016" y="335"/>
                    <a:pt x="1016" y="321"/>
                  </a:cubicBezTo>
                  <a:cubicBezTo>
                    <a:pt x="1016" y="308"/>
                    <a:pt x="1011" y="295"/>
                    <a:pt x="1001" y="286"/>
                  </a:cubicBezTo>
                  <a:cubicBezTo>
                    <a:pt x="735" y="20"/>
                    <a:pt x="735" y="20"/>
                    <a:pt x="735" y="20"/>
                  </a:cubicBezTo>
                  <a:cubicBezTo>
                    <a:pt x="716" y="0"/>
                    <a:pt x="684" y="0"/>
                    <a:pt x="665" y="20"/>
                  </a:cubicBezTo>
                  <a:cubicBezTo>
                    <a:pt x="645" y="39"/>
                    <a:pt x="645" y="71"/>
                    <a:pt x="665" y="91"/>
                  </a:cubicBezTo>
                  <a:cubicBezTo>
                    <a:pt x="845" y="271"/>
                    <a:pt x="845" y="271"/>
                    <a:pt x="845" y="271"/>
                  </a:cubicBezTo>
                  <a:cubicBezTo>
                    <a:pt x="50" y="271"/>
                    <a:pt x="50" y="271"/>
                    <a:pt x="50" y="271"/>
                  </a:cubicBezTo>
                  <a:cubicBezTo>
                    <a:pt x="23" y="271"/>
                    <a:pt x="0" y="294"/>
                    <a:pt x="0" y="321"/>
                  </a:cubicBezTo>
                  <a:cubicBezTo>
                    <a:pt x="0" y="349"/>
                    <a:pt x="23" y="371"/>
                    <a:pt x="50" y="37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dirty="0">
                <a:solidFill>
                  <a:srgbClr val="FFFFFF"/>
                </a:solidFill>
                <a:uFillTx/>
              </a:endParaRPr>
            </a:p>
          </p:txBody>
        </p:sp>
        <p:sp>
          <p:nvSpPr>
            <p:cNvPr id="56" name="Freeform 331"/>
            <p:cNvSpPr>
              <a:spLocks noEditPoints="1"/>
            </p:cNvSpPr>
            <p:nvPr/>
          </p:nvSpPr>
          <p:spPr bwMode="auto">
            <a:xfrm>
              <a:off x="1210" y="2"/>
              <a:ext cx="5264" cy="4320"/>
            </a:xfrm>
            <a:custGeom>
              <a:avLst/>
              <a:gdLst>
                <a:gd name="T0" fmla="*/ 2307 w 2517"/>
                <a:gd name="T1" fmla="*/ 0 h 2064"/>
                <a:gd name="T2" fmla="*/ 210 w 2517"/>
                <a:gd name="T3" fmla="*/ 0 h 2064"/>
                <a:gd name="T4" fmla="*/ 0 w 2517"/>
                <a:gd name="T5" fmla="*/ 210 h 2064"/>
                <a:gd name="T6" fmla="*/ 0 w 2517"/>
                <a:gd name="T7" fmla="*/ 1854 h 2064"/>
                <a:gd name="T8" fmla="*/ 210 w 2517"/>
                <a:gd name="T9" fmla="*/ 2064 h 2064"/>
                <a:gd name="T10" fmla="*/ 2307 w 2517"/>
                <a:gd name="T11" fmla="*/ 2064 h 2064"/>
                <a:gd name="T12" fmla="*/ 2517 w 2517"/>
                <a:gd name="T13" fmla="*/ 1854 h 2064"/>
                <a:gd name="T14" fmla="*/ 2517 w 2517"/>
                <a:gd name="T15" fmla="*/ 210 h 2064"/>
                <a:gd name="T16" fmla="*/ 2307 w 2517"/>
                <a:gd name="T17" fmla="*/ 0 h 2064"/>
                <a:gd name="T18" fmla="*/ 210 w 2517"/>
                <a:gd name="T19" fmla="*/ 100 h 2064"/>
                <a:gd name="T20" fmla="*/ 2307 w 2517"/>
                <a:gd name="T21" fmla="*/ 100 h 2064"/>
                <a:gd name="T22" fmla="*/ 2417 w 2517"/>
                <a:gd name="T23" fmla="*/ 210 h 2064"/>
                <a:gd name="T24" fmla="*/ 2417 w 2517"/>
                <a:gd name="T25" fmla="*/ 1073 h 2064"/>
                <a:gd name="T26" fmla="*/ 100 w 2517"/>
                <a:gd name="T27" fmla="*/ 1073 h 2064"/>
                <a:gd name="T28" fmla="*/ 100 w 2517"/>
                <a:gd name="T29" fmla="*/ 210 h 2064"/>
                <a:gd name="T30" fmla="*/ 210 w 2517"/>
                <a:gd name="T31" fmla="*/ 100 h 2064"/>
                <a:gd name="T32" fmla="*/ 2307 w 2517"/>
                <a:gd name="T33" fmla="*/ 1964 h 2064"/>
                <a:gd name="T34" fmla="*/ 210 w 2517"/>
                <a:gd name="T35" fmla="*/ 1964 h 2064"/>
                <a:gd name="T36" fmla="*/ 100 w 2517"/>
                <a:gd name="T37" fmla="*/ 1854 h 2064"/>
                <a:gd name="T38" fmla="*/ 100 w 2517"/>
                <a:gd name="T39" fmla="*/ 1173 h 2064"/>
                <a:gd name="T40" fmla="*/ 2417 w 2517"/>
                <a:gd name="T41" fmla="*/ 1173 h 2064"/>
                <a:gd name="T42" fmla="*/ 2417 w 2517"/>
                <a:gd name="T43" fmla="*/ 1854 h 2064"/>
                <a:gd name="T44" fmla="*/ 2307 w 2517"/>
                <a:gd name="T45" fmla="*/ 1964 h 20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17" h="2064">
                  <a:moveTo>
                    <a:pt x="2307" y="0"/>
                  </a:moveTo>
                  <a:cubicBezTo>
                    <a:pt x="210" y="0"/>
                    <a:pt x="210" y="0"/>
                    <a:pt x="210" y="0"/>
                  </a:cubicBezTo>
                  <a:cubicBezTo>
                    <a:pt x="94" y="0"/>
                    <a:pt x="0" y="95"/>
                    <a:pt x="0" y="210"/>
                  </a:cubicBezTo>
                  <a:cubicBezTo>
                    <a:pt x="0" y="1854"/>
                    <a:pt x="0" y="1854"/>
                    <a:pt x="0" y="1854"/>
                  </a:cubicBezTo>
                  <a:cubicBezTo>
                    <a:pt x="0" y="1969"/>
                    <a:pt x="94" y="2064"/>
                    <a:pt x="210" y="2064"/>
                  </a:cubicBezTo>
                  <a:cubicBezTo>
                    <a:pt x="2307" y="2064"/>
                    <a:pt x="2307" y="2064"/>
                    <a:pt x="2307" y="2064"/>
                  </a:cubicBezTo>
                  <a:cubicBezTo>
                    <a:pt x="2423" y="2064"/>
                    <a:pt x="2517" y="1969"/>
                    <a:pt x="2517" y="1854"/>
                  </a:cubicBezTo>
                  <a:cubicBezTo>
                    <a:pt x="2517" y="210"/>
                    <a:pt x="2517" y="210"/>
                    <a:pt x="2517" y="210"/>
                  </a:cubicBezTo>
                  <a:cubicBezTo>
                    <a:pt x="2517" y="95"/>
                    <a:pt x="2423" y="0"/>
                    <a:pt x="2307" y="0"/>
                  </a:cubicBezTo>
                  <a:close/>
                  <a:moveTo>
                    <a:pt x="210" y="100"/>
                  </a:moveTo>
                  <a:cubicBezTo>
                    <a:pt x="2307" y="100"/>
                    <a:pt x="2307" y="100"/>
                    <a:pt x="2307" y="100"/>
                  </a:cubicBezTo>
                  <a:cubicBezTo>
                    <a:pt x="2367" y="100"/>
                    <a:pt x="2417" y="150"/>
                    <a:pt x="2417" y="210"/>
                  </a:cubicBezTo>
                  <a:cubicBezTo>
                    <a:pt x="2417" y="1073"/>
                    <a:pt x="2417" y="1073"/>
                    <a:pt x="2417" y="1073"/>
                  </a:cubicBezTo>
                  <a:cubicBezTo>
                    <a:pt x="100" y="1073"/>
                    <a:pt x="100" y="1073"/>
                    <a:pt x="100" y="1073"/>
                  </a:cubicBezTo>
                  <a:cubicBezTo>
                    <a:pt x="100" y="210"/>
                    <a:pt x="100" y="210"/>
                    <a:pt x="100" y="210"/>
                  </a:cubicBezTo>
                  <a:cubicBezTo>
                    <a:pt x="100" y="150"/>
                    <a:pt x="149" y="100"/>
                    <a:pt x="210" y="100"/>
                  </a:cubicBezTo>
                  <a:close/>
                  <a:moveTo>
                    <a:pt x="2307" y="1964"/>
                  </a:moveTo>
                  <a:cubicBezTo>
                    <a:pt x="210" y="1964"/>
                    <a:pt x="210" y="1964"/>
                    <a:pt x="210" y="1964"/>
                  </a:cubicBezTo>
                  <a:cubicBezTo>
                    <a:pt x="149" y="1964"/>
                    <a:pt x="100" y="1914"/>
                    <a:pt x="100" y="1854"/>
                  </a:cubicBezTo>
                  <a:cubicBezTo>
                    <a:pt x="100" y="1173"/>
                    <a:pt x="100" y="1173"/>
                    <a:pt x="100" y="1173"/>
                  </a:cubicBezTo>
                  <a:cubicBezTo>
                    <a:pt x="2417" y="1173"/>
                    <a:pt x="2417" y="1173"/>
                    <a:pt x="2417" y="1173"/>
                  </a:cubicBezTo>
                  <a:cubicBezTo>
                    <a:pt x="2417" y="1854"/>
                    <a:pt x="2417" y="1854"/>
                    <a:pt x="2417" y="1854"/>
                  </a:cubicBezTo>
                  <a:cubicBezTo>
                    <a:pt x="2417" y="1914"/>
                    <a:pt x="2367" y="1964"/>
                    <a:pt x="2307" y="196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dirty="0">
                <a:solidFill>
                  <a:srgbClr val="FFFFFF"/>
                </a:solidFill>
                <a:uFillTx/>
              </a:endParaRPr>
            </a:p>
          </p:txBody>
        </p:sp>
        <p:sp>
          <p:nvSpPr>
            <p:cNvPr id="57" name="Freeform 332"/>
            <p:cNvSpPr>
              <a:spLocks/>
            </p:cNvSpPr>
            <p:nvPr/>
          </p:nvSpPr>
          <p:spPr bwMode="auto">
            <a:xfrm>
              <a:off x="1620" y="3125"/>
              <a:ext cx="2464" cy="209"/>
            </a:xfrm>
            <a:custGeom>
              <a:avLst/>
              <a:gdLst>
                <a:gd name="T0" fmla="*/ 1128 w 1178"/>
                <a:gd name="T1" fmla="*/ 0 h 100"/>
                <a:gd name="T2" fmla="*/ 50 w 1178"/>
                <a:gd name="T3" fmla="*/ 0 h 100"/>
                <a:gd name="T4" fmla="*/ 0 w 1178"/>
                <a:gd name="T5" fmla="*/ 50 h 100"/>
                <a:gd name="T6" fmla="*/ 50 w 1178"/>
                <a:gd name="T7" fmla="*/ 100 h 100"/>
                <a:gd name="T8" fmla="*/ 1128 w 1178"/>
                <a:gd name="T9" fmla="*/ 100 h 100"/>
                <a:gd name="T10" fmla="*/ 1178 w 1178"/>
                <a:gd name="T11" fmla="*/ 50 h 100"/>
                <a:gd name="T12" fmla="*/ 1128 w 1178"/>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1178" h="100">
                  <a:moveTo>
                    <a:pt x="1128" y="0"/>
                  </a:moveTo>
                  <a:cubicBezTo>
                    <a:pt x="50" y="0"/>
                    <a:pt x="50" y="0"/>
                    <a:pt x="50" y="0"/>
                  </a:cubicBezTo>
                  <a:cubicBezTo>
                    <a:pt x="23" y="0"/>
                    <a:pt x="0" y="23"/>
                    <a:pt x="0" y="50"/>
                  </a:cubicBezTo>
                  <a:cubicBezTo>
                    <a:pt x="0" y="78"/>
                    <a:pt x="23" y="100"/>
                    <a:pt x="50" y="100"/>
                  </a:cubicBezTo>
                  <a:cubicBezTo>
                    <a:pt x="1128" y="100"/>
                    <a:pt x="1128" y="100"/>
                    <a:pt x="1128" y="100"/>
                  </a:cubicBezTo>
                  <a:cubicBezTo>
                    <a:pt x="1155" y="100"/>
                    <a:pt x="1178" y="78"/>
                    <a:pt x="1178" y="50"/>
                  </a:cubicBezTo>
                  <a:cubicBezTo>
                    <a:pt x="1178" y="23"/>
                    <a:pt x="1155" y="0"/>
                    <a:pt x="11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dirty="0">
                <a:solidFill>
                  <a:srgbClr val="FFFFFF"/>
                </a:solidFill>
                <a:uFillTx/>
              </a:endParaRPr>
            </a:p>
          </p:txBody>
        </p:sp>
      </p:grpSp>
      <p:sp>
        <p:nvSpPr>
          <p:cNvPr id="58" name="TextBox 57"/>
          <p:cNvSpPr txBox="1">
            <a:spLocks/>
          </p:cNvSpPr>
          <p:nvPr/>
        </p:nvSpPr>
        <p:spPr>
          <a:xfrm>
            <a:off x="3456547" y="4592131"/>
            <a:ext cx="740587" cy="123111"/>
          </a:xfrm>
          <a:prstGeom prst="rect">
            <a:avLst/>
          </a:prstGeom>
          <a:noFill/>
        </p:spPr>
        <p:txBody>
          <a:bodyPr wrap="none" lIns="0" tIns="0" rIns="0" bIns="0" rtlCol="0">
            <a:spAutoFit/>
          </a:bodyPr>
          <a:lstStyle/>
          <a:p>
            <a:pPr algn="ctr"/>
            <a:r>
              <a:rPr lang="en-US" sz="800" dirty="0">
                <a:uFillTx/>
              </a:rPr>
              <a:t>Splunk Indexers</a:t>
            </a:r>
          </a:p>
        </p:txBody>
      </p:sp>
      <p:pic>
        <p:nvPicPr>
          <p:cNvPr id="61" name="Content Placeholder 4"/>
          <p:cNvPicPr>
            <a:picLocks noChangeAspect="1"/>
          </p:cNvPicPr>
          <p:nvPr/>
        </p:nvPicPr>
        <p:blipFill>
          <a:blip r:embed="rId4"/>
          <a:stretch>
            <a:fillRect/>
          </a:stretch>
        </p:blipFill>
        <p:spPr>
          <a:xfrm>
            <a:off x="440091" y="5025846"/>
            <a:ext cx="854091" cy="489036"/>
          </a:xfrm>
          <a:prstGeom prst="rect">
            <a:avLst/>
          </a:prstGeom>
        </p:spPr>
      </p:pic>
      <p:grpSp>
        <p:nvGrpSpPr>
          <p:cNvPr id="62" name="Group 329"/>
          <p:cNvGrpSpPr>
            <a:grpSpLocks noChangeAspect="1"/>
          </p:cNvGrpSpPr>
          <p:nvPr/>
        </p:nvGrpSpPr>
        <p:grpSpPr>
          <a:xfrm>
            <a:off x="2388612" y="5159729"/>
            <a:ext cx="346350" cy="284239"/>
            <a:chOff x="1210" y="2"/>
            <a:chExt cx="5264" cy="4320"/>
          </a:xfrm>
          <a:solidFill>
            <a:srgbClr val="FFFFFF"/>
          </a:solidFill>
        </p:grpSpPr>
        <p:sp>
          <p:nvSpPr>
            <p:cNvPr id="63" name="Freeform 330"/>
            <p:cNvSpPr>
              <a:spLocks/>
            </p:cNvSpPr>
            <p:nvPr/>
          </p:nvSpPr>
          <p:spPr bwMode="auto">
            <a:xfrm>
              <a:off x="1898" y="540"/>
              <a:ext cx="2125" cy="1356"/>
            </a:xfrm>
            <a:custGeom>
              <a:avLst/>
              <a:gdLst>
                <a:gd name="T0" fmla="*/ 50 w 1016"/>
                <a:gd name="T1" fmla="*/ 371 h 648"/>
                <a:gd name="T2" fmla="*/ 845 w 1016"/>
                <a:gd name="T3" fmla="*/ 371 h 648"/>
                <a:gd name="T4" fmla="*/ 654 w 1016"/>
                <a:gd name="T5" fmla="*/ 562 h 648"/>
                <a:gd name="T6" fmla="*/ 654 w 1016"/>
                <a:gd name="T7" fmla="*/ 633 h 648"/>
                <a:gd name="T8" fmla="*/ 690 w 1016"/>
                <a:gd name="T9" fmla="*/ 648 h 648"/>
                <a:gd name="T10" fmla="*/ 725 w 1016"/>
                <a:gd name="T11" fmla="*/ 633 h 648"/>
                <a:gd name="T12" fmla="*/ 1001 w 1016"/>
                <a:gd name="T13" fmla="*/ 357 h 648"/>
                <a:gd name="T14" fmla="*/ 1016 w 1016"/>
                <a:gd name="T15" fmla="*/ 321 h 648"/>
                <a:gd name="T16" fmla="*/ 1001 w 1016"/>
                <a:gd name="T17" fmla="*/ 286 h 648"/>
                <a:gd name="T18" fmla="*/ 735 w 1016"/>
                <a:gd name="T19" fmla="*/ 20 h 648"/>
                <a:gd name="T20" fmla="*/ 665 w 1016"/>
                <a:gd name="T21" fmla="*/ 20 h 648"/>
                <a:gd name="T22" fmla="*/ 665 w 1016"/>
                <a:gd name="T23" fmla="*/ 91 h 648"/>
                <a:gd name="T24" fmla="*/ 845 w 1016"/>
                <a:gd name="T25" fmla="*/ 271 h 648"/>
                <a:gd name="T26" fmla="*/ 50 w 1016"/>
                <a:gd name="T27" fmla="*/ 271 h 648"/>
                <a:gd name="T28" fmla="*/ 0 w 1016"/>
                <a:gd name="T29" fmla="*/ 321 h 648"/>
                <a:gd name="T30" fmla="*/ 50 w 1016"/>
                <a:gd name="T31" fmla="*/ 371 h 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16" h="648">
                  <a:moveTo>
                    <a:pt x="50" y="371"/>
                  </a:moveTo>
                  <a:cubicBezTo>
                    <a:pt x="845" y="371"/>
                    <a:pt x="845" y="371"/>
                    <a:pt x="845" y="371"/>
                  </a:cubicBezTo>
                  <a:cubicBezTo>
                    <a:pt x="654" y="562"/>
                    <a:pt x="654" y="562"/>
                    <a:pt x="654" y="562"/>
                  </a:cubicBezTo>
                  <a:cubicBezTo>
                    <a:pt x="635" y="582"/>
                    <a:pt x="635" y="613"/>
                    <a:pt x="654" y="633"/>
                  </a:cubicBezTo>
                  <a:cubicBezTo>
                    <a:pt x="664" y="643"/>
                    <a:pt x="677" y="648"/>
                    <a:pt x="690" y="648"/>
                  </a:cubicBezTo>
                  <a:cubicBezTo>
                    <a:pt x="703" y="648"/>
                    <a:pt x="715" y="643"/>
                    <a:pt x="725" y="633"/>
                  </a:cubicBezTo>
                  <a:cubicBezTo>
                    <a:pt x="1001" y="357"/>
                    <a:pt x="1001" y="357"/>
                    <a:pt x="1001" y="357"/>
                  </a:cubicBezTo>
                  <a:cubicBezTo>
                    <a:pt x="1011" y="347"/>
                    <a:pt x="1016" y="335"/>
                    <a:pt x="1016" y="321"/>
                  </a:cubicBezTo>
                  <a:cubicBezTo>
                    <a:pt x="1016" y="308"/>
                    <a:pt x="1011" y="295"/>
                    <a:pt x="1001" y="286"/>
                  </a:cubicBezTo>
                  <a:cubicBezTo>
                    <a:pt x="735" y="20"/>
                    <a:pt x="735" y="20"/>
                    <a:pt x="735" y="20"/>
                  </a:cubicBezTo>
                  <a:cubicBezTo>
                    <a:pt x="716" y="0"/>
                    <a:pt x="684" y="0"/>
                    <a:pt x="665" y="20"/>
                  </a:cubicBezTo>
                  <a:cubicBezTo>
                    <a:pt x="645" y="39"/>
                    <a:pt x="645" y="71"/>
                    <a:pt x="665" y="91"/>
                  </a:cubicBezTo>
                  <a:cubicBezTo>
                    <a:pt x="845" y="271"/>
                    <a:pt x="845" y="271"/>
                    <a:pt x="845" y="271"/>
                  </a:cubicBezTo>
                  <a:cubicBezTo>
                    <a:pt x="50" y="271"/>
                    <a:pt x="50" y="271"/>
                    <a:pt x="50" y="271"/>
                  </a:cubicBezTo>
                  <a:cubicBezTo>
                    <a:pt x="23" y="271"/>
                    <a:pt x="0" y="294"/>
                    <a:pt x="0" y="321"/>
                  </a:cubicBezTo>
                  <a:cubicBezTo>
                    <a:pt x="0" y="349"/>
                    <a:pt x="23" y="371"/>
                    <a:pt x="50" y="37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dirty="0">
                <a:solidFill>
                  <a:srgbClr val="FFFFFF"/>
                </a:solidFill>
                <a:uFillTx/>
              </a:endParaRPr>
            </a:p>
          </p:txBody>
        </p:sp>
        <p:sp>
          <p:nvSpPr>
            <p:cNvPr id="64" name="Freeform 331"/>
            <p:cNvSpPr>
              <a:spLocks noEditPoints="1"/>
            </p:cNvSpPr>
            <p:nvPr/>
          </p:nvSpPr>
          <p:spPr bwMode="auto">
            <a:xfrm>
              <a:off x="1210" y="2"/>
              <a:ext cx="5264" cy="4320"/>
            </a:xfrm>
            <a:custGeom>
              <a:avLst/>
              <a:gdLst>
                <a:gd name="T0" fmla="*/ 2307 w 2517"/>
                <a:gd name="T1" fmla="*/ 0 h 2064"/>
                <a:gd name="T2" fmla="*/ 210 w 2517"/>
                <a:gd name="T3" fmla="*/ 0 h 2064"/>
                <a:gd name="T4" fmla="*/ 0 w 2517"/>
                <a:gd name="T5" fmla="*/ 210 h 2064"/>
                <a:gd name="T6" fmla="*/ 0 w 2517"/>
                <a:gd name="T7" fmla="*/ 1854 h 2064"/>
                <a:gd name="T8" fmla="*/ 210 w 2517"/>
                <a:gd name="T9" fmla="*/ 2064 h 2064"/>
                <a:gd name="T10" fmla="*/ 2307 w 2517"/>
                <a:gd name="T11" fmla="*/ 2064 h 2064"/>
                <a:gd name="T12" fmla="*/ 2517 w 2517"/>
                <a:gd name="T13" fmla="*/ 1854 h 2064"/>
                <a:gd name="T14" fmla="*/ 2517 w 2517"/>
                <a:gd name="T15" fmla="*/ 210 h 2064"/>
                <a:gd name="T16" fmla="*/ 2307 w 2517"/>
                <a:gd name="T17" fmla="*/ 0 h 2064"/>
                <a:gd name="T18" fmla="*/ 210 w 2517"/>
                <a:gd name="T19" fmla="*/ 100 h 2064"/>
                <a:gd name="T20" fmla="*/ 2307 w 2517"/>
                <a:gd name="T21" fmla="*/ 100 h 2064"/>
                <a:gd name="T22" fmla="*/ 2417 w 2517"/>
                <a:gd name="T23" fmla="*/ 210 h 2064"/>
                <a:gd name="T24" fmla="*/ 2417 w 2517"/>
                <a:gd name="T25" fmla="*/ 1073 h 2064"/>
                <a:gd name="T26" fmla="*/ 100 w 2517"/>
                <a:gd name="T27" fmla="*/ 1073 h 2064"/>
                <a:gd name="T28" fmla="*/ 100 w 2517"/>
                <a:gd name="T29" fmla="*/ 210 h 2064"/>
                <a:gd name="T30" fmla="*/ 210 w 2517"/>
                <a:gd name="T31" fmla="*/ 100 h 2064"/>
                <a:gd name="T32" fmla="*/ 2307 w 2517"/>
                <a:gd name="T33" fmla="*/ 1964 h 2064"/>
                <a:gd name="T34" fmla="*/ 210 w 2517"/>
                <a:gd name="T35" fmla="*/ 1964 h 2064"/>
                <a:gd name="T36" fmla="*/ 100 w 2517"/>
                <a:gd name="T37" fmla="*/ 1854 h 2064"/>
                <a:gd name="T38" fmla="*/ 100 w 2517"/>
                <a:gd name="T39" fmla="*/ 1173 h 2064"/>
                <a:gd name="T40" fmla="*/ 2417 w 2517"/>
                <a:gd name="T41" fmla="*/ 1173 h 2064"/>
                <a:gd name="T42" fmla="*/ 2417 w 2517"/>
                <a:gd name="T43" fmla="*/ 1854 h 2064"/>
                <a:gd name="T44" fmla="*/ 2307 w 2517"/>
                <a:gd name="T45" fmla="*/ 1964 h 20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17" h="2064">
                  <a:moveTo>
                    <a:pt x="2307" y="0"/>
                  </a:moveTo>
                  <a:cubicBezTo>
                    <a:pt x="210" y="0"/>
                    <a:pt x="210" y="0"/>
                    <a:pt x="210" y="0"/>
                  </a:cubicBezTo>
                  <a:cubicBezTo>
                    <a:pt x="94" y="0"/>
                    <a:pt x="0" y="95"/>
                    <a:pt x="0" y="210"/>
                  </a:cubicBezTo>
                  <a:cubicBezTo>
                    <a:pt x="0" y="1854"/>
                    <a:pt x="0" y="1854"/>
                    <a:pt x="0" y="1854"/>
                  </a:cubicBezTo>
                  <a:cubicBezTo>
                    <a:pt x="0" y="1969"/>
                    <a:pt x="94" y="2064"/>
                    <a:pt x="210" y="2064"/>
                  </a:cubicBezTo>
                  <a:cubicBezTo>
                    <a:pt x="2307" y="2064"/>
                    <a:pt x="2307" y="2064"/>
                    <a:pt x="2307" y="2064"/>
                  </a:cubicBezTo>
                  <a:cubicBezTo>
                    <a:pt x="2423" y="2064"/>
                    <a:pt x="2517" y="1969"/>
                    <a:pt x="2517" y="1854"/>
                  </a:cubicBezTo>
                  <a:cubicBezTo>
                    <a:pt x="2517" y="210"/>
                    <a:pt x="2517" y="210"/>
                    <a:pt x="2517" y="210"/>
                  </a:cubicBezTo>
                  <a:cubicBezTo>
                    <a:pt x="2517" y="95"/>
                    <a:pt x="2423" y="0"/>
                    <a:pt x="2307" y="0"/>
                  </a:cubicBezTo>
                  <a:close/>
                  <a:moveTo>
                    <a:pt x="210" y="100"/>
                  </a:moveTo>
                  <a:cubicBezTo>
                    <a:pt x="2307" y="100"/>
                    <a:pt x="2307" y="100"/>
                    <a:pt x="2307" y="100"/>
                  </a:cubicBezTo>
                  <a:cubicBezTo>
                    <a:pt x="2367" y="100"/>
                    <a:pt x="2417" y="150"/>
                    <a:pt x="2417" y="210"/>
                  </a:cubicBezTo>
                  <a:cubicBezTo>
                    <a:pt x="2417" y="1073"/>
                    <a:pt x="2417" y="1073"/>
                    <a:pt x="2417" y="1073"/>
                  </a:cubicBezTo>
                  <a:cubicBezTo>
                    <a:pt x="100" y="1073"/>
                    <a:pt x="100" y="1073"/>
                    <a:pt x="100" y="1073"/>
                  </a:cubicBezTo>
                  <a:cubicBezTo>
                    <a:pt x="100" y="210"/>
                    <a:pt x="100" y="210"/>
                    <a:pt x="100" y="210"/>
                  </a:cubicBezTo>
                  <a:cubicBezTo>
                    <a:pt x="100" y="150"/>
                    <a:pt x="149" y="100"/>
                    <a:pt x="210" y="100"/>
                  </a:cubicBezTo>
                  <a:close/>
                  <a:moveTo>
                    <a:pt x="2307" y="1964"/>
                  </a:moveTo>
                  <a:cubicBezTo>
                    <a:pt x="210" y="1964"/>
                    <a:pt x="210" y="1964"/>
                    <a:pt x="210" y="1964"/>
                  </a:cubicBezTo>
                  <a:cubicBezTo>
                    <a:pt x="149" y="1964"/>
                    <a:pt x="100" y="1914"/>
                    <a:pt x="100" y="1854"/>
                  </a:cubicBezTo>
                  <a:cubicBezTo>
                    <a:pt x="100" y="1173"/>
                    <a:pt x="100" y="1173"/>
                    <a:pt x="100" y="1173"/>
                  </a:cubicBezTo>
                  <a:cubicBezTo>
                    <a:pt x="2417" y="1173"/>
                    <a:pt x="2417" y="1173"/>
                    <a:pt x="2417" y="1173"/>
                  </a:cubicBezTo>
                  <a:cubicBezTo>
                    <a:pt x="2417" y="1854"/>
                    <a:pt x="2417" y="1854"/>
                    <a:pt x="2417" y="1854"/>
                  </a:cubicBezTo>
                  <a:cubicBezTo>
                    <a:pt x="2417" y="1914"/>
                    <a:pt x="2367" y="1964"/>
                    <a:pt x="2307" y="196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dirty="0">
                <a:solidFill>
                  <a:srgbClr val="FFFFFF"/>
                </a:solidFill>
                <a:uFillTx/>
              </a:endParaRPr>
            </a:p>
          </p:txBody>
        </p:sp>
        <p:sp>
          <p:nvSpPr>
            <p:cNvPr id="65" name="Freeform 332"/>
            <p:cNvSpPr>
              <a:spLocks/>
            </p:cNvSpPr>
            <p:nvPr/>
          </p:nvSpPr>
          <p:spPr bwMode="auto">
            <a:xfrm>
              <a:off x="1620" y="3125"/>
              <a:ext cx="2464" cy="209"/>
            </a:xfrm>
            <a:custGeom>
              <a:avLst/>
              <a:gdLst>
                <a:gd name="T0" fmla="*/ 1128 w 1178"/>
                <a:gd name="T1" fmla="*/ 0 h 100"/>
                <a:gd name="T2" fmla="*/ 50 w 1178"/>
                <a:gd name="T3" fmla="*/ 0 h 100"/>
                <a:gd name="T4" fmla="*/ 0 w 1178"/>
                <a:gd name="T5" fmla="*/ 50 h 100"/>
                <a:gd name="T6" fmla="*/ 50 w 1178"/>
                <a:gd name="T7" fmla="*/ 100 h 100"/>
                <a:gd name="T8" fmla="*/ 1128 w 1178"/>
                <a:gd name="T9" fmla="*/ 100 h 100"/>
                <a:gd name="T10" fmla="*/ 1178 w 1178"/>
                <a:gd name="T11" fmla="*/ 50 h 100"/>
                <a:gd name="T12" fmla="*/ 1128 w 1178"/>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1178" h="100">
                  <a:moveTo>
                    <a:pt x="1128" y="0"/>
                  </a:moveTo>
                  <a:cubicBezTo>
                    <a:pt x="50" y="0"/>
                    <a:pt x="50" y="0"/>
                    <a:pt x="50" y="0"/>
                  </a:cubicBezTo>
                  <a:cubicBezTo>
                    <a:pt x="23" y="0"/>
                    <a:pt x="0" y="23"/>
                    <a:pt x="0" y="50"/>
                  </a:cubicBezTo>
                  <a:cubicBezTo>
                    <a:pt x="0" y="78"/>
                    <a:pt x="23" y="100"/>
                    <a:pt x="50" y="100"/>
                  </a:cubicBezTo>
                  <a:cubicBezTo>
                    <a:pt x="1128" y="100"/>
                    <a:pt x="1128" y="100"/>
                    <a:pt x="1128" y="100"/>
                  </a:cubicBezTo>
                  <a:cubicBezTo>
                    <a:pt x="1155" y="100"/>
                    <a:pt x="1178" y="78"/>
                    <a:pt x="1178" y="50"/>
                  </a:cubicBezTo>
                  <a:cubicBezTo>
                    <a:pt x="1178" y="23"/>
                    <a:pt x="1155" y="0"/>
                    <a:pt x="11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dirty="0">
                <a:solidFill>
                  <a:srgbClr val="FFFFFF"/>
                </a:solidFill>
                <a:uFillTx/>
              </a:endParaRPr>
            </a:p>
          </p:txBody>
        </p:sp>
      </p:grpSp>
      <p:cxnSp>
        <p:nvCxnSpPr>
          <p:cNvPr id="66" name="Straight Arrow Connector 65"/>
          <p:cNvCxnSpPr/>
          <p:nvPr/>
        </p:nvCxnSpPr>
        <p:spPr>
          <a:xfrm>
            <a:off x="1438780" y="5284346"/>
            <a:ext cx="813391" cy="0"/>
          </a:xfrm>
          <a:prstGeom prst="straightConnector1">
            <a:avLst/>
          </a:prstGeom>
          <a:ln w="38100" cap="rnd">
            <a:solidFill>
              <a:schemeClr val="accent2"/>
            </a:solidFill>
            <a:tailEnd type="triangle"/>
          </a:ln>
        </p:spPr>
        <p:style>
          <a:lnRef idx="1">
            <a:schemeClr val="accent1"/>
          </a:lnRef>
          <a:fillRef idx="0">
            <a:schemeClr val="accent1"/>
          </a:fillRef>
          <a:effectRef idx="0">
            <a:schemeClr val="accent1"/>
          </a:effectRef>
          <a:fontRef idx="minor">
            <a:schemeClr val="tx1"/>
          </a:fontRef>
        </p:style>
      </p:cxnSp>
      <p:grpSp>
        <p:nvGrpSpPr>
          <p:cNvPr id="67" name="Group 329"/>
          <p:cNvGrpSpPr>
            <a:grpSpLocks noChangeAspect="1"/>
          </p:cNvGrpSpPr>
          <p:nvPr/>
        </p:nvGrpSpPr>
        <p:grpSpPr>
          <a:xfrm>
            <a:off x="3644458" y="4810615"/>
            <a:ext cx="346350" cy="284239"/>
            <a:chOff x="1210" y="2"/>
            <a:chExt cx="5264" cy="4320"/>
          </a:xfrm>
          <a:solidFill>
            <a:srgbClr val="FFFFFF"/>
          </a:solidFill>
        </p:grpSpPr>
        <p:sp>
          <p:nvSpPr>
            <p:cNvPr id="68" name="Freeform 330"/>
            <p:cNvSpPr>
              <a:spLocks/>
            </p:cNvSpPr>
            <p:nvPr/>
          </p:nvSpPr>
          <p:spPr bwMode="auto">
            <a:xfrm>
              <a:off x="1898" y="540"/>
              <a:ext cx="2125" cy="1356"/>
            </a:xfrm>
            <a:custGeom>
              <a:avLst/>
              <a:gdLst>
                <a:gd name="T0" fmla="*/ 50 w 1016"/>
                <a:gd name="T1" fmla="*/ 371 h 648"/>
                <a:gd name="T2" fmla="*/ 845 w 1016"/>
                <a:gd name="T3" fmla="*/ 371 h 648"/>
                <a:gd name="T4" fmla="*/ 654 w 1016"/>
                <a:gd name="T5" fmla="*/ 562 h 648"/>
                <a:gd name="T6" fmla="*/ 654 w 1016"/>
                <a:gd name="T7" fmla="*/ 633 h 648"/>
                <a:gd name="T8" fmla="*/ 690 w 1016"/>
                <a:gd name="T9" fmla="*/ 648 h 648"/>
                <a:gd name="T10" fmla="*/ 725 w 1016"/>
                <a:gd name="T11" fmla="*/ 633 h 648"/>
                <a:gd name="T12" fmla="*/ 1001 w 1016"/>
                <a:gd name="T13" fmla="*/ 357 h 648"/>
                <a:gd name="T14" fmla="*/ 1016 w 1016"/>
                <a:gd name="T15" fmla="*/ 321 h 648"/>
                <a:gd name="T16" fmla="*/ 1001 w 1016"/>
                <a:gd name="T17" fmla="*/ 286 h 648"/>
                <a:gd name="T18" fmla="*/ 735 w 1016"/>
                <a:gd name="T19" fmla="*/ 20 h 648"/>
                <a:gd name="T20" fmla="*/ 665 w 1016"/>
                <a:gd name="T21" fmla="*/ 20 h 648"/>
                <a:gd name="T22" fmla="*/ 665 w 1016"/>
                <a:gd name="T23" fmla="*/ 91 h 648"/>
                <a:gd name="T24" fmla="*/ 845 w 1016"/>
                <a:gd name="T25" fmla="*/ 271 h 648"/>
                <a:gd name="T26" fmla="*/ 50 w 1016"/>
                <a:gd name="T27" fmla="*/ 271 h 648"/>
                <a:gd name="T28" fmla="*/ 0 w 1016"/>
                <a:gd name="T29" fmla="*/ 321 h 648"/>
                <a:gd name="T30" fmla="*/ 50 w 1016"/>
                <a:gd name="T31" fmla="*/ 371 h 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16" h="648">
                  <a:moveTo>
                    <a:pt x="50" y="371"/>
                  </a:moveTo>
                  <a:cubicBezTo>
                    <a:pt x="845" y="371"/>
                    <a:pt x="845" y="371"/>
                    <a:pt x="845" y="371"/>
                  </a:cubicBezTo>
                  <a:cubicBezTo>
                    <a:pt x="654" y="562"/>
                    <a:pt x="654" y="562"/>
                    <a:pt x="654" y="562"/>
                  </a:cubicBezTo>
                  <a:cubicBezTo>
                    <a:pt x="635" y="582"/>
                    <a:pt x="635" y="613"/>
                    <a:pt x="654" y="633"/>
                  </a:cubicBezTo>
                  <a:cubicBezTo>
                    <a:pt x="664" y="643"/>
                    <a:pt x="677" y="648"/>
                    <a:pt x="690" y="648"/>
                  </a:cubicBezTo>
                  <a:cubicBezTo>
                    <a:pt x="703" y="648"/>
                    <a:pt x="715" y="643"/>
                    <a:pt x="725" y="633"/>
                  </a:cubicBezTo>
                  <a:cubicBezTo>
                    <a:pt x="1001" y="357"/>
                    <a:pt x="1001" y="357"/>
                    <a:pt x="1001" y="357"/>
                  </a:cubicBezTo>
                  <a:cubicBezTo>
                    <a:pt x="1011" y="347"/>
                    <a:pt x="1016" y="335"/>
                    <a:pt x="1016" y="321"/>
                  </a:cubicBezTo>
                  <a:cubicBezTo>
                    <a:pt x="1016" y="308"/>
                    <a:pt x="1011" y="295"/>
                    <a:pt x="1001" y="286"/>
                  </a:cubicBezTo>
                  <a:cubicBezTo>
                    <a:pt x="735" y="20"/>
                    <a:pt x="735" y="20"/>
                    <a:pt x="735" y="20"/>
                  </a:cubicBezTo>
                  <a:cubicBezTo>
                    <a:pt x="716" y="0"/>
                    <a:pt x="684" y="0"/>
                    <a:pt x="665" y="20"/>
                  </a:cubicBezTo>
                  <a:cubicBezTo>
                    <a:pt x="645" y="39"/>
                    <a:pt x="645" y="71"/>
                    <a:pt x="665" y="91"/>
                  </a:cubicBezTo>
                  <a:cubicBezTo>
                    <a:pt x="845" y="271"/>
                    <a:pt x="845" y="271"/>
                    <a:pt x="845" y="271"/>
                  </a:cubicBezTo>
                  <a:cubicBezTo>
                    <a:pt x="50" y="271"/>
                    <a:pt x="50" y="271"/>
                    <a:pt x="50" y="271"/>
                  </a:cubicBezTo>
                  <a:cubicBezTo>
                    <a:pt x="23" y="271"/>
                    <a:pt x="0" y="294"/>
                    <a:pt x="0" y="321"/>
                  </a:cubicBezTo>
                  <a:cubicBezTo>
                    <a:pt x="0" y="349"/>
                    <a:pt x="23" y="371"/>
                    <a:pt x="50" y="37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dirty="0">
                <a:solidFill>
                  <a:srgbClr val="FFFFFF"/>
                </a:solidFill>
                <a:uFillTx/>
              </a:endParaRPr>
            </a:p>
          </p:txBody>
        </p:sp>
        <p:sp>
          <p:nvSpPr>
            <p:cNvPr id="69" name="Freeform 331"/>
            <p:cNvSpPr>
              <a:spLocks noEditPoints="1"/>
            </p:cNvSpPr>
            <p:nvPr/>
          </p:nvSpPr>
          <p:spPr bwMode="auto">
            <a:xfrm>
              <a:off x="1210" y="2"/>
              <a:ext cx="5264" cy="4320"/>
            </a:xfrm>
            <a:custGeom>
              <a:avLst/>
              <a:gdLst>
                <a:gd name="T0" fmla="*/ 2307 w 2517"/>
                <a:gd name="T1" fmla="*/ 0 h 2064"/>
                <a:gd name="T2" fmla="*/ 210 w 2517"/>
                <a:gd name="T3" fmla="*/ 0 h 2064"/>
                <a:gd name="T4" fmla="*/ 0 w 2517"/>
                <a:gd name="T5" fmla="*/ 210 h 2064"/>
                <a:gd name="T6" fmla="*/ 0 w 2517"/>
                <a:gd name="T7" fmla="*/ 1854 h 2064"/>
                <a:gd name="T8" fmla="*/ 210 w 2517"/>
                <a:gd name="T9" fmla="*/ 2064 h 2064"/>
                <a:gd name="T10" fmla="*/ 2307 w 2517"/>
                <a:gd name="T11" fmla="*/ 2064 h 2064"/>
                <a:gd name="T12" fmla="*/ 2517 w 2517"/>
                <a:gd name="T13" fmla="*/ 1854 h 2064"/>
                <a:gd name="T14" fmla="*/ 2517 w 2517"/>
                <a:gd name="T15" fmla="*/ 210 h 2064"/>
                <a:gd name="T16" fmla="*/ 2307 w 2517"/>
                <a:gd name="T17" fmla="*/ 0 h 2064"/>
                <a:gd name="T18" fmla="*/ 210 w 2517"/>
                <a:gd name="T19" fmla="*/ 100 h 2064"/>
                <a:gd name="T20" fmla="*/ 2307 w 2517"/>
                <a:gd name="T21" fmla="*/ 100 h 2064"/>
                <a:gd name="T22" fmla="*/ 2417 w 2517"/>
                <a:gd name="T23" fmla="*/ 210 h 2064"/>
                <a:gd name="T24" fmla="*/ 2417 w 2517"/>
                <a:gd name="T25" fmla="*/ 1073 h 2064"/>
                <a:gd name="T26" fmla="*/ 100 w 2517"/>
                <a:gd name="T27" fmla="*/ 1073 h 2064"/>
                <a:gd name="T28" fmla="*/ 100 w 2517"/>
                <a:gd name="T29" fmla="*/ 210 h 2064"/>
                <a:gd name="T30" fmla="*/ 210 w 2517"/>
                <a:gd name="T31" fmla="*/ 100 h 2064"/>
                <a:gd name="T32" fmla="*/ 2307 w 2517"/>
                <a:gd name="T33" fmla="*/ 1964 h 2064"/>
                <a:gd name="T34" fmla="*/ 210 w 2517"/>
                <a:gd name="T35" fmla="*/ 1964 h 2064"/>
                <a:gd name="T36" fmla="*/ 100 w 2517"/>
                <a:gd name="T37" fmla="*/ 1854 h 2064"/>
                <a:gd name="T38" fmla="*/ 100 w 2517"/>
                <a:gd name="T39" fmla="*/ 1173 h 2064"/>
                <a:gd name="T40" fmla="*/ 2417 w 2517"/>
                <a:gd name="T41" fmla="*/ 1173 h 2064"/>
                <a:gd name="T42" fmla="*/ 2417 w 2517"/>
                <a:gd name="T43" fmla="*/ 1854 h 2064"/>
                <a:gd name="T44" fmla="*/ 2307 w 2517"/>
                <a:gd name="T45" fmla="*/ 1964 h 20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17" h="2064">
                  <a:moveTo>
                    <a:pt x="2307" y="0"/>
                  </a:moveTo>
                  <a:cubicBezTo>
                    <a:pt x="210" y="0"/>
                    <a:pt x="210" y="0"/>
                    <a:pt x="210" y="0"/>
                  </a:cubicBezTo>
                  <a:cubicBezTo>
                    <a:pt x="94" y="0"/>
                    <a:pt x="0" y="95"/>
                    <a:pt x="0" y="210"/>
                  </a:cubicBezTo>
                  <a:cubicBezTo>
                    <a:pt x="0" y="1854"/>
                    <a:pt x="0" y="1854"/>
                    <a:pt x="0" y="1854"/>
                  </a:cubicBezTo>
                  <a:cubicBezTo>
                    <a:pt x="0" y="1969"/>
                    <a:pt x="94" y="2064"/>
                    <a:pt x="210" y="2064"/>
                  </a:cubicBezTo>
                  <a:cubicBezTo>
                    <a:pt x="2307" y="2064"/>
                    <a:pt x="2307" y="2064"/>
                    <a:pt x="2307" y="2064"/>
                  </a:cubicBezTo>
                  <a:cubicBezTo>
                    <a:pt x="2423" y="2064"/>
                    <a:pt x="2517" y="1969"/>
                    <a:pt x="2517" y="1854"/>
                  </a:cubicBezTo>
                  <a:cubicBezTo>
                    <a:pt x="2517" y="210"/>
                    <a:pt x="2517" y="210"/>
                    <a:pt x="2517" y="210"/>
                  </a:cubicBezTo>
                  <a:cubicBezTo>
                    <a:pt x="2517" y="95"/>
                    <a:pt x="2423" y="0"/>
                    <a:pt x="2307" y="0"/>
                  </a:cubicBezTo>
                  <a:close/>
                  <a:moveTo>
                    <a:pt x="210" y="100"/>
                  </a:moveTo>
                  <a:cubicBezTo>
                    <a:pt x="2307" y="100"/>
                    <a:pt x="2307" y="100"/>
                    <a:pt x="2307" y="100"/>
                  </a:cubicBezTo>
                  <a:cubicBezTo>
                    <a:pt x="2367" y="100"/>
                    <a:pt x="2417" y="150"/>
                    <a:pt x="2417" y="210"/>
                  </a:cubicBezTo>
                  <a:cubicBezTo>
                    <a:pt x="2417" y="1073"/>
                    <a:pt x="2417" y="1073"/>
                    <a:pt x="2417" y="1073"/>
                  </a:cubicBezTo>
                  <a:cubicBezTo>
                    <a:pt x="100" y="1073"/>
                    <a:pt x="100" y="1073"/>
                    <a:pt x="100" y="1073"/>
                  </a:cubicBezTo>
                  <a:cubicBezTo>
                    <a:pt x="100" y="210"/>
                    <a:pt x="100" y="210"/>
                    <a:pt x="100" y="210"/>
                  </a:cubicBezTo>
                  <a:cubicBezTo>
                    <a:pt x="100" y="150"/>
                    <a:pt x="149" y="100"/>
                    <a:pt x="210" y="100"/>
                  </a:cubicBezTo>
                  <a:close/>
                  <a:moveTo>
                    <a:pt x="2307" y="1964"/>
                  </a:moveTo>
                  <a:cubicBezTo>
                    <a:pt x="210" y="1964"/>
                    <a:pt x="210" y="1964"/>
                    <a:pt x="210" y="1964"/>
                  </a:cubicBezTo>
                  <a:cubicBezTo>
                    <a:pt x="149" y="1964"/>
                    <a:pt x="100" y="1914"/>
                    <a:pt x="100" y="1854"/>
                  </a:cubicBezTo>
                  <a:cubicBezTo>
                    <a:pt x="100" y="1173"/>
                    <a:pt x="100" y="1173"/>
                    <a:pt x="100" y="1173"/>
                  </a:cubicBezTo>
                  <a:cubicBezTo>
                    <a:pt x="2417" y="1173"/>
                    <a:pt x="2417" y="1173"/>
                    <a:pt x="2417" y="1173"/>
                  </a:cubicBezTo>
                  <a:cubicBezTo>
                    <a:pt x="2417" y="1854"/>
                    <a:pt x="2417" y="1854"/>
                    <a:pt x="2417" y="1854"/>
                  </a:cubicBezTo>
                  <a:cubicBezTo>
                    <a:pt x="2417" y="1914"/>
                    <a:pt x="2367" y="1964"/>
                    <a:pt x="2307" y="196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dirty="0">
                <a:solidFill>
                  <a:srgbClr val="FFFFFF"/>
                </a:solidFill>
                <a:uFillTx/>
              </a:endParaRPr>
            </a:p>
          </p:txBody>
        </p:sp>
        <p:sp>
          <p:nvSpPr>
            <p:cNvPr id="70" name="Freeform 332"/>
            <p:cNvSpPr>
              <a:spLocks/>
            </p:cNvSpPr>
            <p:nvPr/>
          </p:nvSpPr>
          <p:spPr bwMode="auto">
            <a:xfrm>
              <a:off x="1620" y="3125"/>
              <a:ext cx="2464" cy="209"/>
            </a:xfrm>
            <a:custGeom>
              <a:avLst/>
              <a:gdLst>
                <a:gd name="T0" fmla="*/ 1128 w 1178"/>
                <a:gd name="T1" fmla="*/ 0 h 100"/>
                <a:gd name="T2" fmla="*/ 50 w 1178"/>
                <a:gd name="T3" fmla="*/ 0 h 100"/>
                <a:gd name="T4" fmla="*/ 0 w 1178"/>
                <a:gd name="T5" fmla="*/ 50 h 100"/>
                <a:gd name="T6" fmla="*/ 50 w 1178"/>
                <a:gd name="T7" fmla="*/ 100 h 100"/>
                <a:gd name="T8" fmla="*/ 1128 w 1178"/>
                <a:gd name="T9" fmla="*/ 100 h 100"/>
                <a:gd name="T10" fmla="*/ 1178 w 1178"/>
                <a:gd name="T11" fmla="*/ 50 h 100"/>
                <a:gd name="T12" fmla="*/ 1128 w 1178"/>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1178" h="100">
                  <a:moveTo>
                    <a:pt x="1128" y="0"/>
                  </a:moveTo>
                  <a:cubicBezTo>
                    <a:pt x="50" y="0"/>
                    <a:pt x="50" y="0"/>
                    <a:pt x="50" y="0"/>
                  </a:cubicBezTo>
                  <a:cubicBezTo>
                    <a:pt x="23" y="0"/>
                    <a:pt x="0" y="23"/>
                    <a:pt x="0" y="50"/>
                  </a:cubicBezTo>
                  <a:cubicBezTo>
                    <a:pt x="0" y="78"/>
                    <a:pt x="23" y="100"/>
                    <a:pt x="50" y="100"/>
                  </a:cubicBezTo>
                  <a:cubicBezTo>
                    <a:pt x="1128" y="100"/>
                    <a:pt x="1128" y="100"/>
                    <a:pt x="1128" y="100"/>
                  </a:cubicBezTo>
                  <a:cubicBezTo>
                    <a:pt x="1155" y="100"/>
                    <a:pt x="1178" y="78"/>
                    <a:pt x="1178" y="50"/>
                  </a:cubicBezTo>
                  <a:cubicBezTo>
                    <a:pt x="1178" y="23"/>
                    <a:pt x="1155" y="0"/>
                    <a:pt x="11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dirty="0">
                <a:solidFill>
                  <a:srgbClr val="FFFFFF"/>
                </a:solidFill>
                <a:uFillTx/>
              </a:endParaRPr>
            </a:p>
          </p:txBody>
        </p:sp>
      </p:grpSp>
      <p:grpSp>
        <p:nvGrpSpPr>
          <p:cNvPr id="72" name="Group 329"/>
          <p:cNvGrpSpPr>
            <a:grpSpLocks noChangeAspect="1"/>
          </p:cNvGrpSpPr>
          <p:nvPr/>
        </p:nvGrpSpPr>
        <p:grpSpPr>
          <a:xfrm>
            <a:off x="3649304" y="5144753"/>
            <a:ext cx="346350" cy="284239"/>
            <a:chOff x="1210" y="2"/>
            <a:chExt cx="5264" cy="4320"/>
          </a:xfrm>
          <a:solidFill>
            <a:srgbClr val="FFFFFF"/>
          </a:solidFill>
        </p:grpSpPr>
        <p:sp>
          <p:nvSpPr>
            <p:cNvPr id="73" name="Freeform 330"/>
            <p:cNvSpPr>
              <a:spLocks/>
            </p:cNvSpPr>
            <p:nvPr/>
          </p:nvSpPr>
          <p:spPr bwMode="auto">
            <a:xfrm>
              <a:off x="1898" y="540"/>
              <a:ext cx="2125" cy="1356"/>
            </a:xfrm>
            <a:custGeom>
              <a:avLst/>
              <a:gdLst>
                <a:gd name="T0" fmla="*/ 50 w 1016"/>
                <a:gd name="T1" fmla="*/ 371 h 648"/>
                <a:gd name="T2" fmla="*/ 845 w 1016"/>
                <a:gd name="T3" fmla="*/ 371 h 648"/>
                <a:gd name="T4" fmla="*/ 654 w 1016"/>
                <a:gd name="T5" fmla="*/ 562 h 648"/>
                <a:gd name="T6" fmla="*/ 654 w 1016"/>
                <a:gd name="T7" fmla="*/ 633 h 648"/>
                <a:gd name="T8" fmla="*/ 690 w 1016"/>
                <a:gd name="T9" fmla="*/ 648 h 648"/>
                <a:gd name="T10" fmla="*/ 725 w 1016"/>
                <a:gd name="T11" fmla="*/ 633 h 648"/>
                <a:gd name="T12" fmla="*/ 1001 w 1016"/>
                <a:gd name="T13" fmla="*/ 357 h 648"/>
                <a:gd name="T14" fmla="*/ 1016 w 1016"/>
                <a:gd name="T15" fmla="*/ 321 h 648"/>
                <a:gd name="T16" fmla="*/ 1001 w 1016"/>
                <a:gd name="T17" fmla="*/ 286 h 648"/>
                <a:gd name="T18" fmla="*/ 735 w 1016"/>
                <a:gd name="T19" fmla="*/ 20 h 648"/>
                <a:gd name="T20" fmla="*/ 665 w 1016"/>
                <a:gd name="T21" fmla="*/ 20 h 648"/>
                <a:gd name="T22" fmla="*/ 665 w 1016"/>
                <a:gd name="T23" fmla="*/ 91 h 648"/>
                <a:gd name="T24" fmla="*/ 845 w 1016"/>
                <a:gd name="T25" fmla="*/ 271 h 648"/>
                <a:gd name="T26" fmla="*/ 50 w 1016"/>
                <a:gd name="T27" fmla="*/ 271 h 648"/>
                <a:gd name="T28" fmla="*/ 0 w 1016"/>
                <a:gd name="T29" fmla="*/ 321 h 648"/>
                <a:gd name="T30" fmla="*/ 50 w 1016"/>
                <a:gd name="T31" fmla="*/ 371 h 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16" h="648">
                  <a:moveTo>
                    <a:pt x="50" y="371"/>
                  </a:moveTo>
                  <a:cubicBezTo>
                    <a:pt x="845" y="371"/>
                    <a:pt x="845" y="371"/>
                    <a:pt x="845" y="371"/>
                  </a:cubicBezTo>
                  <a:cubicBezTo>
                    <a:pt x="654" y="562"/>
                    <a:pt x="654" y="562"/>
                    <a:pt x="654" y="562"/>
                  </a:cubicBezTo>
                  <a:cubicBezTo>
                    <a:pt x="635" y="582"/>
                    <a:pt x="635" y="613"/>
                    <a:pt x="654" y="633"/>
                  </a:cubicBezTo>
                  <a:cubicBezTo>
                    <a:pt x="664" y="643"/>
                    <a:pt x="677" y="648"/>
                    <a:pt x="690" y="648"/>
                  </a:cubicBezTo>
                  <a:cubicBezTo>
                    <a:pt x="703" y="648"/>
                    <a:pt x="715" y="643"/>
                    <a:pt x="725" y="633"/>
                  </a:cubicBezTo>
                  <a:cubicBezTo>
                    <a:pt x="1001" y="357"/>
                    <a:pt x="1001" y="357"/>
                    <a:pt x="1001" y="357"/>
                  </a:cubicBezTo>
                  <a:cubicBezTo>
                    <a:pt x="1011" y="347"/>
                    <a:pt x="1016" y="335"/>
                    <a:pt x="1016" y="321"/>
                  </a:cubicBezTo>
                  <a:cubicBezTo>
                    <a:pt x="1016" y="308"/>
                    <a:pt x="1011" y="295"/>
                    <a:pt x="1001" y="286"/>
                  </a:cubicBezTo>
                  <a:cubicBezTo>
                    <a:pt x="735" y="20"/>
                    <a:pt x="735" y="20"/>
                    <a:pt x="735" y="20"/>
                  </a:cubicBezTo>
                  <a:cubicBezTo>
                    <a:pt x="716" y="0"/>
                    <a:pt x="684" y="0"/>
                    <a:pt x="665" y="20"/>
                  </a:cubicBezTo>
                  <a:cubicBezTo>
                    <a:pt x="645" y="39"/>
                    <a:pt x="645" y="71"/>
                    <a:pt x="665" y="91"/>
                  </a:cubicBezTo>
                  <a:cubicBezTo>
                    <a:pt x="845" y="271"/>
                    <a:pt x="845" y="271"/>
                    <a:pt x="845" y="271"/>
                  </a:cubicBezTo>
                  <a:cubicBezTo>
                    <a:pt x="50" y="271"/>
                    <a:pt x="50" y="271"/>
                    <a:pt x="50" y="271"/>
                  </a:cubicBezTo>
                  <a:cubicBezTo>
                    <a:pt x="23" y="271"/>
                    <a:pt x="0" y="294"/>
                    <a:pt x="0" y="321"/>
                  </a:cubicBezTo>
                  <a:cubicBezTo>
                    <a:pt x="0" y="349"/>
                    <a:pt x="23" y="371"/>
                    <a:pt x="50" y="37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dirty="0">
                <a:solidFill>
                  <a:srgbClr val="FFFFFF"/>
                </a:solidFill>
                <a:uFillTx/>
              </a:endParaRPr>
            </a:p>
          </p:txBody>
        </p:sp>
        <p:sp>
          <p:nvSpPr>
            <p:cNvPr id="75" name="Freeform 331"/>
            <p:cNvSpPr>
              <a:spLocks noEditPoints="1"/>
            </p:cNvSpPr>
            <p:nvPr/>
          </p:nvSpPr>
          <p:spPr bwMode="auto">
            <a:xfrm>
              <a:off x="1210" y="2"/>
              <a:ext cx="5264" cy="4320"/>
            </a:xfrm>
            <a:custGeom>
              <a:avLst/>
              <a:gdLst>
                <a:gd name="T0" fmla="*/ 2307 w 2517"/>
                <a:gd name="T1" fmla="*/ 0 h 2064"/>
                <a:gd name="T2" fmla="*/ 210 w 2517"/>
                <a:gd name="T3" fmla="*/ 0 h 2064"/>
                <a:gd name="T4" fmla="*/ 0 w 2517"/>
                <a:gd name="T5" fmla="*/ 210 h 2064"/>
                <a:gd name="T6" fmla="*/ 0 w 2517"/>
                <a:gd name="T7" fmla="*/ 1854 h 2064"/>
                <a:gd name="T8" fmla="*/ 210 w 2517"/>
                <a:gd name="T9" fmla="*/ 2064 h 2064"/>
                <a:gd name="T10" fmla="*/ 2307 w 2517"/>
                <a:gd name="T11" fmla="*/ 2064 h 2064"/>
                <a:gd name="T12" fmla="*/ 2517 w 2517"/>
                <a:gd name="T13" fmla="*/ 1854 h 2064"/>
                <a:gd name="T14" fmla="*/ 2517 w 2517"/>
                <a:gd name="T15" fmla="*/ 210 h 2064"/>
                <a:gd name="T16" fmla="*/ 2307 w 2517"/>
                <a:gd name="T17" fmla="*/ 0 h 2064"/>
                <a:gd name="T18" fmla="*/ 210 w 2517"/>
                <a:gd name="T19" fmla="*/ 100 h 2064"/>
                <a:gd name="T20" fmla="*/ 2307 w 2517"/>
                <a:gd name="T21" fmla="*/ 100 h 2064"/>
                <a:gd name="T22" fmla="*/ 2417 w 2517"/>
                <a:gd name="T23" fmla="*/ 210 h 2064"/>
                <a:gd name="T24" fmla="*/ 2417 w 2517"/>
                <a:gd name="T25" fmla="*/ 1073 h 2064"/>
                <a:gd name="T26" fmla="*/ 100 w 2517"/>
                <a:gd name="T27" fmla="*/ 1073 h 2064"/>
                <a:gd name="T28" fmla="*/ 100 w 2517"/>
                <a:gd name="T29" fmla="*/ 210 h 2064"/>
                <a:gd name="T30" fmla="*/ 210 w 2517"/>
                <a:gd name="T31" fmla="*/ 100 h 2064"/>
                <a:gd name="T32" fmla="*/ 2307 w 2517"/>
                <a:gd name="T33" fmla="*/ 1964 h 2064"/>
                <a:gd name="T34" fmla="*/ 210 w 2517"/>
                <a:gd name="T35" fmla="*/ 1964 h 2064"/>
                <a:gd name="T36" fmla="*/ 100 w 2517"/>
                <a:gd name="T37" fmla="*/ 1854 h 2064"/>
                <a:gd name="T38" fmla="*/ 100 w 2517"/>
                <a:gd name="T39" fmla="*/ 1173 h 2064"/>
                <a:gd name="T40" fmla="*/ 2417 w 2517"/>
                <a:gd name="T41" fmla="*/ 1173 h 2064"/>
                <a:gd name="T42" fmla="*/ 2417 w 2517"/>
                <a:gd name="T43" fmla="*/ 1854 h 2064"/>
                <a:gd name="T44" fmla="*/ 2307 w 2517"/>
                <a:gd name="T45" fmla="*/ 1964 h 20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17" h="2064">
                  <a:moveTo>
                    <a:pt x="2307" y="0"/>
                  </a:moveTo>
                  <a:cubicBezTo>
                    <a:pt x="210" y="0"/>
                    <a:pt x="210" y="0"/>
                    <a:pt x="210" y="0"/>
                  </a:cubicBezTo>
                  <a:cubicBezTo>
                    <a:pt x="94" y="0"/>
                    <a:pt x="0" y="95"/>
                    <a:pt x="0" y="210"/>
                  </a:cubicBezTo>
                  <a:cubicBezTo>
                    <a:pt x="0" y="1854"/>
                    <a:pt x="0" y="1854"/>
                    <a:pt x="0" y="1854"/>
                  </a:cubicBezTo>
                  <a:cubicBezTo>
                    <a:pt x="0" y="1969"/>
                    <a:pt x="94" y="2064"/>
                    <a:pt x="210" y="2064"/>
                  </a:cubicBezTo>
                  <a:cubicBezTo>
                    <a:pt x="2307" y="2064"/>
                    <a:pt x="2307" y="2064"/>
                    <a:pt x="2307" y="2064"/>
                  </a:cubicBezTo>
                  <a:cubicBezTo>
                    <a:pt x="2423" y="2064"/>
                    <a:pt x="2517" y="1969"/>
                    <a:pt x="2517" y="1854"/>
                  </a:cubicBezTo>
                  <a:cubicBezTo>
                    <a:pt x="2517" y="210"/>
                    <a:pt x="2517" y="210"/>
                    <a:pt x="2517" y="210"/>
                  </a:cubicBezTo>
                  <a:cubicBezTo>
                    <a:pt x="2517" y="95"/>
                    <a:pt x="2423" y="0"/>
                    <a:pt x="2307" y="0"/>
                  </a:cubicBezTo>
                  <a:close/>
                  <a:moveTo>
                    <a:pt x="210" y="100"/>
                  </a:moveTo>
                  <a:cubicBezTo>
                    <a:pt x="2307" y="100"/>
                    <a:pt x="2307" y="100"/>
                    <a:pt x="2307" y="100"/>
                  </a:cubicBezTo>
                  <a:cubicBezTo>
                    <a:pt x="2367" y="100"/>
                    <a:pt x="2417" y="150"/>
                    <a:pt x="2417" y="210"/>
                  </a:cubicBezTo>
                  <a:cubicBezTo>
                    <a:pt x="2417" y="1073"/>
                    <a:pt x="2417" y="1073"/>
                    <a:pt x="2417" y="1073"/>
                  </a:cubicBezTo>
                  <a:cubicBezTo>
                    <a:pt x="100" y="1073"/>
                    <a:pt x="100" y="1073"/>
                    <a:pt x="100" y="1073"/>
                  </a:cubicBezTo>
                  <a:cubicBezTo>
                    <a:pt x="100" y="210"/>
                    <a:pt x="100" y="210"/>
                    <a:pt x="100" y="210"/>
                  </a:cubicBezTo>
                  <a:cubicBezTo>
                    <a:pt x="100" y="150"/>
                    <a:pt x="149" y="100"/>
                    <a:pt x="210" y="100"/>
                  </a:cubicBezTo>
                  <a:close/>
                  <a:moveTo>
                    <a:pt x="2307" y="1964"/>
                  </a:moveTo>
                  <a:cubicBezTo>
                    <a:pt x="210" y="1964"/>
                    <a:pt x="210" y="1964"/>
                    <a:pt x="210" y="1964"/>
                  </a:cubicBezTo>
                  <a:cubicBezTo>
                    <a:pt x="149" y="1964"/>
                    <a:pt x="100" y="1914"/>
                    <a:pt x="100" y="1854"/>
                  </a:cubicBezTo>
                  <a:cubicBezTo>
                    <a:pt x="100" y="1173"/>
                    <a:pt x="100" y="1173"/>
                    <a:pt x="100" y="1173"/>
                  </a:cubicBezTo>
                  <a:cubicBezTo>
                    <a:pt x="2417" y="1173"/>
                    <a:pt x="2417" y="1173"/>
                    <a:pt x="2417" y="1173"/>
                  </a:cubicBezTo>
                  <a:cubicBezTo>
                    <a:pt x="2417" y="1854"/>
                    <a:pt x="2417" y="1854"/>
                    <a:pt x="2417" y="1854"/>
                  </a:cubicBezTo>
                  <a:cubicBezTo>
                    <a:pt x="2417" y="1914"/>
                    <a:pt x="2367" y="1964"/>
                    <a:pt x="2307" y="196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dirty="0">
                <a:solidFill>
                  <a:srgbClr val="FFFFFF"/>
                </a:solidFill>
                <a:uFillTx/>
              </a:endParaRPr>
            </a:p>
          </p:txBody>
        </p:sp>
        <p:sp>
          <p:nvSpPr>
            <p:cNvPr id="78" name="Freeform 332"/>
            <p:cNvSpPr>
              <a:spLocks/>
            </p:cNvSpPr>
            <p:nvPr/>
          </p:nvSpPr>
          <p:spPr bwMode="auto">
            <a:xfrm>
              <a:off x="1620" y="3125"/>
              <a:ext cx="2464" cy="209"/>
            </a:xfrm>
            <a:custGeom>
              <a:avLst/>
              <a:gdLst>
                <a:gd name="T0" fmla="*/ 1128 w 1178"/>
                <a:gd name="T1" fmla="*/ 0 h 100"/>
                <a:gd name="T2" fmla="*/ 50 w 1178"/>
                <a:gd name="T3" fmla="*/ 0 h 100"/>
                <a:gd name="T4" fmla="*/ 0 w 1178"/>
                <a:gd name="T5" fmla="*/ 50 h 100"/>
                <a:gd name="T6" fmla="*/ 50 w 1178"/>
                <a:gd name="T7" fmla="*/ 100 h 100"/>
                <a:gd name="T8" fmla="*/ 1128 w 1178"/>
                <a:gd name="T9" fmla="*/ 100 h 100"/>
                <a:gd name="T10" fmla="*/ 1178 w 1178"/>
                <a:gd name="T11" fmla="*/ 50 h 100"/>
                <a:gd name="T12" fmla="*/ 1128 w 1178"/>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1178" h="100">
                  <a:moveTo>
                    <a:pt x="1128" y="0"/>
                  </a:moveTo>
                  <a:cubicBezTo>
                    <a:pt x="50" y="0"/>
                    <a:pt x="50" y="0"/>
                    <a:pt x="50" y="0"/>
                  </a:cubicBezTo>
                  <a:cubicBezTo>
                    <a:pt x="23" y="0"/>
                    <a:pt x="0" y="23"/>
                    <a:pt x="0" y="50"/>
                  </a:cubicBezTo>
                  <a:cubicBezTo>
                    <a:pt x="0" y="78"/>
                    <a:pt x="23" y="100"/>
                    <a:pt x="50" y="100"/>
                  </a:cubicBezTo>
                  <a:cubicBezTo>
                    <a:pt x="1128" y="100"/>
                    <a:pt x="1128" y="100"/>
                    <a:pt x="1128" y="100"/>
                  </a:cubicBezTo>
                  <a:cubicBezTo>
                    <a:pt x="1155" y="100"/>
                    <a:pt x="1178" y="78"/>
                    <a:pt x="1178" y="50"/>
                  </a:cubicBezTo>
                  <a:cubicBezTo>
                    <a:pt x="1178" y="23"/>
                    <a:pt x="1155" y="0"/>
                    <a:pt x="11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dirty="0">
                <a:solidFill>
                  <a:srgbClr val="FFFFFF"/>
                </a:solidFill>
                <a:uFillTx/>
              </a:endParaRPr>
            </a:p>
          </p:txBody>
        </p:sp>
      </p:grpSp>
      <p:grpSp>
        <p:nvGrpSpPr>
          <p:cNvPr id="79" name="Group 329"/>
          <p:cNvGrpSpPr>
            <a:grpSpLocks noChangeAspect="1"/>
          </p:cNvGrpSpPr>
          <p:nvPr/>
        </p:nvGrpSpPr>
        <p:grpSpPr>
          <a:xfrm>
            <a:off x="3649304" y="5475473"/>
            <a:ext cx="346350" cy="284239"/>
            <a:chOff x="1210" y="2"/>
            <a:chExt cx="5264" cy="4320"/>
          </a:xfrm>
          <a:solidFill>
            <a:srgbClr val="FFFFFF"/>
          </a:solidFill>
        </p:grpSpPr>
        <p:sp>
          <p:nvSpPr>
            <p:cNvPr id="80" name="Freeform 330"/>
            <p:cNvSpPr>
              <a:spLocks/>
            </p:cNvSpPr>
            <p:nvPr/>
          </p:nvSpPr>
          <p:spPr bwMode="auto">
            <a:xfrm>
              <a:off x="1898" y="540"/>
              <a:ext cx="2125" cy="1356"/>
            </a:xfrm>
            <a:custGeom>
              <a:avLst/>
              <a:gdLst>
                <a:gd name="T0" fmla="*/ 50 w 1016"/>
                <a:gd name="T1" fmla="*/ 371 h 648"/>
                <a:gd name="T2" fmla="*/ 845 w 1016"/>
                <a:gd name="T3" fmla="*/ 371 h 648"/>
                <a:gd name="T4" fmla="*/ 654 w 1016"/>
                <a:gd name="T5" fmla="*/ 562 h 648"/>
                <a:gd name="T6" fmla="*/ 654 w 1016"/>
                <a:gd name="T7" fmla="*/ 633 h 648"/>
                <a:gd name="T8" fmla="*/ 690 w 1016"/>
                <a:gd name="T9" fmla="*/ 648 h 648"/>
                <a:gd name="T10" fmla="*/ 725 w 1016"/>
                <a:gd name="T11" fmla="*/ 633 h 648"/>
                <a:gd name="T12" fmla="*/ 1001 w 1016"/>
                <a:gd name="T13" fmla="*/ 357 h 648"/>
                <a:gd name="T14" fmla="*/ 1016 w 1016"/>
                <a:gd name="T15" fmla="*/ 321 h 648"/>
                <a:gd name="T16" fmla="*/ 1001 w 1016"/>
                <a:gd name="T17" fmla="*/ 286 h 648"/>
                <a:gd name="T18" fmla="*/ 735 w 1016"/>
                <a:gd name="T19" fmla="*/ 20 h 648"/>
                <a:gd name="T20" fmla="*/ 665 w 1016"/>
                <a:gd name="T21" fmla="*/ 20 h 648"/>
                <a:gd name="T22" fmla="*/ 665 w 1016"/>
                <a:gd name="T23" fmla="*/ 91 h 648"/>
                <a:gd name="T24" fmla="*/ 845 w 1016"/>
                <a:gd name="T25" fmla="*/ 271 h 648"/>
                <a:gd name="T26" fmla="*/ 50 w 1016"/>
                <a:gd name="T27" fmla="*/ 271 h 648"/>
                <a:gd name="T28" fmla="*/ 0 w 1016"/>
                <a:gd name="T29" fmla="*/ 321 h 648"/>
                <a:gd name="T30" fmla="*/ 50 w 1016"/>
                <a:gd name="T31" fmla="*/ 371 h 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16" h="648">
                  <a:moveTo>
                    <a:pt x="50" y="371"/>
                  </a:moveTo>
                  <a:cubicBezTo>
                    <a:pt x="845" y="371"/>
                    <a:pt x="845" y="371"/>
                    <a:pt x="845" y="371"/>
                  </a:cubicBezTo>
                  <a:cubicBezTo>
                    <a:pt x="654" y="562"/>
                    <a:pt x="654" y="562"/>
                    <a:pt x="654" y="562"/>
                  </a:cubicBezTo>
                  <a:cubicBezTo>
                    <a:pt x="635" y="582"/>
                    <a:pt x="635" y="613"/>
                    <a:pt x="654" y="633"/>
                  </a:cubicBezTo>
                  <a:cubicBezTo>
                    <a:pt x="664" y="643"/>
                    <a:pt x="677" y="648"/>
                    <a:pt x="690" y="648"/>
                  </a:cubicBezTo>
                  <a:cubicBezTo>
                    <a:pt x="703" y="648"/>
                    <a:pt x="715" y="643"/>
                    <a:pt x="725" y="633"/>
                  </a:cubicBezTo>
                  <a:cubicBezTo>
                    <a:pt x="1001" y="357"/>
                    <a:pt x="1001" y="357"/>
                    <a:pt x="1001" y="357"/>
                  </a:cubicBezTo>
                  <a:cubicBezTo>
                    <a:pt x="1011" y="347"/>
                    <a:pt x="1016" y="335"/>
                    <a:pt x="1016" y="321"/>
                  </a:cubicBezTo>
                  <a:cubicBezTo>
                    <a:pt x="1016" y="308"/>
                    <a:pt x="1011" y="295"/>
                    <a:pt x="1001" y="286"/>
                  </a:cubicBezTo>
                  <a:cubicBezTo>
                    <a:pt x="735" y="20"/>
                    <a:pt x="735" y="20"/>
                    <a:pt x="735" y="20"/>
                  </a:cubicBezTo>
                  <a:cubicBezTo>
                    <a:pt x="716" y="0"/>
                    <a:pt x="684" y="0"/>
                    <a:pt x="665" y="20"/>
                  </a:cubicBezTo>
                  <a:cubicBezTo>
                    <a:pt x="645" y="39"/>
                    <a:pt x="645" y="71"/>
                    <a:pt x="665" y="91"/>
                  </a:cubicBezTo>
                  <a:cubicBezTo>
                    <a:pt x="845" y="271"/>
                    <a:pt x="845" y="271"/>
                    <a:pt x="845" y="271"/>
                  </a:cubicBezTo>
                  <a:cubicBezTo>
                    <a:pt x="50" y="271"/>
                    <a:pt x="50" y="271"/>
                    <a:pt x="50" y="271"/>
                  </a:cubicBezTo>
                  <a:cubicBezTo>
                    <a:pt x="23" y="271"/>
                    <a:pt x="0" y="294"/>
                    <a:pt x="0" y="321"/>
                  </a:cubicBezTo>
                  <a:cubicBezTo>
                    <a:pt x="0" y="349"/>
                    <a:pt x="23" y="371"/>
                    <a:pt x="50" y="37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dirty="0">
                <a:solidFill>
                  <a:srgbClr val="FFFFFF"/>
                </a:solidFill>
                <a:uFillTx/>
              </a:endParaRPr>
            </a:p>
          </p:txBody>
        </p:sp>
        <p:sp>
          <p:nvSpPr>
            <p:cNvPr id="81" name="Freeform 331"/>
            <p:cNvSpPr>
              <a:spLocks noEditPoints="1"/>
            </p:cNvSpPr>
            <p:nvPr/>
          </p:nvSpPr>
          <p:spPr bwMode="auto">
            <a:xfrm>
              <a:off x="1210" y="2"/>
              <a:ext cx="5264" cy="4320"/>
            </a:xfrm>
            <a:custGeom>
              <a:avLst/>
              <a:gdLst>
                <a:gd name="T0" fmla="*/ 2307 w 2517"/>
                <a:gd name="T1" fmla="*/ 0 h 2064"/>
                <a:gd name="T2" fmla="*/ 210 w 2517"/>
                <a:gd name="T3" fmla="*/ 0 h 2064"/>
                <a:gd name="T4" fmla="*/ 0 w 2517"/>
                <a:gd name="T5" fmla="*/ 210 h 2064"/>
                <a:gd name="T6" fmla="*/ 0 w 2517"/>
                <a:gd name="T7" fmla="*/ 1854 h 2064"/>
                <a:gd name="T8" fmla="*/ 210 w 2517"/>
                <a:gd name="T9" fmla="*/ 2064 h 2064"/>
                <a:gd name="T10" fmla="*/ 2307 w 2517"/>
                <a:gd name="T11" fmla="*/ 2064 h 2064"/>
                <a:gd name="T12" fmla="*/ 2517 w 2517"/>
                <a:gd name="T13" fmla="*/ 1854 h 2064"/>
                <a:gd name="T14" fmla="*/ 2517 w 2517"/>
                <a:gd name="T15" fmla="*/ 210 h 2064"/>
                <a:gd name="T16" fmla="*/ 2307 w 2517"/>
                <a:gd name="T17" fmla="*/ 0 h 2064"/>
                <a:gd name="T18" fmla="*/ 210 w 2517"/>
                <a:gd name="T19" fmla="*/ 100 h 2064"/>
                <a:gd name="T20" fmla="*/ 2307 w 2517"/>
                <a:gd name="T21" fmla="*/ 100 h 2064"/>
                <a:gd name="T22" fmla="*/ 2417 w 2517"/>
                <a:gd name="T23" fmla="*/ 210 h 2064"/>
                <a:gd name="T24" fmla="*/ 2417 w 2517"/>
                <a:gd name="T25" fmla="*/ 1073 h 2064"/>
                <a:gd name="T26" fmla="*/ 100 w 2517"/>
                <a:gd name="T27" fmla="*/ 1073 h 2064"/>
                <a:gd name="T28" fmla="*/ 100 w 2517"/>
                <a:gd name="T29" fmla="*/ 210 h 2064"/>
                <a:gd name="T30" fmla="*/ 210 w 2517"/>
                <a:gd name="T31" fmla="*/ 100 h 2064"/>
                <a:gd name="T32" fmla="*/ 2307 w 2517"/>
                <a:gd name="T33" fmla="*/ 1964 h 2064"/>
                <a:gd name="T34" fmla="*/ 210 w 2517"/>
                <a:gd name="T35" fmla="*/ 1964 h 2064"/>
                <a:gd name="T36" fmla="*/ 100 w 2517"/>
                <a:gd name="T37" fmla="*/ 1854 h 2064"/>
                <a:gd name="T38" fmla="*/ 100 w 2517"/>
                <a:gd name="T39" fmla="*/ 1173 h 2064"/>
                <a:gd name="T40" fmla="*/ 2417 w 2517"/>
                <a:gd name="T41" fmla="*/ 1173 h 2064"/>
                <a:gd name="T42" fmla="*/ 2417 w 2517"/>
                <a:gd name="T43" fmla="*/ 1854 h 2064"/>
                <a:gd name="T44" fmla="*/ 2307 w 2517"/>
                <a:gd name="T45" fmla="*/ 1964 h 20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17" h="2064">
                  <a:moveTo>
                    <a:pt x="2307" y="0"/>
                  </a:moveTo>
                  <a:cubicBezTo>
                    <a:pt x="210" y="0"/>
                    <a:pt x="210" y="0"/>
                    <a:pt x="210" y="0"/>
                  </a:cubicBezTo>
                  <a:cubicBezTo>
                    <a:pt x="94" y="0"/>
                    <a:pt x="0" y="95"/>
                    <a:pt x="0" y="210"/>
                  </a:cubicBezTo>
                  <a:cubicBezTo>
                    <a:pt x="0" y="1854"/>
                    <a:pt x="0" y="1854"/>
                    <a:pt x="0" y="1854"/>
                  </a:cubicBezTo>
                  <a:cubicBezTo>
                    <a:pt x="0" y="1969"/>
                    <a:pt x="94" y="2064"/>
                    <a:pt x="210" y="2064"/>
                  </a:cubicBezTo>
                  <a:cubicBezTo>
                    <a:pt x="2307" y="2064"/>
                    <a:pt x="2307" y="2064"/>
                    <a:pt x="2307" y="2064"/>
                  </a:cubicBezTo>
                  <a:cubicBezTo>
                    <a:pt x="2423" y="2064"/>
                    <a:pt x="2517" y="1969"/>
                    <a:pt x="2517" y="1854"/>
                  </a:cubicBezTo>
                  <a:cubicBezTo>
                    <a:pt x="2517" y="210"/>
                    <a:pt x="2517" y="210"/>
                    <a:pt x="2517" y="210"/>
                  </a:cubicBezTo>
                  <a:cubicBezTo>
                    <a:pt x="2517" y="95"/>
                    <a:pt x="2423" y="0"/>
                    <a:pt x="2307" y="0"/>
                  </a:cubicBezTo>
                  <a:close/>
                  <a:moveTo>
                    <a:pt x="210" y="100"/>
                  </a:moveTo>
                  <a:cubicBezTo>
                    <a:pt x="2307" y="100"/>
                    <a:pt x="2307" y="100"/>
                    <a:pt x="2307" y="100"/>
                  </a:cubicBezTo>
                  <a:cubicBezTo>
                    <a:pt x="2367" y="100"/>
                    <a:pt x="2417" y="150"/>
                    <a:pt x="2417" y="210"/>
                  </a:cubicBezTo>
                  <a:cubicBezTo>
                    <a:pt x="2417" y="1073"/>
                    <a:pt x="2417" y="1073"/>
                    <a:pt x="2417" y="1073"/>
                  </a:cubicBezTo>
                  <a:cubicBezTo>
                    <a:pt x="100" y="1073"/>
                    <a:pt x="100" y="1073"/>
                    <a:pt x="100" y="1073"/>
                  </a:cubicBezTo>
                  <a:cubicBezTo>
                    <a:pt x="100" y="210"/>
                    <a:pt x="100" y="210"/>
                    <a:pt x="100" y="210"/>
                  </a:cubicBezTo>
                  <a:cubicBezTo>
                    <a:pt x="100" y="150"/>
                    <a:pt x="149" y="100"/>
                    <a:pt x="210" y="100"/>
                  </a:cubicBezTo>
                  <a:close/>
                  <a:moveTo>
                    <a:pt x="2307" y="1964"/>
                  </a:moveTo>
                  <a:cubicBezTo>
                    <a:pt x="210" y="1964"/>
                    <a:pt x="210" y="1964"/>
                    <a:pt x="210" y="1964"/>
                  </a:cubicBezTo>
                  <a:cubicBezTo>
                    <a:pt x="149" y="1964"/>
                    <a:pt x="100" y="1914"/>
                    <a:pt x="100" y="1854"/>
                  </a:cubicBezTo>
                  <a:cubicBezTo>
                    <a:pt x="100" y="1173"/>
                    <a:pt x="100" y="1173"/>
                    <a:pt x="100" y="1173"/>
                  </a:cubicBezTo>
                  <a:cubicBezTo>
                    <a:pt x="2417" y="1173"/>
                    <a:pt x="2417" y="1173"/>
                    <a:pt x="2417" y="1173"/>
                  </a:cubicBezTo>
                  <a:cubicBezTo>
                    <a:pt x="2417" y="1854"/>
                    <a:pt x="2417" y="1854"/>
                    <a:pt x="2417" y="1854"/>
                  </a:cubicBezTo>
                  <a:cubicBezTo>
                    <a:pt x="2417" y="1914"/>
                    <a:pt x="2367" y="1964"/>
                    <a:pt x="2307" y="196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dirty="0">
                <a:solidFill>
                  <a:srgbClr val="FFFFFF"/>
                </a:solidFill>
                <a:uFillTx/>
              </a:endParaRPr>
            </a:p>
          </p:txBody>
        </p:sp>
        <p:sp>
          <p:nvSpPr>
            <p:cNvPr id="82" name="Freeform 332"/>
            <p:cNvSpPr>
              <a:spLocks/>
            </p:cNvSpPr>
            <p:nvPr/>
          </p:nvSpPr>
          <p:spPr bwMode="auto">
            <a:xfrm>
              <a:off x="1620" y="3125"/>
              <a:ext cx="2464" cy="209"/>
            </a:xfrm>
            <a:custGeom>
              <a:avLst/>
              <a:gdLst>
                <a:gd name="T0" fmla="*/ 1128 w 1178"/>
                <a:gd name="T1" fmla="*/ 0 h 100"/>
                <a:gd name="T2" fmla="*/ 50 w 1178"/>
                <a:gd name="T3" fmla="*/ 0 h 100"/>
                <a:gd name="T4" fmla="*/ 0 w 1178"/>
                <a:gd name="T5" fmla="*/ 50 h 100"/>
                <a:gd name="T6" fmla="*/ 50 w 1178"/>
                <a:gd name="T7" fmla="*/ 100 h 100"/>
                <a:gd name="T8" fmla="*/ 1128 w 1178"/>
                <a:gd name="T9" fmla="*/ 100 h 100"/>
                <a:gd name="T10" fmla="*/ 1178 w 1178"/>
                <a:gd name="T11" fmla="*/ 50 h 100"/>
                <a:gd name="T12" fmla="*/ 1128 w 1178"/>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1178" h="100">
                  <a:moveTo>
                    <a:pt x="1128" y="0"/>
                  </a:moveTo>
                  <a:cubicBezTo>
                    <a:pt x="50" y="0"/>
                    <a:pt x="50" y="0"/>
                    <a:pt x="50" y="0"/>
                  </a:cubicBezTo>
                  <a:cubicBezTo>
                    <a:pt x="23" y="0"/>
                    <a:pt x="0" y="23"/>
                    <a:pt x="0" y="50"/>
                  </a:cubicBezTo>
                  <a:cubicBezTo>
                    <a:pt x="0" y="78"/>
                    <a:pt x="23" y="100"/>
                    <a:pt x="50" y="100"/>
                  </a:cubicBezTo>
                  <a:cubicBezTo>
                    <a:pt x="1128" y="100"/>
                    <a:pt x="1128" y="100"/>
                    <a:pt x="1128" y="100"/>
                  </a:cubicBezTo>
                  <a:cubicBezTo>
                    <a:pt x="1155" y="100"/>
                    <a:pt x="1178" y="78"/>
                    <a:pt x="1178" y="50"/>
                  </a:cubicBezTo>
                  <a:cubicBezTo>
                    <a:pt x="1178" y="23"/>
                    <a:pt x="1155" y="0"/>
                    <a:pt x="11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dirty="0">
                <a:solidFill>
                  <a:srgbClr val="FFFFFF"/>
                </a:solidFill>
                <a:uFillTx/>
              </a:endParaRPr>
            </a:p>
          </p:txBody>
        </p:sp>
      </p:grpSp>
      <p:cxnSp>
        <p:nvCxnSpPr>
          <p:cNvPr id="83" name="Straight Arrow Connector 82"/>
          <p:cNvCxnSpPr/>
          <p:nvPr/>
        </p:nvCxnSpPr>
        <p:spPr>
          <a:xfrm>
            <a:off x="2835913" y="5266206"/>
            <a:ext cx="756617" cy="0"/>
          </a:xfrm>
          <a:prstGeom prst="straightConnector1">
            <a:avLst/>
          </a:prstGeom>
          <a:ln w="38100" cap="rnd">
            <a:solidFill>
              <a:schemeClr val="accent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p:cNvCxnSpPr/>
          <p:nvPr/>
        </p:nvCxnSpPr>
        <p:spPr>
          <a:xfrm>
            <a:off x="2835913" y="5266206"/>
            <a:ext cx="723620" cy="301494"/>
          </a:xfrm>
          <a:prstGeom prst="straightConnector1">
            <a:avLst/>
          </a:prstGeom>
          <a:ln w="38100" cap="rnd">
            <a:solidFill>
              <a:schemeClr val="accent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p:cNvCxnSpPr/>
          <p:nvPr/>
        </p:nvCxnSpPr>
        <p:spPr>
          <a:xfrm flipV="1">
            <a:off x="2835913" y="4987872"/>
            <a:ext cx="732262" cy="278334"/>
          </a:xfrm>
          <a:prstGeom prst="straightConnector1">
            <a:avLst/>
          </a:prstGeom>
          <a:ln w="38100" cap="rnd">
            <a:solidFill>
              <a:schemeClr val="accent2"/>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7" name="TextBox 86"/>
          <p:cNvSpPr txBox="1">
            <a:spLocks/>
          </p:cNvSpPr>
          <p:nvPr/>
        </p:nvSpPr>
        <p:spPr>
          <a:xfrm>
            <a:off x="3467451" y="5805571"/>
            <a:ext cx="740587" cy="123111"/>
          </a:xfrm>
          <a:prstGeom prst="rect">
            <a:avLst/>
          </a:prstGeom>
          <a:noFill/>
        </p:spPr>
        <p:txBody>
          <a:bodyPr wrap="none" lIns="0" tIns="0" rIns="0" bIns="0" rtlCol="0">
            <a:spAutoFit/>
          </a:bodyPr>
          <a:lstStyle/>
          <a:p>
            <a:pPr algn="ctr"/>
            <a:r>
              <a:rPr lang="en-US" sz="800" dirty="0">
                <a:uFillTx/>
              </a:rPr>
              <a:t>Splunk Indexers</a:t>
            </a:r>
          </a:p>
        </p:txBody>
      </p:sp>
      <p:sp>
        <p:nvSpPr>
          <p:cNvPr id="110" name="TextBox 109"/>
          <p:cNvSpPr txBox="1">
            <a:spLocks/>
          </p:cNvSpPr>
          <p:nvPr/>
        </p:nvSpPr>
        <p:spPr>
          <a:xfrm>
            <a:off x="1644033" y="5057040"/>
            <a:ext cx="274114" cy="123111"/>
          </a:xfrm>
          <a:prstGeom prst="rect">
            <a:avLst/>
          </a:prstGeom>
          <a:noFill/>
        </p:spPr>
        <p:txBody>
          <a:bodyPr wrap="none" lIns="0" tIns="0" rIns="0" bIns="0" rtlCol="0">
            <a:spAutoFit/>
          </a:bodyPr>
          <a:lstStyle/>
          <a:p>
            <a:pPr algn="ctr"/>
            <a:r>
              <a:rPr lang="en-US" sz="800" dirty="0">
                <a:uFillTx/>
              </a:rPr>
              <a:t>REST</a:t>
            </a:r>
          </a:p>
        </p:txBody>
      </p:sp>
      <p:grpSp>
        <p:nvGrpSpPr>
          <p:cNvPr id="10" name="Group 9"/>
          <p:cNvGrpSpPr/>
          <p:nvPr/>
        </p:nvGrpSpPr>
        <p:grpSpPr>
          <a:xfrm>
            <a:off x="7072101" y="3786720"/>
            <a:ext cx="989716" cy="735754"/>
            <a:chOff x="7072101" y="3786720"/>
            <a:chExt cx="989716" cy="735754"/>
          </a:xfrm>
        </p:grpSpPr>
        <p:pic>
          <p:nvPicPr>
            <p:cNvPr id="60" name="Picture 59"/>
            <p:cNvPicPr>
              <a:picLocks noChangeAspect="1"/>
            </p:cNvPicPr>
            <p:nvPr/>
          </p:nvPicPr>
          <p:blipFill>
            <a:blip r:embed="rId5"/>
            <a:stretch>
              <a:fillRect/>
            </a:stretch>
          </p:blipFill>
          <p:spPr>
            <a:xfrm>
              <a:off x="7072101" y="3786720"/>
              <a:ext cx="989716" cy="519601"/>
            </a:xfrm>
            <a:prstGeom prst="rect">
              <a:avLst/>
            </a:prstGeom>
          </p:spPr>
        </p:pic>
        <p:sp>
          <p:nvSpPr>
            <p:cNvPr id="111" name="TextBox 110"/>
            <p:cNvSpPr txBox="1">
              <a:spLocks/>
            </p:cNvSpPr>
            <p:nvPr/>
          </p:nvSpPr>
          <p:spPr>
            <a:xfrm>
              <a:off x="7218305" y="4399363"/>
              <a:ext cx="697307" cy="123111"/>
            </a:xfrm>
            <a:prstGeom prst="rect">
              <a:avLst/>
            </a:prstGeom>
            <a:noFill/>
          </p:spPr>
          <p:txBody>
            <a:bodyPr wrap="none" lIns="0" tIns="0" rIns="0" bIns="0" rtlCol="0">
              <a:spAutoFit/>
            </a:bodyPr>
            <a:lstStyle/>
            <a:p>
              <a:pPr algn="ctr"/>
              <a:r>
                <a:rPr lang="en-US" sz="800" dirty="0">
                  <a:uFillTx/>
                </a:rPr>
                <a:t>Activity Monitor</a:t>
              </a:r>
            </a:p>
          </p:txBody>
        </p:sp>
      </p:grpSp>
      <p:grpSp>
        <p:nvGrpSpPr>
          <p:cNvPr id="7" name="Group 6"/>
          <p:cNvGrpSpPr/>
          <p:nvPr/>
        </p:nvGrpSpPr>
        <p:grpSpPr>
          <a:xfrm>
            <a:off x="8332192" y="3794340"/>
            <a:ext cx="589172" cy="741604"/>
            <a:chOff x="8332192" y="3794340"/>
            <a:chExt cx="589172" cy="741604"/>
          </a:xfrm>
        </p:grpSpPr>
        <p:pic>
          <p:nvPicPr>
            <p:cNvPr id="59" name="Picture 58"/>
            <p:cNvPicPr>
              <a:picLocks noChangeAspect="1"/>
            </p:cNvPicPr>
            <p:nvPr/>
          </p:nvPicPr>
          <p:blipFill>
            <a:blip r:embed="rId6"/>
            <a:stretch>
              <a:fillRect/>
            </a:stretch>
          </p:blipFill>
          <p:spPr>
            <a:xfrm>
              <a:off x="8332192" y="3794340"/>
              <a:ext cx="589172" cy="589172"/>
            </a:xfrm>
            <a:prstGeom prst="rect">
              <a:avLst/>
            </a:prstGeom>
          </p:spPr>
        </p:pic>
        <p:sp>
          <p:nvSpPr>
            <p:cNvPr id="113" name="TextBox 112"/>
            <p:cNvSpPr txBox="1">
              <a:spLocks/>
            </p:cNvSpPr>
            <p:nvPr/>
          </p:nvSpPr>
          <p:spPr>
            <a:xfrm>
              <a:off x="8346460" y="4412833"/>
              <a:ext cx="574893" cy="123111"/>
            </a:xfrm>
            <a:prstGeom prst="rect">
              <a:avLst/>
            </a:prstGeom>
            <a:noFill/>
          </p:spPr>
          <p:txBody>
            <a:bodyPr wrap="square" lIns="0" tIns="0" rIns="0" bIns="0" rtlCol="0">
              <a:spAutoFit/>
            </a:bodyPr>
            <a:lstStyle/>
            <a:p>
              <a:pPr algn="ctr"/>
              <a:r>
                <a:rPr lang="en-US" sz="800" dirty="0">
                  <a:uFillTx/>
                </a:rPr>
                <a:t>Event Hub</a:t>
              </a:r>
            </a:p>
          </p:txBody>
        </p:sp>
      </p:grpSp>
      <p:grpSp>
        <p:nvGrpSpPr>
          <p:cNvPr id="9" name="Group 8"/>
          <p:cNvGrpSpPr/>
          <p:nvPr/>
        </p:nvGrpSpPr>
        <p:grpSpPr>
          <a:xfrm>
            <a:off x="9287735" y="3745946"/>
            <a:ext cx="708269" cy="789998"/>
            <a:chOff x="9287735" y="3745946"/>
            <a:chExt cx="708269" cy="789998"/>
          </a:xfrm>
        </p:grpSpPr>
        <p:grpSp>
          <p:nvGrpSpPr>
            <p:cNvPr id="88" name="Group 87"/>
            <p:cNvGrpSpPr/>
            <p:nvPr/>
          </p:nvGrpSpPr>
          <p:grpSpPr>
            <a:xfrm>
              <a:off x="9287735" y="3745946"/>
              <a:ext cx="708269" cy="618144"/>
              <a:chOff x="5330825" y="2343151"/>
              <a:chExt cx="693738" cy="636588"/>
            </a:xfrm>
          </p:grpSpPr>
          <p:sp>
            <p:nvSpPr>
              <p:cNvPr id="89" name="Freeform 20"/>
              <p:cNvSpPr>
                <a:spLocks/>
              </p:cNvSpPr>
              <p:nvPr/>
            </p:nvSpPr>
            <p:spPr bwMode="auto">
              <a:xfrm>
                <a:off x="5799138" y="2455863"/>
                <a:ext cx="225425" cy="400050"/>
              </a:xfrm>
              <a:custGeom>
                <a:avLst/>
                <a:gdLst>
                  <a:gd name="T0" fmla="*/ 58 w 60"/>
                  <a:gd name="T1" fmla="*/ 56 h 106"/>
                  <a:gd name="T2" fmla="*/ 58 w 60"/>
                  <a:gd name="T3" fmla="*/ 49 h 106"/>
                  <a:gd name="T4" fmla="*/ 49 w 60"/>
                  <a:gd name="T5" fmla="*/ 40 h 106"/>
                  <a:gd name="T6" fmla="*/ 9 w 60"/>
                  <a:gd name="T7" fmla="*/ 2 h 106"/>
                  <a:gd name="T8" fmla="*/ 3 w 60"/>
                  <a:gd name="T9" fmla="*/ 2 h 106"/>
                  <a:gd name="T10" fmla="*/ 3 w 60"/>
                  <a:gd name="T11" fmla="*/ 8 h 106"/>
                  <a:gd name="T12" fmla="*/ 45 w 60"/>
                  <a:gd name="T13" fmla="*/ 49 h 106"/>
                  <a:gd name="T14" fmla="*/ 45 w 60"/>
                  <a:gd name="T15" fmla="*/ 56 h 106"/>
                  <a:gd name="T16" fmla="*/ 2 w 60"/>
                  <a:gd name="T17" fmla="*/ 98 h 106"/>
                  <a:gd name="T18" fmla="*/ 2 w 60"/>
                  <a:gd name="T19" fmla="*/ 105 h 106"/>
                  <a:gd name="T20" fmla="*/ 8 w 60"/>
                  <a:gd name="T21" fmla="*/ 105 h 106"/>
                  <a:gd name="T22" fmla="*/ 48 w 60"/>
                  <a:gd name="T23" fmla="*/ 66 h 106"/>
                  <a:gd name="T24" fmla="*/ 48 w 60"/>
                  <a:gd name="T25" fmla="*/ 65 h 106"/>
                  <a:gd name="T26" fmla="*/ 58 w 60"/>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58" y="56"/>
                    </a:moveTo>
                    <a:cubicBezTo>
                      <a:pt x="60" y="54"/>
                      <a:pt x="59" y="51"/>
                      <a:pt x="58" y="49"/>
                    </a:cubicBezTo>
                    <a:cubicBezTo>
                      <a:pt x="49" y="40"/>
                      <a:pt x="49" y="40"/>
                      <a:pt x="49" y="40"/>
                    </a:cubicBezTo>
                    <a:cubicBezTo>
                      <a:pt x="9" y="2"/>
                      <a:pt x="9" y="2"/>
                      <a:pt x="9" y="2"/>
                    </a:cubicBezTo>
                    <a:cubicBezTo>
                      <a:pt x="8" y="0"/>
                      <a:pt x="5" y="0"/>
                      <a:pt x="3" y="2"/>
                    </a:cubicBezTo>
                    <a:cubicBezTo>
                      <a:pt x="1" y="4"/>
                      <a:pt x="1" y="7"/>
                      <a:pt x="3" y="8"/>
                    </a:cubicBezTo>
                    <a:cubicBezTo>
                      <a:pt x="45" y="49"/>
                      <a:pt x="45" y="49"/>
                      <a:pt x="45" y="49"/>
                    </a:cubicBezTo>
                    <a:cubicBezTo>
                      <a:pt x="46" y="51"/>
                      <a:pt x="46" y="54"/>
                      <a:pt x="45" y="56"/>
                    </a:cubicBezTo>
                    <a:cubicBezTo>
                      <a:pt x="2" y="98"/>
                      <a:pt x="2" y="98"/>
                      <a:pt x="2" y="98"/>
                    </a:cubicBezTo>
                    <a:cubicBezTo>
                      <a:pt x="0" y="100"/>
                      <a:pt x="0" y="103"/>
                      <a:pt x="2" y="105"/>
                    </a:cubicBezTo>
                    <a:cubicBezTo>
                      <a:pt x="4" y="106"/>
                      <a:pt x="7" y="106"/>
                      <a:pt x="8" y="105"/>
                    </a:cubicBezTo>
                    <a:cubicBezTo>
                      <a:pt x="48" y="66"/>
                      <a:pt x="48" y="66"/>
                      <a:pt x="48" y="66"/>
                    </a:cubicBezTo>
                    <a:cubicBezTo>
                      <a:pt x="48" y="65"/>
                      <a:pt x="48" y="65"/>
                      <a:pt x="48" y="65"/>
                    </a:cubicBezTo>
                    <a:lnTo>
                      <a:pt x="58" y="56"/>
                    </a:lnTo>
                    <a:close/>
                  </a:path>
                </a:pathLst>
              </a:custGeom>
              <a:solidFill>
                <a:srgbClr val="3999C6"/>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FontTx/>
                  <a:buNone/>
                  <a:defRPr>
                    <a:uFillTx/>
                  </a:defRPr>
                </a:pPr>
                <a:endParaRPr kumimoji="0" lang="en-US" sz="1800" b="0" i="0" u="none" strike="noStrike" kern="0" cap="none" spc="0" normalizeH="0" baseline="0" noProof="0" dirty="0">
                  <a:ln>
                    <a:noFill/>
                  </a:ln>
                  <a:solidFill>
                    <a:srgbClr val="000000"/>
                  </a:solidFill>
                  <a:effectLst/>
                  <a:uFillTx/>
                </a:endParaRPr>
              </a:p>
            </p:txBody>
          </p:sp>
          <p:sp>
            <p:nvSpPr>
              <p:cNvPr id="90" name="Freeform 21"/>
              <p:cNvSpPr>
                <a:spLocks/>
              </p:cNvSpPr>
              <p:nvPr/>
            </p:nvSpPr>
            <p:spPr bwMode="auto">
              <a:xfrm>
                <a:off x="5330825" y="2455863"/>
                <a:ext cx="220663" cy="400050"/>
              </a:xfrm>
              <a:custGeom>
                <a:avLst/>
                <a:gdLst>
                  <a:gd name="T0" fmla="*/ 1 w 59"/>
                  <a:gd name="T1" fmla="*/ 56 h 106"/>
                  <a:gd name="T2" fmla="*/ 1 w 59"/>
                  <a:gd name="T3" fmla="*/ 49 h 106"/>
                  <a:gd name="T4" fmla="*/ 10 w 59"/>
                  <a:gd name="T5" fmla="*/ 40 h 106"/>
                  <a:gd name="T6" fmla="*/ 50 w 59"/>
                  <a:gd name="T7" fmla="*/ 2 h 106"/>
                  <a:gd name="T8" fmla="*/ 56 w 59"/>
                  <a:gd name="T9" fmla="*/ 2 h 106"/>
                  <a:gd name="T10" fmla="*/ 56 w 59"/>
                  <a:gd name="T11" fmla="*/ 8 h 106"/>
                  <a:gd name="T12" fmla="*/ 16 w 59"/>
                  <a:gd name="T13" fmla="*/ 49 h 106"/>
                  <a:gd name="T14" fmla="*/ 16 w 59"/>
                  <a:gd name="T15" fmla="*/ 56 h 106"/>
                  <a:gd name="T16" fmla="*/ 57 w 59"/>
                  <a:gd name="T17" fmla="*/ 98 h 106"/>
                  <a:gd name="T18" fmla="*/ 57 w 59"/>
                  <a:gd name="T19" fmla="*/ 105 h 106"/>
                  <a:gd name="T20" fmla="*/ 51 w 59"/>
                  <a:gd name="T21" fmla="*/ 105 h 106"/>
                  <a:gd name="T22" fmla="*/ 11 w 59"/>
                  <a:gd name="T23" fmla="*/ 66 h 106"/>
                  <a:gd name="T24" fmla="*/ 10 w 59"/>
                  <a:gd name="T25" fmla="*/ 66 h 106"/>
                  <a:gd name="T26" fmla="*/ 1 w 59"/>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1" y="56"/>
                    </a:moveTo>
                    <a:cubicBezTo>
                      <a:pt x="0" y="54"/>
                      <a:pt x="0" y="51"/>
                      <a:pt x="1" y="49"/>
                    </a:cubicBezTo>
                    <a:cubicBezTo>
                      <a:pt x="10" y="40"/>
                      <a:pt x="10" y="40"/>
                      <a:pt x="10" y="40"/>
                    </a:cubicBezTo>
                    <a:cubicBezTo>
                      <a:pt x="50" y="2"/>
                      <a:pt x="50" y="2"/>
                      <a:pt x="50" y="2"/>
                    </a:cubicBezTo>
                    <a:cubicBezTo>
                      <a:pt x="52" y="0"/>
                      <a:pt x="54" y="0"/>
                      <a:pt x="56" y="2"/>
                    </a:cubicBezTo>
                    <a:cubicBezTo>
                      <a:pt x="58" y="4"/>
                      <a:pt x="59" y="7"/>
                      <a:pt x="56" y="8"/>
                    </a:cubicBezTo>
                    <a:cubicBezTo>
                      <a:pt x="16" y="49"/>
                      <a:pt x="16" y="49"/>
                      <a:pt x="16" y="49"/>
                    </a:cubicBezTo>
                    <a:cubicBezTo>
                      <a:pt x="14" y="51"/>
                      <a:pt x="14" y="54"/>
                      <a:pt x="16" y="56"/>
                    </a:cubicBezTo>
                    <a:cubicBezTo>
                      <a:pt x="57" y="98"/>
                      <a:pt x="57" y="98"/>
                      <a:pt x="57" y="98"/>
                    </a:cubicBezTo>
                    <a:cubicBezTo>
                      <a:pt x="59" y="100"/>
                      <a:pt x="59" y="103"/>
                      <a:pt x="57" y="105"/>
                    </a:cubicBezTo>
                    <a:cubicBezTo>
                      <a:pt x="55" y="106"/>
                      <a:pt x="52" y="106"/>
                      <a:pt x="51" y="105"/>
                    </a:cubicBezTo>
                    <a:cubicBezTo>
                      <a:pt x="11" y="66"/>
                      <a:pt x="11" y="66"/>
                      <a:pt x="11" y="66"/>
                    </a:cubicBezTo>
                    <a:cubicBezTo>
                      <a:pt x="10" y="66"/>
                      <a:pt x="10" y="66"/>
                      <a:pt x="10" y="66"/>
                    </a:cubicBezTo>
                    <a:lnTo>
                      <a:pt x="1" y="56"/>
                    </a:lnTo>
                    <a:close/>
                  </a:path>
                </a:pathLst>
              </a:custGeom>
              <a:solidFill>
                <a:srgbClr val="3999C6"/>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FontTx/>
                  <a:buNone/>
                  <a:defRPr>
                    <a:uFillTx/>
                  </a:defRPr>
                </a:pPr>
                <a:endParaRPr kumimoji="0" lang="en-US" sz="1800" b="0" i="0" u="none" strike="noStrike" kern="0" cap="none" spc="0" normalizeH="0" baseline="0" noProof="0" dirty="0">
                  <a:ln>
                    <a:noFill/>
                  </a:ln>
                  <a:solidFill>
                    <a:srgbClr val="000000"/>
                  </a:solidFill>
                  <a:effectLst/>
                  <a:uFillTx/>
                </a:endParaRPr>
              </a:p>
            </p:txBody>
          </p:sp>
          <p:sp>
            <p:nvSpPr>
              <p:cNvPr id="91" name="Freeform 22"/>
              <p:cNvSpPr>
                <a:spLocks/>
              </p:cNvSpPr>
              <p:nvPr/>
            </p:nvSpPr>
            <p:spPr bwMode="auto">
              <a:xfrm>
                <a:off x="5521325" y="2343151"/>
                <a:ext cx="327025" cy="636588"/>
              </a:xfrm>
              <a:custGeom>
                <a:avLst/>
                <a:gdLst>
                  <a:gd name="T0" fmla="*/ 204 w 206"/>
                  <a:gd name="T1" fmla="*/ 0 h 401"/>
                  <a:gd name="T2" fmla="*/ 71 w 206"/>
                  <a:gd name="T3" fmla="*/ 0 h 401"/>
                  <a:gd name="T4" fmla="*/ 0 w 206"/>
                  <a:gd name="T5" fmla="*/ 202 h 401"/>
                  <a:gd name="T6" fmla="*/ 88 w 206"/>
                  <a:gd name="T7" fmla="*/ 202 h 401"/>
                  <a:gd name="T8" fmla="*/ 19 w 206"/>
                  <a:gd name="T9" fmla="*/ 401 h 401"/>
                  <a:gd name="T10" fmla="*/ 206 w 206"/>
                  <a:gd name="T11" fmla="*/ 135 h 401"/>
                  <a:gd name="T12" fmla="*/ 116 w 206"/>
                  <a:gd name="T13" fmla="*/ 135 h 401"/>
                  <a:gd name="T14" fmla="*/ 204 w 206"/>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1">
                    <a:moveTo>
                      <a:pt x="204" y="0"/>
                    </a:moveTo>
                    <a:lnTo>
                      <a:pt x="71" y="0"/>
                    </a:lnTo>
                    <a:lnTo>
                      <a:pt x="0" y="202"/>
                    </a:lnTo>
                    <a:lnTo>
                      <a:pt x="88" y="202"/>
                    </a:lnTo>
                    <a:lnTo>
                      <a:pt x="19" y="401"/>
                    </a:lnTo>
                    <a:lnTo>
                      <a:pt x="206" y="135"/>
                    </a:lnTo>
                    <a:lnTo>
                      <a:pt x="116" y="135"/>
                    </a:lnTo>
                    <a:lnTo>
                      <a:pt x="204" y="0"/>
                    </a:lnTo>
                    <a:close/>
                  </a:path>
                </a:pathLst>
              </a:custGeom>
              <a:solidFill>
                <a:srgbClr val="FCD116"/>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FontTx/>
                  <a:buNone/>
                  <a:defRPr>
                    <a:uFillTx/>
                  </a:defRPr>
                </a:pPr>
                <a:endParaRPr kumimoji="0" lang="en-US" sz="1800" b="0" i="0" u="none" strike="noStrike" kern="0" cap="none" spc="0" normalizeH="0" baseline="0" noProof="0" dirty="0">
                  <a:ln>
                    <a:noFill/>
                  </a:ln>
                  <a:solidFill>
                    <a:srgbClr val="000000"/>
                  </a:solidFill>
                  <a:effectLst/>
                  <a:uFillTx/>
                </a:endParaRPr>
              </a:p>
            </p:txBody>
          </p:sp>
          <p:sp>
            <p:nvSpPr>
              <p:cNvPr id="92" name="Freeform 23"/>
              <p:cNvSpPr>
                <a:spLocks/>
              </p:cNvSpPr>
              <p:nvPr/>
            </p:nvSpPr>
            <p:spPr bwMode="auto">
              <a:xfrm>
                <a:off x="5521325" y="2343151"/>
                <a:ext cx="327025" cy="636588"/>
              </a:xfrm>
              <a:custGeom>
                <a:avLst/>
                <a:gdLst>
                  <a:gd name="T0" fmla="*/ 204 w 206"/>
                  <a:gd name="T1" fmla="*/ 0 h 401"/>
                  <a:gd name="T2" fmla="*/ 71 w 206"/>
                  <a:gd name="T3" fmla="*/ 0 h 401"/>
                  <a:gd name="T4" fmla="*/ 0 w 206"/>
                  <a:gd name="T5" fmla="*/ 202 h 401"/>
                  <a:gd name="T6" fmla="*/ 88 w 206"/>
                  <a:gd name="T7" fmla="*/ 202 h 401"/>
                  <a:gd name="T8" fmla="*/ 19 w 206"/>
                  <a:gd name="T9" fmla="*/ 401 h 401"/>
                  <a:gd name="T10" fmla="*/ 206 w 206"/>
                  <a:gd name="T11" fmla="*/ 135 h 401"/>
                  <a:gd name="T12" fmla="*/ 116 w 206"/>
                  <a:gd name="T13" fmla="*/ 135 h 401"/>
                  <a:gd name="T14" fmla="*/ 204 w 206"/>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1">
                    <a:moveTo>
                      <a:pt x="204" y="0"/>
                    </a:moveTo>
                    <a:lnTo>
                      <a:pt x="71" y="0"/>
                    </a:lnTo>
                    <a:lnTo>
                      <a:pt x="0" y="202"/>
                    </a:lnTo>
                    <a:lnTo>
                      <a:pt x="88" y="202"/>
                    </a:lnTo>
                    <a:lnTo>
                      <a:pt x="19" y="401"/>
                    </a:lnTo>
                    <a:lnTo>
                      <a:pt x="206" y="135"/>
                    </a:lnTo>
                    <a:lnTo>
                      <a:pt x="116" y="135"/>
                    </a:lnTo>
                    <a:lnTo>
                      <a:pt x="204" y="0"/>
                    </a:lnTo>
                  </a:path>
                </a:pathLst>
              </a:custGeom>
              <a:no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FontTx/>
                  <a:buNone/>
                  <a:defRPr>
                    <a:uFillTx/>
                  </a:defRPr>
                </a:pPr>
                <a:endParaRPr kumimoji="0" lang="en-US" sz="1800" b="0" i="0" u="none" strike="noStrike" kern="0" cap="none" spc="0" normalizeH="0" baseline="0" noProof="0" dirty="0">
                  <a:ln>
                    <a:noFill/>
                  </a:ln>
                  <a:solidFill>
                    <a:srgbClr val="000000"/>
                  </a:solidFill>
                  <a:effectLst/>
                  <a:uFillTx/>
                </a:endParaRPr>
              </a:p>
            </p:txBody>
          </p:sp>
          <p:sp>
            <p:nvSpPr>
              <p:cNvPr id="99" name="Freeform 24"/>
              <p:cNvSpPr>
                <a:spLocks/>
              </p:cNvSpPr>
              <p:nvPr/>
            </p:nvSpPr>
            <p:spPr bwMode="auto">
              <a:xfrm>
                <a:off x="5551488" y="2343151"/>
                <a:ext cx="296863" cy="636588"/>
              </a:xfrm>
              <a:custGeom>
                <a:avLst/>
                <a:gdLst>
                  <a:gd name="T0" fmla="*/ 185 w 187"/>
                  <a:gd name="T1" fmla="*/ 0 h 401"/>
                  <a:gd name="T2" fmla="*/ 116 w 187"/>
                  <a:gd name="T3" fmla="*/ 0 h 401"/>
                  <a:gd name="T4" fmla="*/ 43 w 187"/>
                  <a:gd name="T5" fmla="*/ 169 h 401"/>
                  <a:gd name="T6" fmla="*/ 128 w 187"/>
                  <a:gd name="T7" fmla="*/ 169 h 401"/>
                  <a:gd name="T8" fmla="*/ 0 w 187"/>
                  <a:gd name="T9" fmla="*/ 401 h 401"/>
                  <a:gd name="T10" fmla="*/ 187 w 187"/>
                  <a:gd name="T11" fmla="*/ 135 h 401"/>
                  <a:gd name="T12" fmla="*/ 97 w 187"/>
                  <a:gd name="T13" fmla="*/ 135 h 401"/>
                  <a:gd name="T14" fmla="*/ 185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5" y="0"/>
                    </a:moveTo>
                    <a:lnTo>
                      <a:pt x="116" y="0"/>
                    </a:lnTo>
                    <a:lnTo>
                      <a:pt x="43" y="169"/>
                    </a:lnTo>
                    <a:lnTo>
                      <a:pt x="128" y="169"/>
                    </a:lnTo>
                    <a:lnTo>
                      <a:pt x="0" y="401"/>
                    </a:lnTo>
                    <a:lnTo>
                      <a:pt x="187" y="135"/>
                    </a:lnTo>
                    <a:lnTo>
                      <a:pt x="97" y="135"/>
                    </a:lnTo>
                    <a:lnTo>
                      <a:pt x="185" y="0"/>
                    </a:lnTo>
                    <a:close/>
                  </a:path>
                </a:pathLst>
              </a:custGeom>
              <a:solidFill>
                <a:srgbClr val="FDBC0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FontTx/>
                  <a:buNone/>
                  <a:defRPr>
                    <a:uFillTx/>
                  </a:defRPr>
                </a:pPr>
                <a:endParaRPr kumimoji="0" lang="en-US" sz="1800" b="0" i="0" u="none" strike="noStrike" kern="0" cap="none" spc="0" normalizeH="0" baseline="0" noProof="0" dirty="0">
                  <a:ln>
                    <a:noFill/>
                  </a:ln>
                  <a:solidFill>
                    <a:srgbClr val="000000"/>
                  </a:solidFill>
                  <a:effectLst/>
                  <a:uFillTx/>
                </a:endParaRPr>
              </a:p>
            </p:txBody>
          </p:sp>
          <p:sp>
            <p:nvSpPr>
              <p:cNvPr id="100" name="Freeform 25"/>
              <p:cNvSpPr>
                <a:spLocks/>
              </p:cNvSpPr>
              <p:nvPr/>
            </p:nvSpPr>
            <p:spPr bwMode="auto">
              <a:xfrm>
                <a:off x="5551488" y="2343151"/>
                <a:ext cx="296863" cy="636588"/>
              </a:xfrm>
              <a:custGeom>
                <a:avLst/>
                <a:gdLst>
                  <a:gd name="T0" fmla="*/ 185 w 187"/>
                  <a:gd name="T1" fmla="*/ 0 h 401"/>
                  <a:gd name="T2" fmla="*/ 116 w 187"/>
                  <a:gd name="T3" fmla="*/ 0 h 401"/>
                  <a:gd name="T4" fmla="*/ 43 w 187"/>
                  <a:gd name="T5" fmla="*/ 169 h 401"/>
                  <a:gd name="T6" fmla="*/ 128 w 187"/>
                  <a:gd name="T7" fmla="*/ 169 h 401"/>
                  <a:gd name="T8" fmla="*/ 0 w 187"/>
                  <a:gd name="T9" fmla="*/ 401 h 401"/>
                  <a:gd name="T10" fmla="*/ 187 w 187"/>
                  <a:gd name="T11" fmla="*/ 135 h 401"/>
                  <a:gd name="T12" fmla="*/ 97 w 187"/>
                  <a:gd name="T13" fmla="*/ 135 h 401"/>
                  <a:gd name="T14" fmla="*/ 185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5" y="0"/>
                    </a:moveTo>
                    <a:lnTo>
                      <a:pt x="116" y="0"/>
                    </a:lnTo>
                    <a:lnTo>
                      <a:pt x="43" y="169"/>
                    </a:lnTo>
                    <a:lnTo>
                      <a:pt x="128" y="169"/>
                    </a:lnTo>
                    <a:lnTo>
                      <a:pt x="0" y="401"/>
                    </a:lnTo>
                    <a:lnTo>
                      <a:pt x="187" y="135"/>
                    </a:lnTo>
                    <a:lnTo>
                      <a:pt x="97" y="135"/>
                    </a:lnTo>
                    <a:lnTo>
                      <a:pt x="185" y="0"/>
                    </a:lnTo>
                  </a:path>
                </a:pathLst>
              </a:custGeom>
              <a:no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FontTx/>
                  <a:buNone/>
                  <a:defRPr>
                    <a:uFillTx/>
                  </a:defRPr>
                </a:pPr>
                <a:endParaRPr kumimoji="0" lang="en-US" sz="1800" b="0" i="0" u="none" strike="noStrike" kern="0" cap="none" spc="0" normalizeH="0" baseline="0" noProof="0" dirty="0">
                  <a:ln>
                    <a:noFill/>
                  </a:ln>
                  <a:solidFill>
                    <a:srgbClr val="000000"/>
                  </a:solidFill>
                  <a:effectLst/>
                  <a:uFillTx/>
                </a:endParaRPr>
              </a:p>
            </p:txBody>
          </p:sp>
        </p:grpSp>
        <p:sp>
          <p:nvSpPr>
            <p:cNvPr id="114" name="TextBox 113"/>
            <p:cNvSpPr txBox="1">
              <a:spLocks/>
            </p:cNvSpPr>
            <p:nvPr/>
          </p:nvSpPr>
          <p:spPr>
            <a:xfrm>
              <a:off x="9302666" y="4412833"/>
              <a:ext cx="693336" cy="123111"/>
            </a:xfrm>
            <a:prstGeom prst="rect">
              <a:avLst/>
            </a:prstGeom>
            <a:noFill/>
          </p:spPr>
          <p:txBody>
            <a:bodyPr wrap="square" lIns="0" tIns="0" rIns="0" bIns="0" rtlCol="0">
              <a:spAutoFit/>
            </a:bodyPr>
            <a:lstStyle/>
            <a:p>
              <a:pPr algn="ctr"/>
              <a:r>
                <a:rPr lang="en-US" sz="800" dirty="0">
                  <a:uFillTx/>
                </a:rPr>
                <a:t>Azure Function</a:t>
              </a:r>
            </a:p>
          </p:txBody>
        </p:sp>
      </p:grpSp>
      <p:pic>
        <p:nvPicPr>
          <p:cNvPr id="115" name="Content Placeholder 4"/>
          <p:cNvPicPr>
            <a:picLocks noChangeAspect="1"/>
          </p:cNvPicPr>
          <p:nvPr/>
        </p:nvPicPr>
        <p:blipFill>
          <a:blip r:embed="rId4"/>
          <a:stretch>
            <a:fillRect/>
          </a:stretch>
        </p:blipFill>
        <p:spPr>
          <a:xfrm>
            <a:off x="5578274" y="3856730"/>
            <a:ext cx="854091" cy="489036"/>
          </a:xfrm>
          <a:prstGeom prst="rect">
            <a:avLst/>
          </a:prstGeom>
        </p:spPr>
      </p:pic>
      <p:cxnSp>
        <p:nvCxnSpPr>
          <p:cNvPr id="116" name="Straight Arrow Connector 115"/>
          <p:cNvCxnSpPr/>
          <p:nvPr/>
        </p:nvCxnSpPr>
        <p:spPr>
          <a:xfrm>
            <a:off x="6664323" y="4085821"/>
            <a:ext cx="404286" cy="6209"/>
          </a:xfrm>
          <a:prstGeom prst="straightConnector1">
            <a:avLst/>
          </a:prstGeom>
          <a:ln w="38100" cap="rnd">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GDI : Google Cloud</a:t>
            </a:r>
          </a:p>
        </p:txBody>
      </p:sp>
      <p:sp>
        <p:nvSpPr>
          <p:cNvPr id="4" name="Text Placeholder 3"/>
          <p:cNvSpPr>
            <a:spLocks noGrp="1"/>
          </p:cNvSpPr>
          <p:nvPr>
            <p:ph type="body" idx="1"/>
          </p:nvPr>
        </p:nvSpPr>
        <p:spPr/>
        <p:txBody>
          <a:bodyPr/>
          <a:lstStyle/>
          <a:p>
            <a:endParaRPr lang="en-US">
              <a:uFillTx/>
            </a:endParaRPr>
          </a:p>
        </p:txBody>
      </p:sp>
      <p:sp>
        <p:nvSpPr>
          <p:cNvPr id="5" name="Text Placeholder 4"/>
          <p:cNvSpPr>
            <a:spLocks noGrp="1"/>
          </p:cNvSpPr>
          <p:nvPr>
            <p:ph type="body" idx="14"/>
          </p:nvPr>
        </p:nvSpPr>
        <p:spPr/>
        <p:txBody>
          <a:bodyPr/>
          <a:lstStyle/>
          <a:p>
            <a:endParaRPr lang="en-US">
              <a:uFillTx/>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456063" y="1379621"/>
            <a:ext cx="11279872" cy="1695273"/>
          </a:xfrm>
        </p:spPr>
        <p:txBody>
          <a:bodyPr/>
          <a:lstStyle/>
          <a:p>
            <a:r>
              <a:rPr lang="en-US" dirty="0">
                <a:uFillTx/>
              </a:rPr>
              <a:t>GCP Sends the data from StackDriver to PubSub where Splunk can pull data.</a:t>
            </a:r>
          </a:p>
        </p:txBody>
      </p:sp>
      <p:sp>
        <p:nvSpPr>
          <p:cNvPr id="3" name="Title 2"/>
          <p:cNvSpPr>
            <a:spLocks noGrp="1"/>
          </p:cNvSpPr>
          <p:nvPr>
            <p:ph type="title"/>
          </p:nvPr>
        </p:nvSpPr>
        <p:spPr/>
        <p:txBody>
          <a:bodyPr/>
          <a:lstStyle/>
          <a:p>
            <a:r>
              <a:rPr lang="en-US" dirty="0">
                <a:uFillTx/>
              </a:rPr>
              <a:t>GCP Service Pull </a:t>
            </a:r>
            <a:r>
              <a:rPr lang="en-US" strike="sngStrike" dirty="0">
                <a:uFillTx/>
              </a:rPr>
              <a:t>vs. Push</a:t>
            </a:r>
          </a:p>
        </p:txBody>
      </p:sp>
      <p:sp>
        <p:nvSpPr>
          <p:cNvPr id="4" name="Subtitle 3"/>
          <p:cNvSpPr>
            <a:spLocks noGrp="1"/>
          </p:cNvSpPr>
          <p:nvPr>
            <p:ph type="subTitle" idx="12"/>
          </p:nvPr>
        </p:nvSpPr>
        <p:spPr/>
        <p:txBody>
          <a:bodyPr/>
          <a:lstStyle/>
          <a:p>
            <a:endParaRPr lang="en-US" dirty="0">
              <a:uFillTx/>
            </a:endParaRPr>
          </a:p>
        </p:txBody>
      </p:sp>
      <p:grpSp>
        <p:nvGrpSpPr>
          <p:cNvPr id="13" name="Group 329"/>
          <p:cNvGrpSpPr>
            <a:grpSpLocks noChangeAspect="1"/>
          </p:cNvGrpSpPr>
          <p:nvPr/>
        </p:nvGrpSpPr>
        <p:grpSpPr>
          <a:xfrm>
            <a:off x="5398107" y="3570264"/>
            <a:ext cx="346350" cy="284239"/>
            <a:chOff x="1210" y="2"/>
            <a:chExt cx="5264" cy="4320"/>
          </a:xfrm>
          <a:solidFill>
            <a:srgbClr val="FFFFFF"/>
          </a:solidFill>
        </p:grpSpPr>
        <p:sp>
          <p:nvSpPr>
            <p:cNvPr id="14" name="Freeform 330"/>
            <p:cNvSpPr>
              <a:spLocks/>
            </p:cNvSpPr>
            <p:nvPr/>
          </p:nvSpPr>
          <p:spPr bwMode="auto">
            <a:xfrm>
              <a:off x="1898" y="540"/>
              <a:ext cx="2125" cy="1356"/>
            </a:xfrm>
            <a:custGeom>
              <a:avLst/>
              <a:gdLst>
                <a:gd name="T0" fmla="*/ 50 w 1016"/>
                <a:gd name="T1" fmla="*/ 371 h 648"/>
                <a:gd name="T2" fmla="*/ 845 w 1016"/>
                <a:gd name="T3" fmla="*/ 371 h 648"/>
                <a:gd name="T4" fmla="*/ 654 w 1016"/>
                <a:gd name="T5" fmla="*/ 562 h 648"/>
                <a:gd name="T6" fmla="*/ 654 w 1016"/>
                <a:gd name="T7" fmla="*/ 633 h 648"/>
                <a:gd name="T8" fmla="*/ 690 w 1016"/>
                <a:gd name="T9" fmla="*/ 648 h 648"/>
                <a:gd name="T10" fmla="*/ 725 w 1016"/>
                <a:gd name="T11" fmla="*/ 633 h 648"/>
                <a:gd name="T12" fmla="*/ 1001 w 1016"/>
                <a:gd name="T13" fmla="*/ 357 h 648"/>
                <a:gd name="T14" fmla="*/ 1016 w 1016"/>
                <a:gd name="T15" fmla="*/ 321 h 648"/>
                <a:gd name="T16" fmla="*/ 1001 w 1016"/>
                <a:gd name="T17" fmla="*/ 286 h 648"/>
                <a:gd name="T18" fmla="*/ 735 w 1016"/>
                <a:gd name="T19" fmla="*/ 20 h 648"/>
                <a:gd name="T20" fmla="*/ 665 w 1016"/>
                <a:gd name="T21" fmla="*/ 20 h 648"/>
                <a:gd name="T22" fmla="*/ 665 w 1016"/>
                <a:gd name="T23" fmla="*/ 91 h 648"/>
                <a:gd name="T24" fmla="*/ 845 w 1016"/>
                <a:gd name="T25" fmla="*/ 271 h 648"/>
                <a:gd name="T26" fmla="*/ 50 w 1016"/>
                <a:gd name="T27" fmla="*/ 271 h 648"/>
                <a:gd name="T28" fmla="*/ 0 w 1016"/>
                <a:gd name="T29" fmla="*/ 321 h 648"/>
                <a:gd name="T30" fmla="*/ 50 w 1016"/>
                <a:gd name="T31" fmla="*/ 371 h 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16" h="648">
                  <a:moveTo>
                    <a:pt x="50" y="371"/>
                  </a:moveTo>
                  <a:cubicBezTo>
                    <a:pt x="845" y="371"/>
                    <a:pt x="845" y="371"/>
                    <a:pt x="845" y="371"/>
                  </a:cubicBezTo>
                  <a:cubicBezTo>
                    <a:pt x="654" y="562"/>
                    <a:pt x="654" y="562"/>
                    <a:pt x="654" y="562"/>
                  </a:cubicBezTo>
                  <a:cubicBezTo>
                    <a:pt x="635" y="582"/>
                    <a:pt x="635" y="613"/>
                    <a:pt x="654" y="633"/>
                  </a:cubicBezTo>
                  <a:cubicBezTo>
                    <a:pt x="664" y="643"/>
                    <a:pt x="677" y="648"/>
                    <a:pt x="690" y="648"/>
                  </a:cubicBezTo>
                  <a:cubicBezTo>
                    <a:pt x="703" y="648"/>
                    <a:pt x="715" y="643"/>
                    <a:pt x="725" y="633"/>
                  </a:cubicBezTo>
                  <a:cubicBezTo>
                    <a:pt x="1001" y="357"/>
                    <a:pt x="1001" y="357"/>
                    <a:pt x="1001" y="357"/>
                  </a:cubicBezTo>
                  <a:cubicBezTo>
                    <a:pt x="1011" y="347"/>
                    <a:pt x="1016" y="335"/>
                    <a:pt x="1016" y="321"/>
                  </a:cubicBezTo>
                  <a:cubicBezTo>
                    <a:pt x="1016" y="308"/>
                    <a:pt x="1011" y="295"/>
                    <a:pt x="1001" y="286"/>
                  </a:cubicBezTo>
                  <a:cubicBezTo>
                    <a:pt x="735" y="20"/>
                    <a:pt x="735" y="20"/>
                    <a:pt x="735" y="20"/>
                  </a:cubicBezTo>
                  <a:cubicBezTo>
                    <a:pt x="716" y="0"/>
                    <a:pt x="684" y="0"/>
                    <a:pt x="665" y="20"/>
                  </a:cubicBezTo>
                  <a:cubicBezTo>
                    <a:pt x="645" y="39"/>
                    <a:pt x="645" y="71"/>
                    <a:pt x="665" y="91"/>
                  </a:cubicBezTo>
                  <a:cubicBezTo>
                    <a:pt x="845" y="271"/>
                    <a:pt x="845" y="271"/>
                    <a:pt x="845" y="271"/>
                  </a:cubicBezTo>
                  <a:cubicBezTo>
                    <a:pt x="50" y="271"/>
                    <a:pt x="50" y="271"/>
                    <a:pt x="50" y="271"/>
                  </a:cubicBezTo>
                  <a:cubicBezTo>
                    <a:pt x="23" y="271"/>
                    <a:pt x="0" y="294"/>
                    <a:pt x="0" y="321"/>
                  </a:cubicBezTo>
                  <a:cubicBezTo>
                    <a:pt x="0" y="349"/>
                    <a:pt x="23" y="371"/>
                    <a:pt x="50" y="37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dirty="0">
                <a:solidFill>
                  <a:srgbClr val="FFFFFF"/>
                </a:solidFill>
                <a:uFillTx/>
              </a:endParaRPr>
            </a:p>
          </p:txBody>
        </p:sp>
        <p:sp>
          <p:nvSpPr>
            <p:cNvPr id="15" name="Freeform 331"/>
            <p:cNvSpPr>
              <a:spLocks noEditPoints="1"/>
            </p:cNvSpPr>
            <p:nvPr/>
          </p:nvSpPr>
          <p:spPr bwMode="auto">
            <a:xfrm>
              <a:off x="1210" y="2"/>
              <a:ext cx="5264" cy="4320"/>
            </a:xfrm>
            <a:custGeom>
              <a:avLst/>
              <a:gdLst>
                <a:gd name="T0" fmla="*/ 2307 w 2517"/>
                <a:gd name="T1" fmla="*/ 0 h 2064"/>
                <a:gd name="T2" fmla="*/ 210 w 2517"/>
                <a:gd name="T3" fmla="*/ 0 h 2064"/>
                <a:gd name="T4" fmla="*/ 0 w 2517"/>
                <a:gd name="T5" fmla="*/ 210 h 2064"/>
                <a:gd name="T6" fmla="*/ 0 w 2517"/>
                <a:gd name="T7" fmla="*/ 1854 h 2064"/>
                <a:gd name="T8" fmla="*/ 210 w 2517"/>
                <a:gd name="T9" fmla="*/ 2064 h 2064"/>
                <a:gd name="T10" fmla="*/ 2307 w 2517"/>
                <a:gd name="T11" fmla="*/ 2064 h 2064"/>
                <a:gd name="T12" fmla="*/ 2517 w 2517"/>
                <a:gd name="T13" fmla="*/ 1854 h 2064"/>
                <a:gd name="T14" fmla="*/ 2517 w 2517"/>
                <a:gd name="T15" fmla="*/ 210 h 2064"/>
                <a:gd name="T16" fmla="*/ 2307 w 2517"/>
                <a:gd name="T17" fmla="*/ 0 h 2064"/>
                <a:gd name="T18" fmla="*/ 210 w 2517"/>
                <a:gd name="T19" fmla="*/ 100 h 2064"/>
                <a:gd name="T20" fmla="*/ 2307 w 2517"/>
                <a:gd name="T21" fmla="*/ 100 h 2064"/>
                <a:gd name="T22" fmla="*/ 2417 w 2517"/>
                <a:gd name="T23" fmla="*/ 210 h 2064"/>
                <a:gd name="T24" fmla="*/ 2417 w 2517"/>
                <a:gd name="T25" fmla="*/ 1073 h 2064"/>
                <a:gd name="T26" fmla="*/ 100 w 2517"/>
                <a:gd name="T27" fmla="*/ 1073 h 2064"/>
                <a:gd name="T28" fmla="*/ 100 w 2517"/>
                <a:gd name="T29" fmla="*/ 210 h 2064"/>
                <a:gd name="T30" fmla="*/ 210 w 2517"/>
                <a:gd name="T31" fmla="*/ 100 h 2064"/>
                <a:gd name="T32" fmla="*/ 2307 w 2517"/>
                <a:gd name="T33" fmla="*/ 1964 h 2064"/>
                <a:gd name="T34" fmla="*/ 210 w 2517"/>
                <a:gd name="T35" fmla="*/ 1964 h 2064"/>
                <a:gd name="T36" fmla="*/ 100 w 2517"/>
                <a:gd name="T37" fmla="*/ 1854 h 2064"/>
                <a:gd name="T38" fmla="*/ 100 w 2517"/>
                <a:gd name="T39" fmla="*/ 1173 h 2064"/>
                <a:gd name="T40" fmla="*/ 2417 w 2517"/>
                <a:gd name="T41" fmla="*/ 1173 h 2064"/>
                <a:gd name="T42" fmla="*/ 2417 w 2517"/>
                <a:gd name="T43" fmla="*/ 1854 h 2064"/>
                <a:gd name="T44" fmla="*/ 2307 w 2517"/>
                <a:gd name="T45" fmla="*/ 1964 h 20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17" h="2064">
                  <a:moveTo>
                    <a:pt x="2307" y="0"/>
                  </a:moveTo>
                  <a:cubicBezTo>
                    <a:pt x="210" y="0"/>
                    <a:pt x="210" y="0"/>
                    <a:pt x="210" y="0"/>
                  </a:cubicBezTo>
                  <a:cubicBezTo>
                    <a:pt x="94" y="0"/>
                    <a:pt x="0" y="95"/>
                    <a:pt x="0" y="210"/>
                  </a:cubicBezTo>
                  <a:cubicBezTo>
                    <a:pt x="0" y="1854"/>
                    <a:pt x="0" y="1854"/>
                    <a:pt x="0" y="1854"/>
                  </a:cubicBezTo>
                  <a:cubicBezTo>
                    <a:pt x="0" y="1969"/>
                    <a:pt x="94" y="2064"/>
                    <a:pt x="210" y="2064"/>
                  </a:cubicBezTo>
                  <a:cubicBezTo>
                    <a:pt x="2307" y="2064"/>
                    <a:pt x="2307" y="2064"/>
                    <a:pt x="2307" y="2064"/>
                  </a:cubicBezTo>
                  <a:cubicBezTo>
                    <a:pt x="2423" y="2064"/>
                    <a:pt x="2517" y="1969"/>
                    <a:pt x="2517" y="1854"/>
                  </a:cubicBezTo>
                  <a:cubicBezTo>
                    <a:pt x="2517" y="210"/>
                    <a:pt x="2517" y="210"/>
                    <a:pt x="2517" y="210"/>
                  </a:cubicBezTo>
                  <a:cubicBezTo>
                    <a:pt x="2517" y="95"/>
                    <a:pt x="2423" y="0"/>
                    <a:pt x="2307" y="0"/>
                  </a:cubicBezTo>
                  <a:close/>
                  <a:moveTo>
                    <a:pt x="210" y="100"/>
                  </a:moveTo>
                  <a:cubicBezTo>
                    <a:pt x="2307" y="100"/>
                    <a:pt x="2307" y="100"/>
                    <a:pt x="2307" y="100"/>
                  </a:cubicBezTo>
                  <a:cubicBezTo>
                    <a:pt x="2367" y="100"/>
                    <a:pt x="2417" y="150"/>
                    <a:pt x="2417" y="210"/>
                  </a:cubicBezTo>
                  <a:cubicBezTo>
                    <a:pt x="2417" y="1073"/>
                    <a:pt x="2417" y="1073"/>
                    <a:pt x="2417" y="1073"/>
                  </a:cubicBezTo>
                  <a:cubicBezTo>
                    <a:pt x="100" y="1073"/>
                    <a:pt x="100" y="1073"/>
                    <a:pt x="100" y="1073"/>
                  </a:cubicBezTo>
                  <a:cubicBezTo>
                    <a:pt x="100" y="210"/>
                    <a:pt x="100" y="210"/>
                    <a:pt x="100" y="210"/>
                  </a:cubicBezTo>
                  <a:cubicBezTo>
                    <a:pt x="100" y="150"/>
                    <a:pt x="149" y="100"/>
                    <a:pt x="210" y="100"/>
                  </a:cubicBezTo>
                  <a:close/>
                  <a:moveTo>
                    <a:pt x="2307" y="1964"/>
                  </a:moveTo>
                  <a:cubicBezTo>
                    <a:pt x="210" y="1964"/>
                    <a:pt x="210" y="1964"/>
                    <a:pt x="210" y="1964"/>
                  </a:cubicBezTo>
                  <a:cubicBezTo>
                    <a:pt x="149" y="1964"/>
                    <a:pt x="100" y="1914"/>
                    <a:pt x="100" y="1854"/>
                  </a:cubicBezTo>
                  <a:cubicBezTo>
                    <a:pt x="100" y="1173"/>
                    <a:pt x="100" y="1173"/>
                    <a:pt x="100" y="1173"/>
                  </a:cubicBezTo>
                  <a:cubicBezTo>
                    <a:pt x="2417" y="1173"/>
                    <a:pt x="2417" y="1173"/>
                    <a:pt x="2417" y="1173"/>
                  </a:cubicBezTo>
                  <a:cubicBezTo>
                    <a:pt x="2417" y="1854"/>
                    <a:pt x="2417" y="1854"/>
                    <a:pt x="2417" y="1854"/>
                  </a:cubicBezTo>
                  <a:cubicBezTo>
                    <a:pt x="2417" y="1914"/>
                    <a:pt x="2367" y="1964"/>
                    <a:pt x="2307" y="196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dirty="0">
                <a:solidFill>
                  <a:srgbClr val="FFFFFF"/>
                </a:solidFill>
                <a:uFillTx/>
              </a:endParaRPr>
            </a:p>
          </p:txBody>
        </p:sp>
        <p:sp>
          <p:nvSpPr>
            <p:cNvPr id="16" name="Freeform 332"/>
            <p:cNvSpPr>
              <a:spLocks/>
            </p:cNvSpPr>
            <p:nvPr/>
          </p:nvSpPr>
          <p:spPr bwMode="auto">
            <a:xfrm>
              <a:off x="1620" y="3125"/>
              <a:ext cx="2464" cy="209"/>
            </a:xfrm>
            <a:custGeom>
              <a:avLst/>
              <a:gdLst>
                <a:gd name="T0" fmla="*/ 1128 w 1178"/>
                <a:gd name="T1" fmla="*/ 0 h 100"/>
                <a:gd name="T2" fmla="*/ 50 w 1178"/>
                <a:gd name="T3" fmla="*/ 0 h 100"/>
                <a:gd name="T4" fmla="*/ 0 w 1178"/>
                <a:gd name="T5" fmla="*/ 50 h 100"/>
                <a:gd name="T6" fmla="*/ 50 w 1178"/>
                <a:gd name="T7" fmla="*/ 100 h 100"/>
                <a:gd name="T8" fmla="*/ 1128 w 1178"/>
                <a:gd name="T9" fmla="*/ 100 h 100"/>
                <a:gd name="T10" fmla="*/ 1178 w 1178"/>
                <a:gd name="T11" fmla="*/ 50 h 100"/>
                <a:gd name="T12" fmla="*/ 1128 w 1178"/>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1178" h="100">
                  <a:moveTo>
                    <a:pt x="1128" y="0"/>
                  </a:moveTo>
                  <a:cubicBezTo>
                    <a:pt x="50" y="0"/>
                    <a:pt x="50" y="0"/>
                    <a:pt x="50" y="0"/>
                  </a:cubicBezTo>
                  <a:cubicBezTo>
                    <a:pt x="23" y="0"/>
                    <a:pt x="0" y="23"/>
                    <a:pt x="0" y="50"/>
                  </a:cubicBezTo>
                  <a:cubicBezTo>
                    <a:pt x="0" y="78"/>
                    <a:pt x="23" y="100"/>
                    <a:pt x="50" y="100"/>
                  </a:cubicBezTo>
                  <a:cubicBezTo>
                    <a:pt x="1128" y="100"/>
                    <a:pt x="1128" y="100"/>
                    <a:pt x="1128" y="100"/>
                  </a:cubicBezTo>
                  <a:cubicBezTo>
                    <a:pt x="1155" y="100"/>
                    <a:pt x="1178" y="78"/>
                    <a:pt x="1178" y="50"/>
                  </a:cubicBezTo>
                  <a:cubicBezTo>
                    <a:pt x="1178" y="23"/>
                    <a:pt x="1155" y="0"/>
                    <a:pt x="11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dirty="0">
                <a:solidFill>
                  <a:srgbClr val="FFFFFF"/>
                </a:solidFill>
                <a:uFillTx/>
              </a:endParaRPr>
            </a:p>
          </p:txBody>
        </p:sp>
      </p:grpSp>
      <p:grpSp>
        <p:nvGrpSpPr>
          <p:cNvPr id="22" name="Group 329"/>
          <p:cNvGrpSpPr>
            <a:grpSpLocks noChangeAspect="1"/>
          </p:cNvGrpSpPr>
          <p:nvPr/>
        </p:nvGrpSpPr>
        <p:grpSpPr>
          <a:xfrm>
            <a:off x="5402953" y="3904402"/>
            <a:ext cx="346350" cy="284239"/>
            <a:chOff x="1210" y="2"/>
            <a:chExt cx="5264" cy="4320"/>
          </a:xfrm>
          <a:solidFill>
            <a:srgbClr val="FFFFFF"/>
          </a:solidFill>
        </p:grpSpPr>
        <p:sp>
          <p:nvSpPr>
            <p:cNvPr id="23" name="Freeform 330"/>
            <p:cNvSpPr>
              <a:spLocks/>
            </p:cNvSpPr>
            <p:nvPr/>
          </p:nvSpPr>
          <p:spPr bwMode="auto">
            <a:xfrm>
              <a:off x="1898" y="540"/>
              <a:ext cx="2125" cy="1356"/>
            </a:xfrm>
            <a:custGeom>
              <a:avLst/>
              <a:gdLst>
                <a:gd name="T0" fmla="*/ 50 w 1016"/>
                <a:gd name="T1" fmla="*/ 371 h 648"/>
                <a:gd name="T2" fmla="*/ 845 w 1016"/>
                <a:gd name="T3" fmla="*/ 371 h 648"/>
                <a:gd name="T4" fmla="*/ 654 w 1016"/>
                <a:gd name="T5" fmla="*/ 562 h 648"/>
                <a:gd name="T6" fmla="*/ 654 w 1016"/>
                <a:gd name="T7" fmla="*/ 633 h 648"/>
                <a:gd name="T8" fmla="*/ 690 w 1016"/>
                <a:gd name="T9" fmla="*/ 648 h 648"/>
                <a:gd name="T10" fmla="*/ 725 w 1016"/>
                <a:gd name="T11" fmla="*/ 633 h 648"/>
                <a:gd name="T12" fmla="*/ 1001 w 1016"/>
                <a:gd name="T13" fmla="*/ 357 h 648"/>
                <a:gd name="T14" fmla="*/ 1016 w 1016"/>
                <a:gd name="T15" fmla="*/ 321 h 648"/>
                <a:gd name="T16" fmla="*/ 1001 w 1016"/>
                <a:gd name="T17" fmla="*/ 286 h 648"/>
                <a:gd name="T18" fmla="*/ 735 w 1016"/>
                <a:gd name="T19" fmla="*/ 20 h 648"/>
                <a:gd name="T20" fmla="*/ 665 w 1016"/>
                <a:gd name="T21" fmla="*/ 20 h 648"/>
                <a:gd name="T22" fmla="*/ 665 w 1016"/>
                <a:gd name="T23" fmla="*/ 91 h 648"/>
                <a:gd name="T24" fmla="*/ 845 w 1016"/>
                <a:gd name="T25" fmla="*/ 271 h 648"/>
                <a:gd name="T26" fmla="*/ 50 w 1016"/>
                <a:gd name="T27" fmla="*/ 271 h 648"/>
                <a:gd name="T28" fmla="*/ 0 w 1016"/>
                <a:gd name="T29" fmla="*/ 321 h 648"/>
                <a:gd name="T30" fmla="*/ 50 w 1016"/>
                <a:gd name="T31" fmla="*/ 371 h 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16" h="648">
                  <a:moveTo>
                    <a:pt x="50" y="371"/>
                  </a:moveTo>
                  <a:cubicBezTo>
                    <a:pt x="845" y="371"/>
                    <a:pt x="845" y="371"/>
                    <a:pt x="845" y="371"/>
                  </a:cubicBezTo>
                  <a:cubicBezTo>
                    <a:pt x="654" y="562"/>
                    <a:pt x="654" y="562"/>
                    <a:pt x="654" y="562"/>
                  </a:cubicBezTo>
                  <a:cubicBezTo>
                    <a:pt x="635" y="582"/>
                    <a:pt x="635" y="613"/>
                    <a:pt x="654" y="633"/>
                  </a:cubicBezTo>
                  <a:cubicBezTo>
                    <a:pt x="664" y="643"/>
                    <a:pt x="677" y="648"/>
                    <a:pt x="690" y="648"/>
                  </a:cubicBezTo>
                  <a:cubicBezTo>
                    <a:pt x="703" y="648"/>
                    <a:pt x="715" y="643"/>
                    <a:pt x="725" y="633"/>
                  </a:cubicBezTo>
                  <a:cubicBezTo>
                    <a:pt x="1001" y="357"/>
                    <a:pt x="1001" y="357"/>
                    <a:pt x="1001" y="357"/>
                  </a:cubicBezTo>
                  <a:cubicBezTo>
                    <a:pt x="1011" y="347"/>
                    <a:pt x="1016" y="335"/>
                    <a:pt x="1016" y="321"/>
                  </a:cubicBezTo>
                  <a:cubicBezTo>
                    <a:pt x="1016" y="308"/>
                    <a:pt x="1011" y="295"/>
                    <a:pt x="1001" y="286"/>
                  </a:cubicBezTo>
                  <a:cubicBezTo>
                    <a:pt x="735" y="20"/>
                    <a:pt x="735" y="20"/>
                    <a:pt x="735" y="20"/>
                  </a:cubicBezTo>
                  <a:cubicBezTo>
                    <a:pt x="716" y="0"/>
                    <a:pt x="684" y="0"/>
                    <a:pt x="665" y="20"/>
                  </a:cubicBezTo>
                  <a:cubicBezTo>
                    <a:pt x="645" y="39"/>
                    <a:pt x="645" y="71"/>
                    <a:pt x="665" y="91"/>
                  </a:cubicBezTo>
                  <a:cubicBezTo>
                    <a:pt x="845" y="271"/>
                    <a:pt x="845" y="271"/>
                    <a:pt x="845" y="271"/>
                  </a:cubicBezTo>
                  <a:cubicBezTo>
                    <a:pt x="50" y="271"/>
                    <a:pt x="50" y="271"/>
                    <a:pt x="50" y="271"/>
                  </a:cubicBezTo>
                  <a:cubicBezTo>
                    <a:pt x="23" y="271"/>
                    <a:pt x="0" y="294"/>
                    <a:pt x="0" y="321"/>
                  </a:cubicBezTo>
                  <a:cubicBezTo>
                    <a:pt x="0" y="349"/>
                    <a:pt x="23" y="371"/>
                    <a:pt x="50" y="37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dirty="0">
                <a:solidFill>
                  <a:srgbClr val="FFFFFF"/>
                </a:solidFill>
                <a:uFillTx/>
              </a:endParaRPr>
            </a:p>
          </p:txBody>
        </p:sp>
        <p:sp>
          <p:nvSpPr>
            <p:cNvPr id="24" name="Freeform 331"/>
            <p:cNvSpPr>
              <a:spLocks noEditPoints="1"/>
            </p:cNvSpPr>
            <p:nvPr/>
          </p:nvSpPr>
          <p:spPr bwMode="auto">
            <a:xfrm>
              <a:off x="1210" y="2"/>
              <a:ext cx="5264" cy="4320"/>
            </a:xfrm>
            <a:custGeom>
              <a:avLst/>
              <a:gdLst>
                <a:gd name="T0" fmla="*/ 2307 w 2517"/>
                <a:gd name="T1" fmla="*/ 0 h 2064"/>
                <a:gd name="T2" fmla="*/ 210 w 2517"/>
                <a:gd name="T3" fmla="*/ 0 h 2064"/>
                <a:gd name="T4" fmla="*/ 0 w 2517"/>
                <a:gd name="T5" fmla="*/ 210 h 2064"/>
                <a:gd name="T6" fmla="*/ 0 w 2517"/>
                <a:gd name="T7" fmla="*/ 1854 h 2064"/>
                <a:gd name="T8" fmla="*/ 210 w 2517"/>
                <a:gd name="T9" fmla="*/ 2064 h 2064"/>
                <a:gd name="T10" fmla="*/ 2307 w 2517"/>
                <a:gd name="T11" fmla="*/ 2064 h 2064"/>
                <a:gd name="T12" fmla="*/ 2517 w 2517"/>
                <a:gd name="T13" fmla="*/ 1854 h 2064"/>
                <a:gd name="T14" fmla="*/ 2517 w 2517"/>
                <a:gd name="T15" fmla="*/ 210 h 2064"/>
                <a:gd name="T16" fmla="*/ 2307 w 2517"/>
                <a:gd name="T17" fmla="*/ 0 h 2064"/>
                <a:gd name="T18" fmla="*/ 210 w 2517"/>
                <a:gd name="T19" fmla="*/ 100 h 2064"/>
                <a:gd name="T20" fmla="*/ 2307 w 2517"/>
                <a:gd name="T21" fmla="*/ 100 h 2064"/>
                <a:gd name="T22" fmla="*/ 2417 w 2517"/>
                <a:gd name="T23" fmla="*/ 210 h 2064"/>
                <a:gd name="T24" fmla="*/ 2417 w 2517"/>
                <a:gd name="T25" fmla="*/ 1073 h 2064"/>
                <a:gd name="T26" fmla="*/ 100 w 2517"/>
                <a:gd name="T27" fmla="*/ 1073 h 2064"/>
                <a:gd name="T28" fmla="*/ 100 w 2517"/>
                <a:gd name="T29" fmla="*/ 210 h 2064"/>
                <a:gd name="T30" fmla="*/ 210 w 2517"/>
                <a:gd name="T31" fmla="*/ 100 h 2064"/>
                <a:gd name="T32" fmla="*/ 2307 w 2517"/>
                <a:gd name="T33" fmla="*/ 1964 h 2064"/>
                <a:gd name="T34" fmla="*/ 210 w 2517"/>
                <a:gd name="T35" fmla="*/ 1964 h 2064"/>
                <a:gd name="T36" fmla="*/ 100 w 2517"/>
                <a:gd name="T37" fmla="*/ 1854 h 2064"/>
                <a:gd name="T38" fmla="*/ 100 w 2517"/>
                <a:gd name="T39" fmla="*/ 1173 h 2064"/>
                <a:gd name="T40" fmla="*/ 2417 w 2517"/>
                <a:gd name="T41" fmla="*/ 1173 h 2064"/>
                <a:gd name="T42" fmla="*/ 2417 w 2517"/>
                <a:gd name="T43" fmla="*/ 1854 h 2064"/>
                <a:gd name="T44" fmla="*/ 2307 w 2517"/>
                <a:gd name="T45" fmla="*/ 1964 h 20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17" h="2064">
                  <a:moveTo>
                    <a:pt x="2307" y="0"/>
                  </a:moveTo>
                  <a:cubicBezTo>
                    <a:pt x="210" y="0"/>
                    <a:pt x="210" y="0"/>
                    <a:pt x="210" y="0"/>
                  </a:cubicBezTo>
                  <a:cubicBezTo>
                    <a:pt x="94" y="0"/>
                    <a:pt x="0" y="95"/>
                    <a:pt x="0" y="210"/>
                  </a:cubicBezTo>
                  <a:cubicBezTo>
                    <a:pt x="0" y="1854"/>
                    <a:pt x="0" y="1854"/>
                    <a:pt x="0" y="1854"/>
                  </a:cubicBezTo>
                  <a:cubicBezTo>
                    <a:pt x="0" y="1969"/>
                    <a:pt x="94" y="2064"/>
                    <a:pt x="210" y="2064"/>
                  </a:cubicBezTo>
                  <a:cubicBezTo>
                    <a:pt x="2307" y="2064"/>
                    <a:pt x="2307" y="2064"/>
                    <a:pt x="2307" y="2064"/>
                  </a:cubicBezTo>
                  <a:cubicBezTo>
                    <a:pt x="2423" y="2064"/>
                    <a:pt x="2517" y="1969"/>
                    <a:pt x="2517" y="1854"/>
                  </a:cubicBezTo>
                  <a:cubicBezTo>
                    <a:pt x="2517" y="210"/>
                    <a:pt x="2517" y="210"/>
                    <a:pt x="2517" y="210"/>
                  </a:cubicBezTo>
                  <a:cubicBezTo>
                    <a:pt x="2517" y="95"/>
                    <a:pt x="2423" y="0"/>
                    <a:pt x="2307" y="0"/>
                  </a:cubicBezTo>
                  <a:close/>
                  <a:moveTo>
                    <a:pt x="210" y="100"/>
                  </a:moveTo>
                  <a:cubicBezTo>
                    <a:pt x="2307" y="100"/>
                    <a:pt x="2307" y="100"/>
                    <a:pt x="2307" y="100"/>
                  </a:cubicBezTo>
                  <a:cubicBezTo>
                    <a:pt x="2367" y="100"/>
                    <a:pt x="2417" y="150"/>
                    <a:pt x="2417" y="210"/>
                  </a:cubicBezTo>
                  <a:cubicBezTo>
                    <a:pt x="2417" y="1073"/>
                    <a:pt x="2417" y="1073"/>
                    <a:pt x="2417" y="1073"/>
                  </a:cubicBezTo>
                  <a:cubicBezTo>
                    <a:pt x="100" y="1073"/>
                    <a:pt x="100" y="1073"/>
                    <a:pt x="100" y="1073"/>
                  </a:cubicBezTo>
                  <a:cubicBezTo>
                    <a:pt x="100" y="210"/>
                    <a:pt x="100" y="210"/>
                    <a:pt x="100" y="210"/>
                  </a:cubicBezTo>
                  <a:cubicBezTo>
                    <a:pt x="100" y="150"/>
                    <a:pt x="149" y="100"/>
                    <a:pt x="210" y="100"/>
                  </a:cubicBezTo>
                  <a:close/>
                  <a:moveTo>
                    <a:pt x="2307" y="1964"/>
                  </a:moveTo>
                  <a:cubicBezTo>
                    <a:pt x="210" y="1964"/>
                    <a:pt x="210" y="1964"/>
                    <a:pt x="210" y="1964"/>
                  </a:cubicBezTo>
                  <a:cubicBezTo>
                    <a:pt x="149" y="1964"/>
                    <a:pt x="100" y="1914"/>
                    <a:pt x="100" y="1854"/>
                  </a:cubicBezTo>
                  <a:cubicBezTo>
                    <a:pt x="100" y="1173"/>
                    <a:pt x="100" y="1173"/>
                    <a:pt x="100" y="1173"/>
                  </a:cubicBezTo>
                  <a:cubicBezTo>
                    <a:pt x="2417" y="1173"/>
                    <a:pt x="2417" y="1173"/>
                    <a:pt x="2417" y="1173"/>
                  </a:cubicBezTo>
                  <a:cubicBezTo>
                    <a:pt x="2417" y="1854"/>
                    <a:pt x="2417" y="1854"/>
                    <a:pt x="2417" y="1854"/>
                  </a:cubicBezTo>
                  <a:cubicBezTo>
                    <a:pt x="2417" y="1914"/>
                    <a:pt x="2367" y="1964"/>
                    <a:pt x="2307" y="196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dirty="0">
                <a:solidFill>
                  <a:srgbClr val="FFFFFF"/>
                </a:solidFill>
                <a:uFillTx/>
              </a:endParaRPr>
            </a:p>
          </p:txBody>
        </p:sp>
        <p:sp>
          <p:nvSpPr>
            <p:cNvPr id="25" name="Freeform 332"/>
            <p:cNvSpPr>
              <a:spLocks/>
            </p:cNvSpPr>
            <p:nvPr/>
          </p:nvSpPr>
          <p:spPr bwMode="auto">
            <a:xfrm>
              <a:off x="1620" y="3125"/>
              <a:ext cx="2464" cy="209"/>
            </a:xfrm>
            <a:custGeom>
              <a:avLst/>
              <a:gdLst>
                <a:gd name="T0" fmla="*/ 1128 w 1178"/>
                <a:gd name="T1" fmla="*/ 0 h 100"/>
                <a:gd name="T2" fmla="*/ 50 w 1178"/>
                <a:gd name="T3" fmla="*/ 0 h 100"/>
                <a:gd name="T4" fmla="*/ 0 w 1178"/>
                <a:gd name="T5" fmla="*/ 50 h 100"/>
                <a:gd name="T6" fmla="*/ 50 w 1178"/>
                <a:gd name="T7" fmla="*/ 100 h 100"/>
                <a:gd name="T8" fmla="*/ 1128 w 1178"/>
                <a:gd name="T9" fmla="*/ 100 h 100"/>
                <a:gd name="T10" fmla="*/ 1178 w 1178"/>
                <a:gd name="T11" fmla="*/ 50 h 100"/>
                <a:gd name="T12" fmla="*/ 1128 w 1178"/>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1178" h="100">
                  <a:moveTo>
                    <a:pt x="1128" y="0"/>
                  </a:moveTo>
                  <a:cubicBezTo>
                    <a:pt x="50" y="0"/>
                    <a:pt x="50" y="0"/>
                    <a:pt x="50" y="0"/>
                  </a:cubicBezTo>
                  <a:cubicBezTo>
                    <a:pt x="23" y="0"/>
                    <a:pt x="0" y="23"/>
                    <a:pt x="0" y="50"/>
                  </a:cubicBezTo>
                  <a:cubicBezTo>
                    <a:pt x="0" y="78"/>
                    <a:pt x="23" y="100"/>
                    <a:pt x="50" y="100"/>
                  </a:cubicBezTo>
                  <a:cubicBezTo>
                    <a:pt x="1128" y="100"/>
                    <a:pt x="1128" y="100"/>
                    <a:pt x="1128" y="100"/>
                  </a:cubicBezTo>
                  <a:cubicBezTo>
                    <a:pt x="1155" y="100"/>
                    <a:pt x="1178" y="78"/>
                    <a:pt x="1178" y="50"/>
                  </a:cubicBezTo>
                  <a:cubicBezTo>
                    <a:pt x="1178" y="23"/>
                    <a:pt x="1155" y="0"/>
                    <a:pt x="11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dirty="0">
                <a:solidFill>
                  <a:srgbClr val="FFFFFF"/>
                </a:solidFill>
                <a:uFillTx/>
              </a:endParaRPr>
            </a:p>
          </p:txBody>
        </p:sp>
      </p:grpSp>
      <p:grpSp>
        <p:nvGrpSpPr>
          <p:cNvPr id="26" name="Group 329"/>
          <p:cNvGrpSpPr>
            <a:grpSpLocks noChangeAspect="1"/>
          </p:cNvGrpSpPr>
          <p:nvPr/>
        </p:nvGrpSpPr>
        <p:grpSpPr>
          <a:xfrm>
            <a:off x="5402953" y="4235122"/>
            <a:ext cx="346350" cy="284239"/>
            <a:chOff x="1210" y="2"/>
            <a:chExt cx="5264" cy="4320"/>
          </a:xfrm>
          <a:solidFill>
            <a:srgbClr val="FFFFFF"/>
          </a:solidFill>
        </p:grpSpPr>
        <p:sp>
          <p:nvSpPr>
            <p:cNvPr id="27" name="Freeform 330"/>
            <p:cNvSpPr>
              <a:spLocks/>
            </p:cNvSpPr>
            <p:nvPr/>
          </p:nvSpPr>
          <p:spPr bwMode="auto">
            <a:xfrm>
              <a:off x="1898" y="540"/>
              <a:ext cx="2125" cy="1356"/>
            </a:xfrm>
            <a:custGeom>
              <a:avLst/>
              <a:gdLst>
                <a:gd name="T0" fmla="*/ 50 w 1016"/>
                <a:gd name="T1" fmla="*/ 371 h 648"/>
                <a:gd name="T2" fmla="*/ 845 w 1016"/>
                <a:gd name="T3" fmla="*/ 371 h 648"/>
                <a:gd name="T4" fmla="*/ 654 w 1016"/>
                <a:gd name="T5" fmla="*/ 562 h 648"/>
                <a:gd name="T6" fmla="*/ 654 w 1016"/>
                <a:gd name="T7" fmla="*/ 633 h 648"/>
                <a:gd name="T8" fmla="*/ 690 w 1016"/>
                <a:gd name="T9" fmla="*/ 648 h 648"/>
                <a:gd name="T10" fmla="*/ 725 w 1016"/>
                <a:gd name="T11" fmla="*/ 633 h 648"/>
                <a:gd name="T12" fmla="*/ 1001 w 1016"/>
                <a:gd name="T13" fmla="*/ 357 h 648"/>
                <a:gd name="T14" fmla="*/ 1016 w 1016"/>
                <a:gd name="T15" fmla="*/ 321 h 648"/>
                <a:gd name="T16" fmla="*/ 1001 w 1016"/>
                <a:gd name="T17" fmla="*/ 286 h 648"/>
                <a:gd name="T18" fmla="*/ 735 w 1016"/>
                <a:gd name="T19" fmla="*/ 20 h 648"/>
                <a:gd name="T20" fmla="*/ 665 w 1016"/>
                <a:gd name="T21" fmla="*/ 20 h 648"/>
                <a:gd name="T22" fmla="*/ 665 w 1016"/>
                <a:gd name="T23" fmla="*/ 91 h 648"/>
                <a:gd name="T24" fmla="*/ 845 w 1016"/>
                <a:gd name="T25" fmla="*/ 271 h 648"/>
                <a:gd name="T26" fmla="*/ 50 w 1016"/>
                <a:gd name="T27" fmla="*/ 271 h 648"/>
                <a:gd name="T28" fmla="*/ 0 w 1016"/>
                <a:gd name="T29" fmla="*/ 321 h 648"/>
                <a:gd name="T30" fmla="*/ 50 w 1016"/>
                <a:gd name="T31" fmla="*/ 371 h 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16" h="648">
                  <a:moveTo>
                    <a:pt x="50" y="371"/>
                  </a:moveTo>
                  <a:cubicBezTo>
                    <a:pt x="845" y="371"/>
                    <a:pt x="845" y="371"/>
                    <a:pt x="845" y="371"/>
                  </a:cubicBezTo>
                  <a:cubicBezTo>
                    <a:pt x="654" y="562"/>
                    <a:pt x="654" y="562"/>
                    <a:pt x="654" y="562"/>
                  </a:cubicBezTo>
                  <a:cubicBezTo>
                    <a:pt x="635" y="582"/>
                    <a:pt x="635" y="613"/>
                    <a:pt x="654" y="633"/>
                  </a:cubicBezTo>
                  <a:cubicBezTo>
                    <a:pt x="664" y="643"/>
                    <a:pt x="677" y="648"/>
                    <a:pt x="690" y="648"/>
                  </a:cubicBezTo>
                  <a:cubicBezTo>
                    <a:pt x="703" y="648"/>
                    <a:pt x="715" y="643"/>
                    <a:pt x="725" y="633"/>
                  </a:cubicBezTo>
                  <a:cubicBezTo>
                    <a:pt x="1001" y="357"/>
                    <a:pt x="1001" y="357"/>
                    <a:pt x="1001" y="357"/>
                  </a:cubicBezTo>
                  <a:cubicBezTo>
                    <a:pt x="1011" y="347"/>
                    <a:pt x="1016" y="335"/>
                    <a:pt x="1016" y="321"/>
                  </a:cubicBezTo>
                  <a:cubicBezTo>
                    <a:pt x="1016" y="308"/>
                    <a:pt x="1011" y="295"/>
                    <a:pt x="1001" y="286"/>
                  </a:cubicBezTo>
                  <a:cubicBezTo>
                    <a:pt x="735" y="20"/>
                    <a:pt x="735" y="20"/>
                    <a:pt x="735" y="20"/>
                  </a:cubicBezTo>
                  <a:cubicBezTo>
                    <a:pt x="716" y="0"/>
                    <a:pt x="684" y="0"/>
                    <a:pt x="665" y="20"/>
                  </a:cubicBezTo>
                  <a:cubicBezTo>
                    <a:pt x="645" y="39"/>
                    <a:pt x="645" y="71"/>
                    <a:pt x="665" y="91"/>
                  </a:cubicBezTo>
                  <a:cubicBezTo>
                    <a:pt x="845" y="271"/>
                    <a:pt x="845" y="271"/>
                    <a:pt x="845" y="271"/>
                  </a:cubicBezTo>
                  <a:cubicBezTo>
                    <a:pt x="50" y="271"/>
                    <a:pt x="50" y="271"/>
                    <a:pt x="50" y="271"/>
                  </a:cubicBezTo>
                  <a:cubicBezTo>
                    <a:pt x="23" y="271"/>
                    <a:pt x="0" y="294"/>
                    <a:pt x="0" y="321"/>
                  </a:cubicBezTo>
                  <a:cubicBezTo>
                    <a:pt x="0" y="349"/>
                    <a:pt x="23" y="371"/>
                    <a:pt x="50" y="37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dirty="0">
                <a:solidFill>
                  <a:srgbClr val="FFFFFF"/>
                </a:solidFill>
                <a:uFillTx/>
              </a:endParaRPr>
            </a:p>
          </p:txBody>
        </p:sp>
        <p:sp>
          <p:nvSpPr>
            <p:cNvPr id="28" name="Freeform 331"/>
            <p:cNvSpPr>
              <a:spLocks noEditPoints="1"/>
            </p:cNvSpPr>
            <p:nvPr/>
          </p:nvSpPr>
          <p:spPr bwMode="auto">
            <a:xfrm>
              <a:off x="1210" y="2"/>
              <a:ext cx="5264" cy="4320"/>
            </a:xfrm>
            <a:custGeom>
              <a:avLst/>
              <a:gdLst>
                <a:gd name="T0" fmla="*/ 2307 w 2517"/>
                <a:gd name="T1" fmla="*/ 0 h 2064"/>
                <a:gd name="T2" fmla="*/ 210 w 2517"/>
                <a:gd name="T3" fmla="*/ 0 h 2064"/>
                <a:gd name="T4" fmla="*/ 0 w 2517"/>
                <a:gd name="T5" fmla="*/ 210 h 2064"/>
                <a:gd name="T6" fmla="*/ 0 w 2517"/>
                <a:gd name="T7" fmla="*/ 1854 h 2064"/>
                <a:gd name="T8" fmla="*/ 210 w 2517"/>
                <a:gd name="T9" fmla="*/ 2064 h 2064"/>
                <a:gd name="T10" fmla="*/ 2307 w 2517"/>
                <a:gd name="T11" fmla="*/ 2064 h 2064"/>
                <a:gd name="T12" fmla="*/ 2517 w 2517"/>
                <a:gd name="T13" fmla="*/ 1854 h 2064"/>
                <a:gd name="T14" fmla="*/ 2517 w 2517"/>
                <a:gd name="T15" fmla="*/ 210 h 2064"/>
                <a:gd name="T16" fmla="*/ 2307 w 2517"/>
                <a:gd name="T17" fmla="*/ 0 h 2064"/>
                <a:gd name="T18" fmla="*/ 210 w 2517"/>
                <a:gd name="T19" fmla="*/ 100 h 2064"/>
                <a:gd name="T20" fmla="*/ 2307 w 2517"/>
                <a:gd name="T21" fmla="*/ 100 h 2064"/>
                <a:gd name="T22" fmla="*/ 2417 w 2517"/>
                <a:gd name="T23" fmla="*/ 210 h 2064"/>
                <a:gd name="T24" fmla="*/ 2417 w 2517"/>
                <a:gd name="T25" fmla="*/ 1073 h 2064"/>
                <a:gd name="T26" fmla="*/ 100 w 2517"/>
                <a:gd name="T27" fmla="*/ 1073 h 2064"/>
                <a:gd name="T28" fmla="*/ 100 w 2517"/>
                <a:gd name="T29" fmla="*/ 210 h 2064"/>
                <a:gd name="T30" fmla="*/ 210 w 2517"/>
                <a:gd name="T31" fmla="*/ 100 h 2064"/>
                <a:gd name="T32" fmla="*/ 2307 w 2517"/>
                <a:gd name="T33" fmla="*/ 1964 h 2064"/>
                <a:gd name="T34" fmla="*/ 210 w 2517"/>
                <a:gd name="T35" fmla="*/ 1964 h 2064"/>
                <a:gd name="T36" fmla="*/ 100 w 2517"/>
                <a:gd name="T37" fmla="*/ 1854 h 2064"/>
                <a:gd name="T38" fmla="*/ 100 w 2517"/>
                <a:gd name="T39" fmla="*/ 1173 h 2064"/>
                <a:gd name="T40" fmla="*/ 2417 w 2517"/>
                <a:gd name="T41" fmla="*/ 1173 h 2064"/>
                <a:gd name="T42" fmla="*/ 2417 w 2517"/>
                <a:gd name="T43" fmla="*/ 1854 h 2064"/>
                <a:gd name="T44" fmla="*/ 2307 w 2517"/>
                <a:gd name="T45" fmla="*/ 1964 h 20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17" h="2064">
                  <a:moveTo>
                    <a:pt x="2307" y="0"/>
                  </a:moveTo>
                  <a:cubicBezTo>
                    <a:pt x="210" y="0"/>
                    <a:pt x="210" y="0"/>
                    <a:pt x="210" y="0"/>
                  </a:cubicBezTo>
                  <a:cubicBezTo>
                    <a:pt x="94" y="0"/>
                    <a:pt x="0" y="95"/>
                    <a:pt x="0" y="210"/>
                  </a:cubicBezTo>
                  <a:cubicBezTo>
                    <a:pt x="0" y="1854"/>
                    <a:pt x="0" y="1854"/>
                    <a:pt x="0" y="1854"/>
                  </a:cubicBezTo>
                  <a:cubicBezTo>
                    <a:pt x="0" y="1969"/>
                    <a:pt x="94" y="2064"/>
                    <a:pt x="210" y="2064"/>
                  </a:cubicBezTo>
                  <a:cubicBezTo>
                    <a:pt x="2307" y="2064"/>
                    <a:pt x="2307" y="2064"/>
                    <a:pt x="2307" y="2064"/>
                  </a:cubicBezTo>
                  <a:cubicBezTo>
                    <a:pt x="2423" y="2064"/>
                    <a:pt x="2517" y="1969"/>
                    <a:pt x="2517" y="1854"/>
                  </a:cubicBezTo>
                  <a:cubicBezTo>
                    <a:pt x="2517" y="210"/>
                    <a:pt x="2517" y="210"/>
                    <a:pt x="2517" y="210"/>
                  </a:cubicBezTo>
                  <a:cubicBezTo>
                    <a:pt x="2517" y="95"/>
                    <a:pt x="2423" y="0"/>
                    <a:pt x="2307" y="0"/>
                  </a:cubicBezTo>
                  <a:close/>
                  <a:moveTo>
                    <a:pt x="210" y="100"/>
                  </a:moveTo>
                  <a:cubicBezTo>
                    <a:pt x="2307" y="100"/>
                    <a:pt x="2307" y="100"/>
                    <a:pt x="2307" y="100"/>
                  </a:cubicBezTo>
                  <a:cubicBezTo>
                    <a:pt x="2367" y="100"/>
                    <a:pt x="2417" y="150"/>
                    <a:pt x="2417" y="210"/>
                  </a:cubicBezTo>
                  <a:cubicBezTo>
                    <a:pt x="2417" y="1073"/>
                    <a:pt x="2417" y="1073"/>
                    <a:pt x="2417" y="1073"/>
                  </a:cubicBezTo>
                  <a:cubicBezTo>
                    <a:pt x="100" y="1073"/>
                    <a:pt x="100" y="1073"/>
                    <a:pt x="100" y="1073"/>
                  </a:cubicBezTo>
                  <a:cubicBezTo>
                    <a:pt x="100" y="210"/>
                    <a:pt x="100" y="210"/>
                    <a:pt x="100" y="210"/>
                  </a:cubicBezTo>
                  <a:cubicBezTo>
                    <a:pt x="100" y="150"/>
                    <a:pt x="149" y="100"/>
                    <a:pt x="210" y="100"/>
                  </a:cubicBezTo>
                  <a:close/>
                  <a:moveTo>
                    <a:pt x="2307" y="1964"/>
                  </a:moveTo>
                  <a:cubicBezTo>
                    <a:pt x="210" y="1964"/>
                    <a:pt x="210" y="1964"/>
                    <a:pt x="210" y="1964"/>
                  </a:cubicBezTo>
                  <a:cubicBezTo>
                    <a:pt x="149" y="1964"/>
                    <a:pt x="100" y="1914"/>
                    <a:pt x="100" y="1854"/>
                  </a:cubicBezTo>
                  <a:cubicBezTo>
                    <a:pt x="100" y="1173"/>
                    <a:pt x="100" y="1173"/>
                    <a:pt x="100" y="1173"/>
                  </a:cubicBezTo>
                  <a:cubicBezTo>
                    <a:pt x="2417" y="1173"/>
                    <a:pt x="2417" y="1173"/>
                    <a:pt x="2417" y="1173"/>
                  </a:cubicBezTo>
                  <a:cubicBezTo>
                    <a:pt x="2417" y="1854"/>
                    <a:pt x="2417" y="1854"/>
                    <a:pt x="2417" y="1854"/>
                  </a:cubicBezTo>
                  <a:cubicBezTo>
                    <a:pt x="2417" y="1914"/>
                    <a:pt x="2367" y="1964"/>
                    <a:pt x="2307" y="196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dirty="0">
                <a:solidFill>
                  <a:srgbClr val="FFFFFF"/>
                </a:solidFill>
                <a:uFillTx/>
              </a:endParaRPr>
            </a:p>
          </p:txBody>
        </p:sp>
        <p:sp>
          <p:nvSpPr>
            <p:cNvPr id="29" name="Freeform 332"/>
            <p:cNvSpPr>
              <a:spLocks/>
            </p:cNvSpPr>
            <p:nvPr/>
          </p:nvSpPr>
          <p:spPr bwMode="auto">
            <a:xfrm>
              <a:off x="1620" y="3125"/>
              <a:ext cx="2464" cy="209"/>
            </a:xfrm>
            <a:custGeom>
              <a:avLst/>
              <a:gdLst>
                <a:gd name="T0" fmla="*/ 1128 w 1178"/>
                <a:gd name="T1" fmla="*/ 0 h 100"/>
                <a:gd name="T2" fmla="*/ 50 w 1178"/>
                <a:gd name="T3" fmla="*/ 0 h 100"/>
                <a:gd name="T4" fmla="*/ 0 w 1178"/>
                <a:gd name="T5" fmla="*/ 50 h 100"/>
                <a:gd name="T6" fmla="*/ 50 w 1178"/>
                <a:gd name="T7" fmla="*/ 100 h 100"/>
                <a:gd name="T8" fmla="*/ 1128 w 1178"/>
                <a:gd name="T9" fmla="*/ 100 h 100"/>
                <a:gd name="T10" fmla="*/ 1178 w 1178"/>
                <a:gd name="T11" fmla="*/ 50 h 100"/>
                <a:gd name="T12" fmla="*/ 1128 w 1178"/>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1178" h="100">
                  <a:moveTo>
                    <a:pt x="1128" y="0"/>
                  </a:moveTo>
                  <a:cubicBezTo>
                    <a:pt x="50" y="0"/>
                    <a:pt x="50" y="0"/>
                    <a:pt x="50" y="0"/>
                  </a:cubicBezTo>
                  <a:cubicBezTo>
                    <a:pt x="23" y="0"/>
                    <a:pt x="0" y="23"/>
                    <a:pt x="0" y="50"/>
                  </a:cubicBezTo>
                  <a:cubicBezTo>
                    <a:pt x="0" y="78"/>
                    <a:pt x="23" y="100"/>
                    <a:pt x="50" y="100"/>
                  </a:cubicBezTo>
                  <a:cubicBezTo>
                    <a:pt x="1128" y="100"/>
                    <a:pt x="1128" y="100"/>
                    <a:pt x="1128" y="100"/>
                  </a:cubicBezTo>
                  <a:cubicBezTo>
                    <a:pt x="1155" y="100"/>
                    <a:pt x="1178" y="78"/>
                    <a:pt x="1178" y="50"/>
                  </a:cubicBezTo>
                  <a:cubicBezTo>
                    <a:pt x="1178" y="23"/>
                    <a:pt x="1155" y="0"/>
                    <a:pt x="11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dirty="0">
                <a:solidFill>
                  <a:srgbClr val="FFFFFF"/>
                </a:solidFill>
                <a:uFillTx/>
              </a:endParaRPr>
            </a:p>
          </p:txBody>
        </p:sp>
      </p:grpSp>
      <p:cxnSp>
        <p:nvCxnSpPr>
          <p:cNvPr id="31" name="Straight Arrow Connector 30"/>
          <p:cNvCxnSpPr/>
          <p:nvPr/>
        </p:nvCxnSpPr>
        <p:spPr>
          <a:xfrm>
            <a:off x="1438780" y="4025855"/>
            <a:ext cx="813391" cy="0"/>
          </a:xfrm>
          <a:prstGeom prst="straightConnector1">
            <a:avLst/>
          </a:prstGeom>
          <a:ln w="38100" cap="rnd">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a:off x="3014171" y="4025855"/>
            <a:ext cx="813391" cy="0"/>
          </a:xfrm>
          <a:prstGeom prst="straightConnector1">
            <a:avLst/>
          </a:prstGeom>
          <a:ln w="38100" cap="rnd">
            <a:solidFill>
              <a:schemeClr val="accent2"/>
            </a:solidFill>
            <a:tailEnd type="triangle"/>
          </a:ln>
        </p:spPr>
        <p:style>
          <a:lnRef idx="1">
            <a:schemeClr val="accent1"/>
          </a:lnRef>
          <a:fillRef idx="0">
            <a:schemeClr val="accent1"/>
          </a:fillRef>
          <a:effectRef idx="0">
            <a:schemeClr val="accent1"/>
          </a:effectRef>
          <a:fontRef idx="minor">
            <a:schemeClr val="tx1"/>
          </a:fontRef>
        </p:style>
      </p:cxnSp>
      <p:pic>
        <p:nvPicPr>
          <p:cNvPr id="74" name="Picture 73"/>
          <p:cNvPicPr>
            <a:picLocks noChangeAspect="1"/>
          </p:cNvPicPr>
          <p:nvPr/>
        </p:nvPicPr>
        <p:blipFill>
          <a:blip r:embed="rId2"/>
          <a:stretch>
            <a:fillRect/>
          </a:stretch>
        </p:blipFill>
        <p:spPr>
          <a:xfrm>
            <a:off x="5121296" y="3253004"/>
            <a:ext cx="899972" cy="267746"/>
          </a:xfrm>
          <a:prstGeom prst="rect">
            <a:avLst/>
          </a:prstGeom>
        </p:spPr>
      </p:pic>
      <p:sp>
        <p:nvSpPr>
          <p:cNvPr id="76" name="TextBox 75"/>
          <p:cNvSpPr txBox="1">
            <a:spLocks/>
          </p:cNvSpPr>
          <p:nvPr/>
        </p:nvSpPr>
        <p:spPr>
          <a:xfrm>
            <a:off x="1524783" y="3798165"/>
            <a:ext cx="530594" cy="123111"/>
          </a:xfrm>
          <a:prstGeom prst="rect">
            <a:avLst/>
          </a:prstGeom>
          <a:noFill/>
        </p:spPr>
        <p:txBody>
          <a:bodyPr wrap="none" lIns="0" tIns="0" rIns="0" bIns="0" rtlCol="0">
            <a:spAutoFit/>
          </a:bodyPr>
          <a:lstStyle/>
          <a:p>
            <a:pPr algn="ctr"/>
            <a:r>
              <a:rPr lang="en-US" sz="800" dirty="0">
                <a:uFillTx/>
              </a:rPr>
              <a:t>StackDriver</a:t>
            </a:r>
          </a:p>
        </p:txBody>
      </p:sp>
      <p:sp>
        <p:nvSpPr>
          <p:cNvPr id="77" name="TextBox 76"/>
          <p:cNvSpPr txBox="1">
            <a:spLocks/>
          </p:cNvSpPr>
          <p:nvPr/>
        </p:nvSpPr>
        <p:spPr>
          <a:xfrm>
            <a:off x="3929607" y="4214648"/>
            <a:ext cx="480901" cy="123111"/>
          </a:xfrm>
          <a:prstGeom prst="rect">
            <a:avLst/>
          </a:prstGeom>
          <a:noFill/>
        </p:spPr>
        <p:txBody>
          <a:bodyPr wrap="none" lIns="0" tIns="0" rIns="0" bIns="0" rtlCol="0">
            <a:spAutoFit/>
          </a:bodyPr>
          <a:lstStyle/>
          <a:p>
            <a:pPr algn="ctr"/>
            <a:r>
              <a:rPr lang="en-US" sz="800" dirty="0">
                <a:uFillTx/>
              </a:rPr>
              <a:t>Splunk HF</a:t>
            </a:r>
          </a:p>
        </p:txBody>
      </p:sp>
      <p:cxnSp>
        <p:nvCxnSpPr>
          <p:cNvPr id="105" name="Straight Arrow Connector 104"/>
          <p:cNvCxnSpPr/>
          <p:nvPr/>
        </p:nvCxnSpPr>
        <p:spPr>
          <a:xfrm>
            <a:off x="4589562" y="4025855"/>
            <a:ext cx="756617" cy="0"/>
          </a:xfrm>
          <a:prstGeom prst="straightConnector1">
            <a:avLst/>
          </a:prstGeom>
          <a:ln w="38100" cap="rnd">
            <a:solidFill>
              <a:schemeClr val="accent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9" name="Straight Arrow Connector 108"/>
          <p:cNvCxnSpPr/>
          <p:nvPr/>
        </p:nvCxnSpPr>
        <p:spPr>
          <a:xfrm>
            <a:off x="4589562" y="4025855"/>
            <a:ext cx="723620" cy="301494"/>
          </a:xfrm>
          <a:prstGeom prst="straightConnector1">
            <a:avLst/>
          </a:prstGeom>
          <a:ln w="38100" cap="rnd">
            <a:solidFill>
              <a:schemeClr val="accent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2" name="Straight Arrow Connector 111"/>
          <p:cNvCxnSpPr/>
          <p:nvPr/>
        </p:nvCxnSpPr>
        <p:spPr>
          <a:xfrm flipV="1">
            <a:off x="4589562" y="3747521"/>
            <a:ext cx="732262" cy="278334"/>
          </a:xfrm>
          <a:prstGeom prst="straightConnector1">
            <a:avLst/>
          </a:prstGeom>
          <a:ln w="38100" cap="rnd">
            <a:solidFill>
              <a:schemeClr val="accent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a:xfrm>
            <a:off x="6699738" y="2995246"/>
            <a:ext cx="0" cy="3323492"/>
          </a:xfrm>
          <a:prstGeom prst="line">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23" name="Group 122"/>
          <p:cNvGrpSpPr/>
          <p:nvPr/>
        </p:nvGrpSpPr>
        <p:grpSpPr>
          <a:xfrm>
            <a:off x="10629709" y="3248880"/>
            <a:ext cx="1348517" cy="267746"/>
            <a:chOff x="10555429" y="3720630"/>
            <a:chExt cx="1348517" cy="267746"/>
          </a:xfrm>
        </p:grpSpPr>
        <p:pic>
          <p:nvPicPr>
            <p:cNvPr id="121" name="Picture 120"/>
            <p:cNvPicPr>
              <a:picLocks noChangeAspect="1"/>
            </p:cNvPicPr>
            <p:nvPr/>
          </p:nvPicPr>
          <p:blipFill>
            <a:blip r:embed="rId2"/>
            <a:stretch>
              <a:fillRect/>
            </a:stretch>
          </p:blipFill>
          <p:spPr>
            <a:xfrm>
              <a:off x="10555429" y="3720630"/>
              <a:ext cx="899972" cy="267746"/>
            </a:xfrm>
            <a:prstGeom prst="rect">
              <a:avLst/>
            </a:prstGeom>
          </p:spPr>
        </p:pic>
        <p:sp>
          <p:nvSpPr>
            <p:cNvPr id="122" name="TextBox 121"/>
            <p:cNvSpPr txBox="1">
              <a:spLocks/>
            </p:cNvSpPr>
            <p:nvPr/>
          </p:nvSpPr>
          <p:spPr>
            <a:xfrm>
              <a:off x="11472738" y="3731392"/>
              <a:ext cx="431208" cy="246221"/>
            </a:xfrm>
            <a:prstGeom prst="rect">
              <a:avLst/>
            </a:prstGeom>
            <a:noFill/>
          </p:spPr>
          <p:txBody>
            <a:bodyPr wrap="none" lIns="0" tIns="0" rIns="0" bIns="0" rtlCol="0">
              <a:spAutoFit/>
            </a:bodyPr>
            <a:lstStyle/>
            <a:p>
              <a:r>
                <a:rPr lang="en-US" sz="1600" b="1" dirty="0">
                  <a:uFillTx/>
                  <a:latin typeface="Arial" panose="020B0604020202020204" pitchFamily="34" charset="0"/>
                  <a:cs typeface="Arial" panose="020B0604020202020204" pitchFamily="34" charset="0"/>
                </a:rPr>
                <a:t>HEC</a:t>
              </a:r>
            </a:p>
          </p:txBody>
        </p:sp>
      </p:grpSp>
      <p:sp>
        <p:nvSpPr>
          <p:cNvPr id="124" name="Freeform 220"/>
          <p:cNvSpPr>
            <a:spLocks noEditPoints="1"/>
          </p:cNvSpPr>
          <p:nvPr/>
        </p:nvSpPr>
        <p:spPr bwMode="auto">
          <a:xfrm>
            <a:off x="11045907" y="3775745"/>
            <a:ext cx="366829" cy="284239"/>
          </a:xfrm>
          <a:custGeom>
            <a:avLst/>
            <a:gdLst>
              <a:gd name="T0" fmla="*/ 347 w 724"/>
              <a:gd name="T1" fmla="*/ 201 h 561"/>
              <a:gd name="T2" fmla="*/ 308 w 724"/>
              <a:gd name="T3" fmla="*/ 200 h 561"/>
              <a:gd name="T4" fmla="*/ 298 w 724"/>
              <a:gd name="T5" fmla="*/ 177 h 561"/>
              <a:gd name="T6" fmla="*/ 317 w 724"/>
              <a:gd name="T7" fmla="*/ 170 h 561"/>
              <a:gd name="T8" fmla="*/ 345 w 724"/>
              <a:gd name="T9" fmla="*/ 181 h 561"/>
              <a:gd name="T10" fmla="*/ 266 w 724"/>
              <a:gd name="T11" fmla="*/ 201 h 561"/>
              <a:gd name="T12" fmla="*/ 266 w 724"/>
              <a:gd name="T13" fmla="*/ 201 h 561"/>
              <a:gd name="T14" fmla="*/ 481 w 724"/>
              <a:gd name="T15" fmla="*/ 157 h 561"/>
              <a:gd name="T16" fmla="*/ 481 w 724"/>
              <a:gd name="T17" fmla="*/ 201 h 561"/>
              <a:gd name="T18" fmla="*/ 498 w 724"/>
              <a:gd name="T19" fmla="*/ 160 h 561"/>
              <a:gd name="T20" fmla="*/ 446 w 724"/>
              <a:gd name="T21" fmla="*/ 141 h 561"/>
              <a:gd name="T22" fmla="*/ 399 w 724"/>
              <a:gd name="T23" fmla="*/ 139 h 561"/>
              <a:gd name="T24" fmla="*/ 399 w 724"/>
              <a:gd name="T25" fmla="*/ 201 h 561"/>
              <a:gd name="T26" fmla="*/ 406 w 724"/>
              <a:gd name="T27" fmla="*/ 143 h 561"/>
              <a:gd name="T28" fmla="*/ 429 w 724"/>
              <a:gd name="T29" fmla="*/ 160 h 561"/>
              <a:gd name="T30" fmla="*/ 448 w 724"/>
              <a:gd name="T31" fmla="*/ 153 h 561"/>
              <a:gd name="T32" fmla="*/ 255 w 724"/>
              <a:gd name="T33" fmla="*/ 179 h 561"/>
              <a:gd name="T34" fmla="*/ 217 w 724"/>
              <a:gd name="T35" fmla="*/ 202 h 561"/>
              <a:gd name="T36" fmla="*/ 201 w 724"/>
              <a:gd name="T37" fmla="*/ 237 h 561"/>
              <a:gd name="T38" fmla="*/ 201 w 724"/>
              <a:gd name="T39" fmla="*/ 140 h 561"/>
              <a:gd name="T40" fmla="*/ 249 w 724"/>
              <a:gd name="T41" fmla="*/ 137 h 561"/>
              <a:gd name="T42" fmla="*/ 220 w 724"/>
              <a:gd name="T43" fmla="*/ 139 h 561"/>
              <a:gd name="T44" fmla="*/ 220 w 724"/>
              <a:gd name="T45" fmla="*/ 192 h 561"/>
              <a:gd name="T46" fmla="*/ 238 w 724"/>
              <a:gd name="T47" fmla="*/ 164 h 561"/>
              <a:gd name="T48" fmla="*/ 147 w 724"/>
              <a:gd name="T49" fmla="*/ 150 h 561"/>
              <a:gd name="T50" fmla="*/ 166 w 724"/>
              <a:gd name="T51" fmla="*/ 142 h 561"/>
              <a:gd name="T52" fmla="*/ 141 w 724"/>
              <a:gd name="T53" fmla="*/ 129 h 561"/>
              <a:gd name="T54" fmla="*/ 128 w 724"/>
              <a:gd name="T55" fmla="*/ 154 h 561"/>
              <a:gd name="T56" fmla="*/ 148 w 724"/>
              <a:gd name="T57" fmla="*/ 173 h 561"/>
              <a:gd name="T58" fmla="*/ 152 w 724"/>
              <a:gd name="T59" fmla="*/ 189 h 561"/>
              <a:gd name="T60" fmla="*/ 123 w 724"/>
              <a:gd name="T61" fmla="*/ 195 h 561"/>
              <a:gd name="T62" fmla="*/ 166 w 724"/>
              <a:gd name="T63" fmla="*/ 197 h 561"/>
              <a:gd name="T64" fmla="*/ 170 w 724"/>
              <a:gd name="T65" fmla="*/ 170 h 561"/>
              <a:gd name="T66" fmla="*/ 556 w 724"/>
              <a:gd name="T67" fmla="*/ 118 h 561"/>
              <a:gd name="T68" fmla="*/ 549 w 724"/>
              <a:gd name="T69" fmla="*/ 123 h 561"/>
              <a:gd name="T70" fmla="*/ 544 w 724"/>
              <a:gd name="T71" fmla="*/ 118 h 561"/>
              <a:gd name="T72" fmla="*/ 544 w 724"/>
              <a:gd name="T73" fmla="*/ 199 h 561"/>
              <a:gd name="T74" fmla="*/ 544 w 724"/>
              <a:gd name="T75" fmla="*/ 143 h 561"/>
              <a:gd name="T76" fmla="*/ 549 w 724"/>
              <a:gd name="T77" fmla="*/ 114 h 561"/>
              <a:gd name="T78" fmla="*/ 551 w 724"/>
              <a:gd name="T79" fmla="*/ 118 h 561"/>
              <a:gd name="T80" fmla="*/ 551 w 724"/>
              <a:gd name="T81" fmla="*/ 119 h 561"/>
              <a:gd name="T82" fmla="*/ 548 w 724"/>
              <a:gd name="T83" fmla="*/ 117 h 561"/>
              <a:gd name="T84" fmla="*/ 548 w 724"/>
              <a:gd name="T85" fmla="*/ 115 h 561"/>
              <a:gd name="T86" fmla="*/ 96 w 724"/>
              <a:gd name="T87" fmla="*/ 427 h 561"/>
              <a:gd name="T88" fmla="*/ 371 w 724"/>
              <a:gd name="T89" fmla="*/ 411 h 561"/>
              <a:gd name="T90" fmla="*/ 64 w 724"/>
              <a:gd name="T91" fmla="*/ 561 h 561"/>
              <a:gd name="T92" fmla="*/ 660 w 724"/>
              <a:gd name="T93" fmla="*/ 0 h 561"/>
              <a:gd name="T94" fmla="*/ 692 w 724"/>
              <a:gd name="T95" fmla="*/ 284 h 561"/>
              <a:gd name="T96" fmla="*/ 32 w 724"/>
              <a:gd name="T97" fmla="*/ 63 h 561"/>
              <a:gd name="T98" fmla="*/ 32 w 724"/>
              <a:gd name="T99" fmla="*/ 497 h 5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24" h="561">
                <a:moveTo>
                  <a:pt x="347" y="129"/>
                </a:moveTo>
                <a:cubicBezTo>
                  <a:pt x="366" y="129"/>
                  <a:pt x="366" y="129"/>
                  <a:pt x="366" y="129"/>
                </a:cubicBezTo>
                <a:cubicBezTo>
                  <a:pt x="366" y="201"/>
                  <a:pt x="366" y="201"/>
                  <a:pt x="366" y="201"/>
                </a:cubicBezTo>
                <a:cubicBezTo>
                  <a:pt x="347" y="201"/>
                  <a:pt x="347" y="201"/>
                  <a:pt x="347" y="201"/>
                </a:cubicBezTo>
                <a:cubicBezTo>
                  <a:pt x="347" y="192"/>
                  <a:pt x="347" y="192"/>
                  <a:pt x="347" y="192"/>
                </a:cubicBezTo>
                <a:cubicBezTo>
                  <a:pt x="344" y="196"/>
                  <a:pt x="340" y="199"/>
                  <a:pt x="336" y="200"/>
                </a:cubicBezTo>
                <a:cubicBezTo>
                  <a:pt x="332" y="202"/>
                  <a:pt x="328" y="203"/>
                  <a:pt x="323" y="203"/>
                </a:cubicBezTo>
                <a:cubicBezTo>
                  <a:pt x="317" y="203"/>
                  <a:pt x="312" y="202"/>
                  <a:pt x="308" y="200"/>
                </a:cubicBezTo>
                <a:cubicBezTo>
                  <a:pt x="304" y="197"/>
                  <a:pt x="301" y="194"/>
                  <a:pt x="300" y="190"/>
                </a:cubicBezTo>
                <a:cubicBezTo>
                  <a:pt x="299" y="188"/>
                  <a:pt x="299" y="187"/>
                  <a:pt x="299" y="186"/>
                </a:cubicBezTo>
                <a:cubicBezTo>
                  <a:pt x="298" y="185"/>
                  <a:pt x="298" y="184"/>
                  <a:pt x="298" y="182"/>
                </a:cubicBezTo>
                <a:cubicBezTo>
                  <a:pt x="298" y="181"/>
                  <a:pt x="298" y="179"/>
                  <a:pt x="298" y="177"/>
                </a:cubicBezTo>
                <a:cubicBezTo>
                  <a:pt x="298" y="175"/>
                  <a:pt x="297" y="173"/>
                  <a:pt x="297" y="170"/>
                </a:cubicBezTo>
                <a:cubicBezTo>
                  <a:pt x="297" y="129"/>
                  <a:pt x="297" y="129"/>
                  <a:pt x="297" y="129"/>
                </a:cubicBezTo>
                <a:cubicBezTo>
                  <a:pt x="317" y="129"/>
                  <a:pt x="317" y="129"/>
                  <a:pt x="317" y="129"/>
                </a:cubicBezTo>
                <a:cubicBezTo>
                  <a:pt x="317" y="170"/>
                  <a:pt x="317" y="170"/>
                  <a:pt x="317" y="170"/>
                </a:cubicBezTo>
                <a:cubicBezTo>
                  <a:pt x="317" y="174"/>
                  <a:pt x="317" y="177"/>
                  <a:pt x="317" y="179"/>
                </a:cubicBezTo>
                <a:cubicBezTo>
                  <a:pt x="317" y="181"/>
                  <a:pt x="318" y="182"/>
                  <a:pt x="319" y="184"/>
                </a:cubicBezTo>
                <a:cubicBezTo>
                  <a:pt x="321" y="188"/>
                  <a:pt x="325" y="190"/>
                  <a:pt x="331" y="190"/>
                </a:cubicBezTo>
                <a:cubicBezTo>
                  <a:pt x="338" y="190"/>
                  <a:pt x="343" y="187"/>
                  <a:pt x="345" y="181"/>
                </a:cubicBezTo>
                <a:cubicBezTo>
                  <a:pt x="346" y="179"/>
                  <a:pt x="347" y="178"/>
                  <a:pt x="347" y="176"/>
                </a:cubicBezTo>
                <a:cubicBezTo>
                  <a:pt x="347" y="174"/>
                  <a:pt x="347" y="171"/>
                  <a:pt x="347" y="168"/>
                </a:cubicBezTo>
                <a:lnTo>
                  <a:pt x="347" y="129"/>
                </a:lnTo>
                <a:close/>
                <a:moveTo>
                  <a:pt x="266" y="201"/>
                </a:moveTo>
                <a:cubicBezTo>
                  <a:pt x="285" y="201"/>
                  <a:pt x="285" y="201"/>
                  <a:pt x="285" y="201"/>
                </a:cubicBezTo>
                <a:cubicBezTo>
                  <a:pt x="285" y="95"/>
                  <a:pt x="285" y="95"/>
                  <a:pt x="285" y="95"/>
                </a:cubicBezTo>
                <a:cubicBezTo>
                  <a:pt x="266" y="95"/>
                  <a:pt x="266" y="95"/>
                  <a:pt x="266" y="95"/>
                </a:cubicBezTo>
                <a:lnTo>
                  <a:pt x="266" y="201"/>
                </a:lnTo>
                <a:close/>
                <a:moveTo>
                  <a:pt x="523" y="134"/>
                </a:moveTo>
                <a:cubicBezTo>
                  <a:pt x="508" y="128"/>
                  <a:pt x="508" y="128"/>
                  <a:pt x="508" y="128"/>
                </a:cubicBezTo>
                <a:cubicBezTo>
                  <a:pt x="483" y="157"/>
                  <a:pt x="483" y="157"/>
                  <a:pt x="483" y="157"/>
                </a:cubicBezTo>
                <a:cubicBezTo>
                  <a:pt x="481" y="157"/>
                  <a:pt x="481" y="157"/>
                  <a:pt x="481" y="157"/>
                </a:cubicBezTo>
                <a:cubicBezTo>
                  <a:pt x="481" y="95"/>
                  <a:pt x="481" y="95"/>
                  <a:pt x="481" y="95"/>
                </a:cubicBezTo>
                <a:cubicBezTo>
                  <a:pt x="462" y="95"/>
                  <a:pt x="462" y="95"/>
                  <a:pt x="462" y="95"/>
                </a:cubicBezTo>
                <a:cubicBezTo>
                  <a:pt x="462" y="201"/>
                  <a:pt x="462" y="201"/>
                  <a:pt x="462" y="201"/>
                </a:cubicBezTo>
                <a:cubicBezTo>
                  <a:pt x="481" y="201"/>
                  <a:pt x="481" y="201"/>
                  <a:pt x="481" y="201"/>
                </a:cubicBezTo>
                <a:cubicBezTo>
                  <a:pt x="481" y="163"/>
                  <a:pt x="481" y="163"/>
                  <a:pt x="481" y="163"/>
                </a:cubicBezTo>
                <a:cubicBezTo>
                  <a:pt x="510" y="203"/>
                  <a:pt x="510" y="203"/>
                  <a:pt x="510" y="203"/>
                </a:cubicBezTo>
                <a:cubicBezTo>
                  <a:pt x="527" y="196"/>
                  <a:pt x="527" y="196"/>
                  <a:pt x="527" y="196"/>
                </a:cubicBezTo>
                <a:cubicBezTo>
                  <a:pt x="498" y="160"/>
                  <a:pt x="498" y="160"/>
                  <a:pt x="498" y="160"/>
                </a:cubicBezTo>
                <a:lnTo>
                  <a:pt x="523" y="134"/>
                </a:lnTo>
                <a:close/>
                <a:moveTo>
                  <a:pt x="448" y="148"/>
                </a:moveTo>
                <a:cubicBezTo>
                  <a:pt x="448" y="146"/>
                  <a:pt x="448" y="145"/>
                  <a:pt x="447" y="144"/>
                </a:cubicBezTo>
                <a:cubicBezTo>
                  <a:pt x="447" y="143"/>
                  <a:pt x="447" y="142"/>
                  <a:pt x="446" y="141"/>
                </a:cubicBezTo>
                <a:cubicBezTo>
                  <a:pt x="445" y="137"/>
                  <a:pt x="442" y="133"/>
                  <a:pt x="438" y="131"/>
                </a:cubicBezTo>
                <a:cubicBezTo>
                  <a:pt x="434" y="128"/>
                  <a:pt x="429" y="127"/>
                  <a:pt x="423" y="127"/>
                </a:cubicBezTo>
                <a:cubicBezTo>
                  <a:pt x="418" y="127"/>
                  <a:pt x="414" y="128"/>
                  <a:pt x="410" y="130"/>
                </a:cubicBezTo>
                <a:cubicBezTo>
                  <a:pt x="406" y="132"/>
                  <a:pt x="402" y="135"/>
                  <a:pt x="399" y="139"/>
                </a:cubicBezTo>
                <a:cubicBezTo>
                  <a:pt x="399" y="129"/>
                  <a:pt x="399" y="129"/>
                  <a:pt x="399" y="129"/>
                </a:cubicBezTo>
                <a:cubicBezTo>
                  <a:pt x="379" y="129"/>
                  <a:pt x="379" y="129"/>
                  <a:pt x="379" y="129"/>
                </a:cubicBezTo>
                <a:cubicBezTo>
                  <a:pt x="379" y="201"/>
                  <a:pt x="379" y="201"/>
                  <a:pt x="379" y="201"/>
                </a:cubicBezTo>
                <a:cubicBezTo>
                  <a:pt x="399" y="201"/>
                  <a:pt x="399" y="201"/>
                  <a:pt x="399" y="201"/>
                </a:cubicBezTo>
                <a:cubicBezTo>
                  <a:pt x="399" y="162"/>
                  <a:pt x="399" y="162"/>
                  <a:pt x="399" y="162"/>
                </a:cubicBezTo>
                <a:cubicBezTo>
                  <a:pt x="399" y="159"/>
                  <a:pt x="399" y="156"/>
                  <a:pt x="399" y="154"/>
                </a:cubicBezTo>
                <a:cubicBezTo>
                  <a:pt x="399" y="153"/>
                  <a:pt x="400" y="151"/>
                  <a:pt x="400" y="149"/>
                </a:cubicBezTo>
                <a:cubicBezTo>
                  <a:pt x="402" y="146"/>
                  <a:pt x="404" y="144"/>
                  <a:pt x="406" y="143"/>
                </a:cubicBezTo>
                <a:cubicBezTo>
                  <a:pt x="409" y="141"/>
                  <a:pt x="412" y="140"/>
                  <a:pt x="415" y="140"/>
                </a:cubicBezTo>
                <a:cubicBezTo>
                  <a:pt x="421" y="140"/>
                  <a:pt x="425" y="142"/>
                  <a:pt x="427" y="146"/>
                </a:cubicBezTo>
                <a:cubicBezTo>
                  <a:pt x="428" y="148"/>
                  <a:pt x="429" y="150"/>
                  <a:pt x="429" y="152"/>
                </a:cubicBezTo>
                <a:cubicBezTo>
                  <a:pt x="429" y="153"/>
                  <a:pt x="429" y="156"/>
                  <a:pt x="429" y="160"/>
                </a:cubicBezTo>
                <a:cubicBezTo>
                  <a:pt x="429" y="201"/>
                  <a:pt x="429" y="201"/>
                  <a:pt x="429" y="201"/>
                </a:cubicBezTo>
                <a:cubicBezTo>
                  <a:pt x="448" y="201"/>
                  <a:pt x="448" y="201"/>
                  <a:pt x="448" y="201"/>
                </a:cubicBezTo>
                <a:cubicBezTo>
                  <a:pt x="448" y="160"/>
                  <a:pt x="448" y="160"/>
                  <a:pt x="448" y="160"/>
                </a:cubicBezTo>
                <a:cubicBezTo>
                  <a:pt x="448" y="157"/>
                  <a:pt x="448" y="155"/>
                  <a:pt x="448" y="153"/>
                </a:cubicBezTo>
                <a:cubicBezTo>
                  <a:pt x="448" y="151"/>
                  <a:pt x="448" y="149"/>
                  <a:pt x="448" y="148"/>
                </a:cubicBezTo>
                <a:close/>
                <a:moveTo>
                  <a:pt x="255" y="149"/>
                </a:moveTo>
                <a:cubicBezTo>
                  <a:pt x="257" y="153"/>
                  <a:pt x="258" y="158"/>
                  <a:pt x="258" y="164"/>
                </a:cubicBezTo>
                <a:cubicBezTo>
                  <a:pt x="258" y="169"/>
                  <a:pt x="257" y="174"/>
                  <a:pt x="255" y="179"/>
                </a:cubicBezTo>
                <a:cubicBezTo>
                  <a:pt x="253" y="184"/>
                  <a:pt x="251" y="188"/>
                  <a:pt x="248" y="192"/>
                </a:cubicBezTo>
                <a:cubicBezTo>
                  <a:pt x="245" y="195"/>
                  <a:pt x="241" y="198"/>
                  <a:pt x="237" y="200"/>
                </a:cubicBezTo>
                <a:cubicBezTo>
                  <a:pt x="233" y="202"/>
                  <a:pt x="228" y="203"/>
                  <a:pt x="223" y="203"/>
                </a:cubicBezTo>
                <a:cubicBezTo>
                  <a:pt x="221" y="203"/>
                  <a:pt x="219" y="203"/>
                  <a:pt x="217" y="202"/>
                </a:cubicBezTo>
                <a:cubicBezTo>
                  <a:pt x="215" y="202"/>
                  <a:pt x="213" y="201"/>
                  <a:pt x="211" y="200"/>
                </a:cubicBezTo>
                <a:cubicBezTo>
                  <a:pt x="210" y="200"/>
                  <a:pt x="208" y="198"/>
                  <a:pt x="206" y="197"/>
                </a:cubicBezTo>
                <a:cubicBezTo>
                  <a:pt x="205" y="195"/>
                  <a:pt x="203" y="194"/>
                  <a:pt x="201" y="192"/>
                </a:cubicBezTo>
                <a:cubicBezTo>
                  <a:pt x="201" y="237"/>
                  <a:pt x="201" y="237"/>
                  <a:pt x="201" y="237"/>
                </a:cubicBezTo>
                <a:cubicBezTo>
                  <a:pt x="182" y="237"/>
                  <a:pt x="182" y="237"/>
                  <a:pt x="182" y="237"/>
                </a:cubicBezTo>
                <a:cubicBezTo>
                  <a:pt x="182" y="129"/>
                  <a:pt x="182" y="129"/>
                  <a:pt x="182" y="129"/>
                </a:cubicBezTo>
                <a:cubicBezTo>
                  <a:pt x="201" y="129"/>
                  <a:pt x="201" y="129"/>
                  <a:pt x="201" y="129"/>
                </a:cubicBezTo>
                <a:cubicBezTo>
                  <a:pt x="201" y="140"/>
                  <a:pt x="201" y="140"/>
                  <a:pt x="201" y="140"/>
                </a:cubicBezTo>
                <a:cubicBezTo>
                  <a:pt x="204" y="135"/>
                  <a:pt x="208" y="132"/>
                  <a:pt x="212" y="130"/>
                </a:cubicBezTo>
                <a:cubicBezTo>
                  <a:pt x="216" y="128"/>
                  <a:pt x="221" y="127"/>
                  <a:pt x="226" y="127"/>
                </a:cubicBezTo>
                <a:cubicBezTo>
                  <a:pt x="230" y="127"/>
                  <a:pt x="235" y="128"/>
                  <a:pt x="239" y="130"/>
                </a:cubicBezTo>
                <a:cubicBezTo>
                  <a:pt x="243" y="132"/>
                  <a:pt x="246" y="134"/>
                  <a:pt x="249" y="137"/>
                </a:cubicBezTo>
                <a:cubicBezTo>
                  <a:pt x="252" y="141"/>
                  <a:pt x="254" y="144"/>
                  <a:pt x="255" y="149"/>
                </a:cubicBezTo>
                <a:close/>
                <a:moveTo>
                  <a:pt x="238" y="164"/>
                </a:moveTo>
                <a:cubicBezTo>
                  <a:pt x="238" y="156"/>
                  <a:pt x="236" y="150"/>
                  <a:pt x="233" y="146"/>
                </a:cubicBezTo>
                <a:cubicBezTo>
                  <a:pt x="230" y="141"/>
                  <a:pt x="225" y="139"/>
                  <a:pt x="220" y="139"/>
                </a:cubicBezTo>
                <a:cubicBezTo>
                  <a:pt x="214" y="139"/>
                  <a:pt x="209" y="141"/>
                  <a:pt x="206" y="146"/>
                </a:cubicBezTo>
                <a:cubicBezTo>
                  <a:pt x="202" y="151"/>
                  <a:pt x="201" y="157"/>
                  <a:pt x="201" y="166"/>
                </a:cubicBezTo>
                <a:cubicBezTo>
                  <a:pt x="201" y="174"/>
                  <a:pt x="202" y="180"/>
                  <a:pt x="206" y="185"/>
                </a:cubicBezTo>
                <a:cubicBezTo>
                  <a:pt x="209" y="189"/>
                  <a:pt x="214" y="192"/>
                  <a:pt x="220" y="192"/>
                </a:cubicBezTo>
                <a:cubicBezTo>
                  <a:pt x="223" y="192"/>
                  <a:pt x="226" y="191"/>
                  <a:pt x="228" y="189"/>
                </a:cubicBezTo>
                <a:cubicBezTo>
                  <a:pt x="230" y="187"/>
                  <a:pt x="232" y="185"/>
                  <a:pt x="234" y="182"/>
                </a:cubicBezTo>
                <a:cubicBezTo>
                  <a:pt x="235" y="180"/>
                  <a:pt x="236" y="177"/>
                  <a:pt x="237" y="173"/>
                </a:cubicBezTo>
                <a:cubicBezTo>
                  <a:pt x="237" y="170"/>
                  <a:pt x="238" y="167"/>
                  <a:pt x="238" y="164"/>
                </a:cubicBezTo>
                <a:close/>
                <a:moveTo>
                  <a:pt x="170" y="170"/>
                </a:moveTo>
                <a:cubicBezTo>
                  <a:pt x="169" y="168"/>
                  <a:pt x="167" y="166"/>
                  <a:pt x="164" y="164"/>
                </a:cubicBezTo>
                <a:cubicBezTo>
                  <a:pt x="162" y="162"/>
                  <a:pt x="159" y="160"/>
                  <a:pt x="155" y="157"/>
                </a:cubicBezTo>
                <a:cubicBezTo>
                  <a:pt x="151" y="154"/>
                  <a:pt x="149" y="152"/>
                  <a:pt x="147" y="150"/>
                </a:cubicBezTo>
                <a:cubicBezTo>
                  <a:pt x="146" y="149"/>
                  <a:pt x="145" y="147"/>
                  <a:pt x="145" y="145"/>
                </a:cubicBezTo>
                <a:cubicBezTo>
                  <a:pt x="145" y="143"/>
                  <a:pt x="146" y="142"/>
                  <a:pt x="148" y="140"/>
                </a:cubicBezTo>
                <a:cubicBezTo>
                  <a:pt x="149" y="139"/>
                  <a:pt x="152" y="138"/>
                  <a:pt x="154" y="138"/>
                </a:cubicBezTo>
                <a:cubicBezTo>
                  <a:pt x="158" y="138"/>
                  <a:pt x="162" y="140"/>
                  <a:pt x="166" y="142"/>
                </a:cubicBezTo>
                <a:cubicBezTo>
                  <a:pt x="172" y="133"/>
                  <a:pt x="172" y="133"/>
                  <a:pt x="172" y="133"/>
                </a:cubicBezTo>
                <a:cubicBezTo>
                  <a:pt x="169" y="131"/>
                  <a:pt x="166" y="130"/>
                  <a:pt x="162" y="129"/>
                </a:cubicBezTo>
                <a:cubicBezTo>
                  <a:pt x="159" y="128"/>
                  <a:pt x="155" y="127"/>
                  <a:pt x="151" y="127"/>
                </a:cubicBezTo>
                <a:cubicBezTo>
                  <a:pt x="148" y="127"/>
                  <a:pt x="144" y="128"/>
                  <a:pt x="141" y="129"/>
                </a:cubicBezTo>
                <a:cubicBezTo>
                  <a:pt x="138" y="130"/>
                  <a:pt x="136" y="131"/>
                  <a:pt x="134" y="133"/>
                </a:cubicBezTo>
                <a:cubicBezTo>
                  <a:pt x="131" y="135"/>
                  <a:pt x="130" y="137"/>
                  <a:pt x="129" y="139"/>
                </a:cubicBezTo>
                <a:cubicBezTo>
                  <a:pt x="127" y="142"/>
                  <a:pt x="127" y="144"/>
                  <a:pt x="127" y="147"/>
                </a:cubicBezTo>
                <a:cubicBezTo>
                  <a:pt x="127" y="150"/>
                  <a:pt x="127" y="152"/>
                  <a:pt x="128" y="154"/>
                </a:cubicBezTo>
                <a:cubicBezTo>
                  <a:pt x="129" y="156"/>
                  <a:pt x="130" y="158"/>
                  <a:pt x="132" y="160"/>
                </a:cubicBezTo>
                <a:cubicBezTo>
                  <a:pt x="133" y="161"/>
                  <a:pt x="135" y="163"/>
                  <a:pt x="137" y="164"/>
                </a:cubicBezTo>
                <a:cubicBezTo>
                  <a:pt x="138" y="166"/>
                  <a:pt x="140" y="167"/>
                  <a:pt x="142" y="168"/>
                </a:cubicBezTo>
                <a:cubicBezTo>
                  <a:pt x="145" y="170"/>
                  <a:pt x="147" y="172"/>
                  <a:pt x="148" y="173"/>
                </a:cubicBezTo>
                <a:cubicBezTo>
                  <a:pt x="150" y="174"/>
                  <a:pt x="151" y="176"/>
                  <a:pt x="152" y="177"/>
                </a:cubicBezTo>
                <a:cubicBezTo>
                  <a:pt x="153" y="178"/>
                  <a:pt x="154" y="179"/>
                  <a:pt x="154" y="180"/>
                </a:cubicBezTo>
                <a:cubicBezTo>
                  <a:pt x="154" y="181"/>
                  <a:pt x="154" y="182"/>
                  <a:pt x="154" y="183"/>
                </a:cubicBezTo>
                <a:cubicBezTo>
                  <a:pt x="154" y="186"/>
                  <a:pt x="154" y="188"/>
                  <a:pt x="152" y="189"/>
                </a:cubicBezTo>
                <a:cubicBezTo>
                  <a:pt x="150" y="191"/>
                  <a:pt x="147" y="192"/>
                  <a:pt x="144" y="192"/>
                </a:cubicBezTo>
                <a:cubicBezTo>
                  <a:pt x="142" y="192"/>
                  <a:pt x="139" y="191"/>
                  <a:pt x="137" y="190"/>
                </a:cubicBezTo>
                <a:cubicBezTo>
                  <a:pt x="134" y="189"/>
                  <a:pt x="132" y="187"/>
                  <a:pt x="129" y="185"/>
                </a:cubicBezTo>
                <a:cubicBezTo>
                  <a:pt x="123" y="195"/>
                  <a:pt x="123" y="195"/>
                  <a:pt x="123" y="195"/>
                </a:cubicBezTo>
                <a:cubicBezTo>
                  <a:pt x="126" y="198"/>
                  <a:pt x="130" y="200"/>
                  <a:pt x="134" y="201"/>
                </a:cubicBezTo>
                <a:cubicBezTo>
                  <a:pt x="138" y="202"/>
                  <a:pt x="142" y="203"/>
                  <a:pt x="147" y="203"/>
                </a:cubicBezTo>
                <a:cubicBezTo>
                  <a:pt x="150" y="203"/>
                  <a:pt x="154" y="202"/>
                  <a:pt x="157" y="201"/>
                </a:cubicBezTo>
                <a:cubicBezTo>
                  <a:pt x="161" y="200"/>
                  <a:pt x="164" y="199"/>
                  <a:pt x="166" y="197"/>
                </a:cubicBezTo>
                <a:cubicBezTo>
                  <a:pt x="168" y="195"/>
                  <a:pt x="170" y="193"/>
                  <a:pt x="172" y="190"/>
                </a:cubicBezTo>
                <a:cubicBezTo>
                  <a:pt x="173" y="187"/>
                  <a:pt x="174" y="184"/>
                  <a:pt x="174" y="181"/>
                </a:cubicBezTo>
                <a:cubicBezTo>
                  <a:pt x="174" y="179"/>
                  <a:pt x="173" y="177"/>
                  <a:pt x="173" y="175"/>
                </a:cubicBezTo>
                <a:cubicBezTo>
                  <a:pt x="172" y="173"/>
                  <a:pt x="171" y="172"/>
                  <a:pt x="170" y="170"/>
                </a:cubicBezTo>
                <a:close/>
                <a:moveTo>
                  <a:pt x="543" y="118"/>
                </a:moveTo>
                <a:cubicBezTo>
                  <a:pt x="543" y="114"/>
                  <a:pt x="546" y="111"/>
                  <a:pt x="549" y="111"/>
                </a:cubicBezTo>
                <a:cubicBezTo>
                  <a:pt x="549" y="111"/>
                  <a:pt x="549" y="111"/>
                  <a:pt x="549" y="111"/>
                </a:cubicBezTo>
                <a:cubicBezTo>
                  <a:pt x="553" y="111"/>
                  <a:pt x="556" y="114"/>
                  <a:pt x="556" y="118"/>
                </a:cubicBezTo>
                <a:cubicBezTo>
                  <a:pt x="556" y="121"/>
                  <a:pt x="553" y="124"/>
                  <a:pt x="549" y="124"/>
                </a:cubicBezTo>
                <a:cubicBezTo>
                  <a:pt x="546" y="124"/>
                  <a:pt x="543" y="121"/>
                  <a:pt x="543" y="118"/>
                </a:cubicBezTo>
                <a:close/>
                <a:moveTo>
                  <a:pt x="544" y="118"/>
                </a:moveTo>
                <a:cubicBezTo>
                  <a:pt x="544" y="121"/>
                  <a:pt x="547" y="123"/>
                  <a:pt x="549" y="123"/>
                </a:cubicBezTo>
                <a:cubicBezTo>
                  <a:pt x="552" y="123"/>
                  <a:pt x="555" y="121"/>
                  <a:pt x="555" y="118"/>
                </a:cubicBezTo>
                <a:cubicBezTo>
                  <a:pt x="555" y="114"/>
                  <a:pt x="552" y="112"/>
                  <a:pt x="549" y="112"/>
                </a:cubicBezTo>
                <a:cubicBezTo>
                  <a:pt x="549" y="112"/>
                  <a:pt x="549" y="112"/>
                  <a:pt x="549" y="112"/>
                </a:cubicBezTo>
                <a:cubicBezTo>
                  <a:pt x="547" y="112"/>
                  <a:pt x="544" y="114"/>
                  <a:pt x="544" y="118"/>
                </a:cubicBezTo>
                <a:close/>
                <a:moveTo>
                  <a:pt x="544" y="143"/>
                </a:moveTo>
                <a:cubicBezTo>
                  <a:pt x="589" y="164"/>
                  <a:pt x="589" y="164"/>
                  <a:pt x="589" y="164"/>
                </a:cubicBezTo>
                <a:cubicBezTo>
                  <a:pt x="544" y="187"/>
                  <a:pt x="544" y="187"/>
                  <a:pt x="544" y="187"/>
                </a:cubicBezTo>
                <a:cubicBezTo>
                  <a:pt x="544" y="199"/>
                  <a:pt x="544" y="199"/>
                  <a:pt x="544" y="199"/>
                </a:cubicBezTo>
                <a:cubicBezTo>
                  <a:pt x="602" y="171"/>
                  <a:pt x="602" y="171"/>
                  <a:pt x="602" y="171"/>
                </a:cubicBezTo>
                <a:cubicBezTo>
                  <a:pt x="602" y="159"/>
                  <a:pt x="602" y="159"/>
                  <a:pt x="602" y="159"/>
                </a:cubicBezTo>
                <a:cubicBezTo>
                  <a:pt x="544" y="130"/>
                  <a:pt x="544" y="130"/>
                  <a:pt x="544" y="130"/>
                </a:cubicBezTo>
                <a:lnTo>
                  <a:pt x="544" y="143"/>
                </a:lnTo>
                <a:close/>
                <a:moveTo>
                  <a:pt x="548" y="121"/>
                </a:moveTo>
                <a:cubicBezTo>
                  <a:pt x="547" y="121"/>
                  <a:pt x="547" y="121"/>
                  <a:pt x="547" y="121"/>
                </a:cubicBezTo>
                <a:cubicBezTo>
                  <a:pt x="547" y="114"/>
                  <a:pt x="547" y="114"/>
                  <a:pt x="547" y="114"/>
                </a:cubicBezTo>
                <a:cubicBezTo>
                  <a:pt x="548" y="114"/>
                  <a:pt x="548" y="114"/>
                  <a:pt x="549" y="114"/>
                </a:cubicBezTo>
                <a:cubicBezTo>
                  <a:pt x="550" y="114"/>
                  <a:pt x="551" y="114"/>
                  <a:pt x="551" y="114"/>
                </a:cubicBezTo>
                <a:cubicBezTo>
                  <a:pt x="552" y="115"/>
                  <a:pt x="552" y="115"/>
                  <a:pt x="552" y="116"/>
                </a:cubicBezTo>
                <a:cubicBezTo>
                  <a:pt x="552" y="117"/>
                  <a:pt x="551" y="117"/>
                  <a:pt x="551" y="118"/>
                </a:cubicBezTo>
                <a:cubicBezTo>
                  <a:pt x="551" y="118"/>
                  <a:pt x="551" y="118"/>
                  <a:pt x="551" y="118"/>
                </a:cubicBezTo>
                <a:cubicBezTo>
                  <a:pt x="551" y="118"/>
                  <a:pt x="552" y="118"/>
                  <a:pt x="552" y="119"/>
                </a:cubicBezTo>
                <a:cubicBezTo>
                  <a:pt x="552" y="121"/>
                  <a:pt x="552" y="121"/>
                  <a:pt x="552" y="121"/>
                </a:cubicBezTo>
                <a:cubicBezTo>
                  <a:pt x="551" y="121"/>
                  <a:pt x="551" y="121"/>
                  <a:pt x="551" y="121"/>
                </a:cubicBezTo>
                <a:cubicBezTo>
                  <a:pt x="551" y="121"/>
                  <a:pt x="551" y="120"/>
                  <a:pt x="551" y="119"/>
                </a:cubicBezTo>
                <a:cubicBezTo>
                  <a:pt x="550" y="119"/>
                  <a:pt x="550" y="118"/>
                  <a:pt x="549" y="118"/>
                </a:cubicBezTo>
                <a:cubicBezTo>
                  <a:pt x="548" y="118"/>
                  <a:pt x="548" y="118"/>
                  <a:pt x="548" y="118"/>
                </a:cubicBezTo>
                <a:lnTo>
                  <a:pt x="548" y="121"/>
                </a:lnTo>
                <a:close/>
                <a:moveTo>
                  <a:pt x="548" y="117"/>
                </a:moveTo>
                <a:cubicBezTo>
                  <a:pt x="549" y="117"/>
                  <a:pt x="549" y="117"/>
                  <a:pt x="549" y="117"/>
                </a:cubicBezTo>
                <a:cubicBezTo>
                  <a:pt x="550" y="117"/>
                  <a:pt x="551" y="117"/>
                  <a:pt x="551" y="116"/>
                </a:cubicBezTo>
                <a:cubicBezTo>
                  <a:pt x="551" y="115"/>
                  <a:pt x="550" y="115"/>
                  <a:pt x="549" y="115"/>
                </a:cubicBezTo>
                <a:cubicBezTo>
                  <a:pt x="549" y="115"/>
                  <a:pt x="548" y="115"/>
                  <a:pt x="548" y="115"/>
                </a:cubicBezTo>
                <a:lnTo>
                  <a:pt x="548" y="117"/>
                </a:lnTo>
                <a:close/>
                <a:moveTo>
                  <a:pt x="371" y="411"/>
                </a:moveTo>
                <a:cubicBezTo>
                  <a:pt x="112" y="411"/>
                  <a:pt x="112" y="411"/>
                  <a:pt x="112" y="411"/>
                </a:cubicBezTo>
                <a:cubicBezTo>
                  <a:pt x="103" y="411"/>
                  <a:pt x="96" y="418"/>
                  <a:pt x="96" y="427"/>
                </a:cubicBezTo>
                <a:cubicBezTo>
                  <a:pt x="96" y="436"/>
                  <a:pt x="103" y="443"/>
                  <a:pt x="112" y="443"/>
                </a:cubicBezTo>
                <a:cubicBezTo>
                  <a:pt x="371" y="443"/>
                  <a:pt x="371" y="443"/>
                  <a:pt x="371" y="443"/>
                </a:cubicBezTo>
                <a:cubicBezTo>
                  <a:pt x="380" y="443"/>
                  <a:pt x="387" y="436"/>
                  <a:pt x="387" y="427"/>
                </a:cubicBezTo>
                <a:cubicBezTo>
                  <a:pt x="387" y="418"/>
                  <a:pt x="380" y="411"/>
                  <a:pt x="371" y="411"/>
                </a:cubicBezTo>
                <a:close/>
                <a:moveTo>
                  <a:pt x="724" y="63"/>
                </a:moveTo>
                <a:cubicBezTo>
                  <a:pt x="724" y="497"/>
                  <a:pt x="724" y="497"/>
                  <a:pt x="724" y="497"/>
                </a:cubicBezTo>
                <a:cubicBezTo>
                  <a:pt x="724" y="532"/>
                  <a:pt x="695" y="561"/>
                  <a:pt x="660" y="561"/>
                </a:cubicBezTo>
                <a:cubicBezTo>
                  <a:pt x="64" y="561"/>
                  <a:pt x="64" y="561"/>
                  <a:pt x="64" y="561"/>
                </a:cubicBezTo>
                <a:cubicBezTo>
                  <a:pt x="29" y="561"/>
                  <a:pt x="0" y="532"/>
                  <a:pt x="0" y="497"/>
                </a:cubicBezTo>
                <a:cubicBezTo>
                  <a:pt x="0" y="63"/>
                  <a:pt x="0" y="63"/>
                  <a:pt x="0" y="63"/>
                </a:cubicBezTo>
                <a:cubicBezTo>
                  <a:pt x="0" y="28"/>
                  <a:pt x="29" y="0"/>
                  <a:pt x="64" y="0"/>
                </a:cubicBezTo>
                <a:cubicBezTo>
                  <a:pt x="660" y="0"/>
                  <a:pt x="660" y="0"/>
                  <a:pt x="660" y="0"/>
                </a:cubicBezTo>
                <a:cubicBezTo>
                  <a:pt x="695" y="0"/>
                  <a:pt x="724" y="28"/>
                  <a:pt x="724" y="63"/>
                </a:cubicBezTo>
                <a:close/>
                <a:moveTo>
                  <a:pt x="32" y="63"/>
                </a:moveTo>
                <a:cubicBezTo>
                  <a:pt x="32" y="284"/>
                  <a:pt x="32" y="284"/>
                  <a:pt x="32" y="284"/>
                </a:cubicBezTo>
                <a:cubicBezTo>
                  <a:pt x="692" y="284"/>
                  <a:pt x="692" y="284"/>
                  <a:pt x="692" y="284"/>
                </a:cubicBezTo>
                <a:cubicBezTo>
                  <a:pt x="692" y="63"/>
                  <a:pt x="692" y="63"/>
                  <a:pt x="692" y="63"/>
                </a:cubicBezTo>
                <a:cubicBezTo>
                  <a:pt x="692" y="46"/>
                  <a:pt x="678" y="32"/>
                  <a:pt x="660" y="32"/>
                </a:cubicBezTo>
                <a:cubicBezTo>
                  <a:pt x="64" y="32"/>
                  <a:pt x="64" y="32"/>
                  <a:pt x="64" y="32"/>
                </a:cubicBezTo>
                <a:cubicBezTo>
                  <a:pt x="46" y="32"/>
                  <a:pt x="32" y="46"/>
                  <a:pt x="32" y="63"/>
                </a:cubicBezTo>
                <a:close/>
                <a:moveTo>
                  <a:pt x="692" y="497"/>
                </a:moveTo>
                <a:cubicBezTo>
                  <a:pt x="692" y="316"/>
                  <a:pt x="692" y="316"/>
                  <a:pt x="692" y="316"/>
                </a:cubicBezTo>
                <a:cubicBezTo>
                  <a:pt x="32" y="316"/>
                  <a:pt x="32" y="316"/>
                  <a:pt x="32" y="316"/>
                </a:cubicBezTo>
                <a:cubicBezTo>
                  <a:pt x="32" y="497"/>
                  <a:pt x="32" y="497"/>
                  <a:pt x="32" y="497"/>
                </a:cubicBezTo>
                <a:cubicBezTo>
                  <a:pt x="32" y="515"/>
                  <a:pt x="46" y="529"/>
                  <a:pt x="64" y="529"/>
                </a:cubicBezTo>
                <a:cubicBezTo>
                  <a:pt x="660" y="529"/>
                  <a:pt x="660" y="529"/>
                  <a:pt x="660" y="529"/>
                </a:cubicBezTo>
                <a:cubicBezTo>
                  <a:pt x="678" y="529"/>
                  <a:pt x="692" y="515"/>
                  <a:pt x="692" y="497"/>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100" dirty="0">
              <a:solidFill>
                <a:srgbClr val="FFFFFF"/>
              </a:solidFill>
              <a:uFillTx/>
            </a:endParaRPr>
          </a:p>
        </p:txBody>
      </p:sp>
      <p:grpSp>
        <p:nvGrpSpPr>
          <p:cNvPr id="128" name="Group 127"/>
          <p:cNvGrpSpPr/>
          <p:nvPr/>
        </p:nvGrpSpPr>
        <p:grpSpPr>
          <a:xfrm>
            <a:off x="10676143" y="4324206"/>
            <a:ext cx="1106355" cy="618144"/>
            <a:chOff x="10664594" y="4404153"/>
            <a:chExt cx="1106355" cy="618144"/>
          </a:xfrm>
        </p:grpSpPr>
        <p:sp>
          <p:nvSpPr>
            <p:cNvPr id="125" name="Freeform 160"/>
            <p:cNvSpPr>
              <a:spLocks noEditPoints="1"/>
            </p:cNvSpPr>
            <p:nvPr/>
          </p:nvSpPr>
          <p:spPr bwMode="auto">
            <a:xfrm>
              <a:off x="10664594" y="4404153"/>
              <a:ext cx="1106355" cy="618144"/>
            </a:xfrm>
            <a:custGeom>
              <a:avLst/>
              <a:gdLst>
                <a:gd name="T0" fmla="*/ 730 w 888"/>
                <a:gd name="T1" fmla="*/ 247 h 560"/>
                <a:gd name="T2" fmla="*/ 716 w 888"/>
                <a:gd name="T3" fmla="*/ 248 h 560"/>
                <a:gd name="T4" fmla="*/ 502 w 888"/>
                <a:gd name="T5" fmla="*/ 25 h 560"/>
                <a:gd name="T6" fmla="*/ 210 w 888"/>
                <a:gd name="T7" fmla="*/ 149 h 560"/>
                <a:gd name="T8" fmla="*/ 63 w 888"/>
                <a:gd name="T9" fmla="*/ 207 h 560"/>
                <a:gd name="T10" fmla="*/ 0 w 888"/>
                <a:gd name="T11" fmla="*/ 354 h 560"/>
                <a:gd name="T12" fmla="*/ 191 w 888"/>
                <a:gd name="T13" fmla="*/ 559 h 560"/>
                <a:gd name="T14" fmla="*/ 546 w 888"/>
                <a:gd name="T15" fmla="*/ 560 h 560"/>
                <a:gd name="T16" fmla="*/ 730 w 888"/>
                <a:gd name="T17" fmla="*/ 560 h 560"/>
                <a:gd name="T18" fmla="*/ 888 w 888"/>
                <a:gd name="T19" fmla="*/ 404 h 560"/>
                <a:gd name="T20" fmla="*/ 730 w 888"/>
                <a:gd name="T21" fmla="*/ 247 h 560"/>
                <a:gd name="T22" fmla="*/ 730 w 888"/>
                <a:gd name="T23" fmla="*/ 528 h 560"/>
                <a:gd name="T24" fmla="*/ 546 w 888"/>
                <a:gd name="T25" fmla="*/ 528 h 560"/>
                <a:gd name="T26" fmla="*/ 191 w 888"/>
                <a:gd name="T27" fmla="*/ 527 h 560"/>
                <a:gd name="T28" fmla="*/ 32 w 888"/>
                <a:gd name="T29" fmla="*/ 354 h 560"/>
                <a:gd name="T30" fmla="*/ 85 w 888"/>
                <a:gd name="T31" fmla="*/ 230 h 560"/>
                <a:gd name="T32" fmla="*/ 210 w 888"/>
                <a:gd name="T33" fmla="*/ 181 h 560"/>
                <a:gd name="T34" fmla="*/ 228 w 888"/>
                <a:gd name="T35" fmla="*/ 181 h 560"/>
                <a:gd name="T36" fmla="*/ 237 w 888"/>
                <a:gd name="T37" fmla="*/ 165 h 560"/>
                <a:gd name="T38" fmla="*/ 442 w 888"/>
                <a:gd name="T39" fmla="*/ 51 h 560"/>
                <a:gd name="T40" fmla="*/ 496 w 888"/>
                <a:gd name="T41" fmla="*/ 56 h 560"/>
                <a:gd name="T42" fmla="*/ 684 w 888"/>
                <a:gd name="T43" fmla="*/ 253 h 560"/>
                <a:gd name="T44" fmla="*/ 689 w 888"/>
                <a:gd name="T45" fmla="*/ 283 h 560"/>
                <a:gd name="T46" fmla="*/ 719 w 888"/>
                <a:gd name="T47" fmla="*/ 280 h 560"/>
                <a:gd name="T48" fmla="*/ 730 w 888"/>
                <a:gd name="T49" fmla="*/ 279 h 560"/>
                <a:gd name="T50" fmla="*/ 856 w 888"/>
                <a:gd name="T51" fmla="*/ 404 h 560"/>
                <a:gd name="T52" fmla="*/ 730 w 888"/>
                <a:gd name="T53" fmla="*/ 528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88" h="560">
                  <a:moveTo>
                    <a:pt x="730" y="247"/>
                  </a:moveTo>
                  <a:cubicBezTo>
                    <a:pt x="725" y="247"/>
                    <a:pt x="721" y="247"/>
                    <a:pt x="716" y="248"/>
                  </a:cubicBezTo>
                  <a:cubicBezTo>
                    <a:pt x="699" y="136"/>
                    <a:pt x="616" y="49"/>
                    <a:pt x="502" y="25"/>
                  </a:cubicBezTo>
                  <a:cubicBezTo>
                    <a:pt x="386" y="0"/>
                    <a:pt x="272" y="49"/>
                    <a:pt x="210" y="149"/>
                  </a:cubicBezTo>
                  <a:cubicBezTo>
                    <a:pt x="154" y="149"/>
                    <a:pt x="103" y="169"/>
                    <a:pt x="63" y="207"/>
                  </a:cubicBezTo>
                  <a:cubicBezTo>
                    <a:pt x="23" y="246"/>
                    <a:pt x="0" y="298"/>
                    <a:pt x="0" y="354"/>
                  </a:cubicBezTo>
                  <a:cubicBezTo>
                    <a:pt x="0" y="462"/>
                    <a:pt x="83" y="550"/>
                    <a:pt x="191" y="559"/>
                  </a:cubicBezTo>
                  <a:cubicBezTo>
                    <a:pt x="546" y="560"/>
                    <a:pt x="546" y="560"/>
                    <a:pt x="546" y="560"/>
                  </a:cubicBezTo>
                  <a:cubicBezTo>
                    <a:pt x="730" y="560"/>
                    <a:pt x="730" y="560"/>
                    <a:pt x="730" y="560"/>
                  </a:cubicBezTo>
                  <a:cubicBezTo>
                    <a:pt x="817" y="560"/>
                    <a:pt x="888" y="490"/>
                    <a:pt x="888" y="404"/>
                  </a:cubicBezTo>
                  <a:cubicBezTo>
                    <a:pt x="888" y="317"/>
                    <a:pt x="817" y="247"/>
                    <a:pt x="730" y="247"/>
                  </a:cubicBezTo>
                  <a:close/>
                  <a:moveTo>
                    <a:pt x="730" y="528"/>
                  </a:moveTo>
                  <a:cubicBezTo>
                    <a:pt x="546" y="528"/>
                    <a:pt x="546" y="528"/>
                    <a:pt x="546" y="528"/>
                  </a:cubicBezTo>
                  <a:cubicBezTo>
                    <a:pt x="191" y="527"/>
                    <a:pt x="191" y="527"/>
                    <a:pt x="191" y="527"/>
                  </a:cubicBezTo>
                  <a:cubicBezTo>
                    <a:pt x="102" y="520"/>
                    <a:pt x="32" y="445"/>
                    <a:pt x="32" y="354"/>
                  </a:cubicBezTo>
                  <a:cubicBezTo>
                    <a:pt x="32" y="307"/>
                    <a:pt x="51" y="263"/>
                    <a:pt x="85" y="230"/>
                  </a:cubicBezTo>
                  <a:cubicBezTo>
                    <a:pt x="119" y="198"/>
                    <a:pt x="162" y="181"/>
                    <a:pt x="210" y="181"/>
                  </a:cubicBezTo>
                  <a:cubicBezTo>
                    <a:pt x="228" y="181"/>
                    <a:pt x="228" y="181"/>
                    <a:pt x="228" y="181"/>
                  </a:cubicBezTo>
                  <a:cubicBezTo>
                    <a:pt x="237" y="165"/>
                    <a:pt x="237" y="165"/>
                    <a:pt x="237" y="165"/>
                  </a:cubicBezTo>
                  <a:cubicBezTo>
                    <a:pt x="282" y="93"/>
                    <a:pt x="358" y="51"/>
                    <a:pt x="442" y="51"/>
                  </a:cubicBezTo>
                  <a:cubicBezTo>
                    <a:pt x="460" y="51"/>
                    <a:pt x="478" y="52"/>
                    <a:pt x="496" y="56"/>
                  </a:cubicBezTo>
                  <a:cubicBezTo>
                    <a:pt x="597" y="78"/>
                    <a:pt x="669" y="153"/>
                    <a:pt x="684" y="253"/>
                  </a:cubicBezTo>
                  <a:cubicBezTo>
                    <a:pt x="689" y="283"/>
                    <a:pt x="689" y="283"/>
                    <a:pt x="689" y="283"/>
                  </a:cubicBezTo>
                  <a:cubicBezTo>
                    <a:pt x="719" y="280"/>
                    <a:pt x="719" y="280"/>
                    <a:pt x="719" y="280"/>
                  </a:cubicBezTo>
                  <a:cubicBezTo>
                    <a:pt x="723" y="279"/>
                    <a:pt x="726" y="279"/>
                    <a:pt x="730" y="279"/>
                  </a:cubicBezTo>
                  <a:cubicBezTo>
                    <a:pt x="799" y="279"/>
                    <a:pt x="856" y="335"/>
                    <a:pt x="856" y="404"/>
                  </a:cubicBezTo>
                  <a:cubicBezTo>
                    <a:pt x="856" y="472"/>
                    <a:pt x="799" y="528"/>
                    <a:pt x="730" y="52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100" dirty="0">
                <a:solidFill>
                  <a:srgbClr val="FFFFFF"/>
                </a:solidFill>
                <a:uFillTx/>
              </a:endParaRPr>
            </a:p>
          </p:txBody>
        </p:sp>
        <p:sp>
          <p:nvSpPr>
            <p:cNvPr id="126" name="Freeform 220"/>
            <p:cNvSpPr>
              <a:spLocks noEditPoints="1"/>
            </p:cNvSpPr>
            <p:nvPr/>
          </p:nvSpPr>
          <p:spPr bwMode="auto">
            <a:xfrm>
              <a:off x="11045907" y="4613735"/>
              <a:ext cx="366829" cy="284239"/>
            </a:xfrm>
            <a:custGeom>
              <a:avLst/>
              <a:gdLst>
                <a:gd name="T0" fmla="*/ 347 w 724"/>
                <a:gd name="T1" fmla="*/ 201 h 561"/>
                <a:gd name="T2" fmla="*/ 308 w 724"/>
                <a:gd name="T3" fmla="*/ 200 h 561"/>
                <a:gd name="T4" fmla="*/ 298 w 724"/>
                <a:gd name="T5" fmla="*/ 177 h 561"/>
                <a:gd name="T6" fmla="*/ 317 w 724"/>
                <a:gd name="T7" fmla="*/ 170 h 561"/>
                <a:gd name="T8" fmla="*/ 345 w 724"/>
                <a:gd name="T9" fmla="*/ 181 h 561"/>
                <a:gd name="T10" fmla="*/ 266 w 724"/>
                <a:gd name="T11" fmla="*/ 201 h 561"/>
                <a:gd name="T12" fmla="*/ 266 w 724"/>
                <a:gd name="T13" fmla="*/ 201 h 561"/>
                <a:gd name="T14" fmla="*/ 481 w 724"/>
                <a:gd name="T15" fmla="*/ 157 h 561"/>
                <a:gd name="T16" fmla="*/ 481 w 724"/>
                <a:gd name="T17" fmla="*/ 201 h 561"/>
                <a:gd name="T18" fmla="*/ 498 w 724"/>
                <a:gd name="T19" fmla="*/ 160 h 561"/>
                <a:gd name="T20" fmla="*/ 446 w 724"/>
                <a:gd name="T21" fmla="*/ 141 h 561"/>
                <a:gd name="T22" fmla="*/ 399 w 724"/>
                <a:gd name="T23" fmla="*/ 139 h 561"/>
                <a:gd name="T24" fmla="*/ 399 w 724"/>
                <a:gd name="T25" fmla="*/ 201 h 561"/>
                <a:gd name="T26" fmla="*/ 406 w 724"/>
                <a:gd name="T27" fmla="*/ 143 h 561"/>
                <a:gd name="T28" fmla="*/ 429 w 724"/>
                <a:gd name="T29" fmla="*/ 160 h 561"/>
                <a:gd name="T30" fmla="*/ 448 w 724"/>
                <a:gd name="T31" fmla="*/ 153 h 561"/>
                <a:gd name="T32" fmla="*/ 255 w 724"/>
                <a:gd name="T33" fmla="*/ 179 h 561"/>
                <a:gd name="T34" fmla="*/ 217 w 724"/>
                <a:gd name="T35" fmla="*/ 202 h 561"/>
                <a:gd name="T36" fmla="*/ 201 w 724"/>
                <a:gd name="T37" fmla="*/ 237 h 561"/>
                <a:gd name="T38" fmla="*/ 201 w 724"/>
                <a:gd name="T39" fmla="*/ 140 h 561"/>
                <a:gd name="T40" fmla="*/ 249 w 724"/>
                <a:gd name="T41" fmla="*/ 137 h 561"/>
                <a:gd name="T42" fmla="*/ 220 w 724"/>
                <a:gd name="T43" fmla="*/ 139 h 561"/>
                <a:gd name="T44" fmla="*/ 220 w 724"/>
                <a:gd name="T45" fmla="*/ 192 h 561"/>
                <a:gd name="T46" fmla="*/ 238 w 724"/>
                <a:gd name="T47" fmla="*/ 164 h 561"/>
                <a:gd name="T48" fmla="*/ 147 w 724"/>
                <a:gd name="T49" fmla="*/ 150 h 561"/>
                <a:gd name="T50" fmla="*/ 166 w 724"/>
                <a:gd name="T51" fmla="*/ 142 h 561"/>
                <a:gd name="T52" fmla="*/ 141 w 724"/>
                <a:gd name="T53" fmla="*/ 129 h 561"/>
                <a:gd name="T54" fmla="*/ 128 w 724"/>
                <a:gd name="T55" fmla="*/ 154 h 561"/>
                <a:gd name="T56" fmla="*/ 148 w 724"/>
                <a:gd name="T57" fmla="*/ 173 h 561"/>
                <a:gd name="T58" fmla="*/ 152 w 724"/>
                <a:gd name="T59" fmla="*/ 189 h 561"/>
                <a:gd name="T60" fmla="*/ 123 w 724"/>
                <a:gd name="T61" fmla="*/ 195 h 561"/>
                <a:gd name="T62" fmla="*/ 166 w 724"/>
                <a:gd name="T63" fmla="*/ 197 h 561"/>
                <a:gd name="T64" fmla="*/ 170 w 724"/>
                <a:gd name="T65" fmla="*/ 170 h 561"/>
                <a:gd name="T66" fmla="*/ 556 w 724"/>
                <a:gd name="T67" fmla="*/ 118 h 561"/>
                <a:gd name="T68" fmla="*/ 549 w 724"/>
                <a:gd name="T69" fmla="*/ 123 h 561"/>
                <a:gd name="T70" fmla="*/ 544 w 724"/>
                <a:gd name="T71" fmla="*/ 118 h 561"/>
                <a:gd name="T72" fmla="*/ 544 w 724"/>
                <a:gd name="T73" fmla="*/ 199 h 561"/>
                <a:gd name="T74" fmla="*/ 544 w 724"/>
                <a:gd name="T75" fmla="*/ 143 h 561"/>
                <a:gd name="T76" fmla="*/ 549 w 724"/>
                <a:gd name="T77" fmla="*/ 114 h 561"/>
                <a:gd name="T78" fmla="*/ 551 w 724"/>
                <a:gd name="T79" fmla="*/ 118 h 561"/>
                <a:gd name="T80" fmla="*/ 551 w 724"/>
                <a:gd name="T81" fmla="*/ 119 h 561"/>
                <a:gd name="T82" fmla="*/ 548 w 724"/>
                <a:gd name="T83" fmla="*/ 117 h 561"/>
                <a:gd name="T84" fmla="*/ 548 w 724"/>
                <a:gd name="T85" fmla="*/ 115 h 561"/>
                <a:gd name="T86" fmla="*/ 96 w 724"/>
                <a:gd name="T87" fmla="*/ 427 h 561"/>
                <a:gd name="T88" fmla="*/ 371 w 724"/>
                <a:gd name="T89" fmla="*/ 411 h 561"/>
                <a:gd name="T90" fmla="*/ 64 w 724"/>
                <a:gd name="T91" fmla="*/ 561 h 561"/>
                <a:gd name="T92" fmla="*/ 660 w 724"/>
                <a:gd name="T93" fmla="*/ 0 h 561"/>
                <a:gd name="T94" fmla="*/ 692 w 724"/>
                <a:gd name="T95" fmla="*/ 284 h 561"/>
                <a:gd name="T96" fmla="*/ 32 w 724"/>
                <a:gd name="T97" fmla="*/ 63 h 561"/>
                <a:gd name="T98" fmla="*/ 32 w 724"/>
                <a:gd name="T99" fmla="*/ 497 h 5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24" h="561">
                  <a:moveTo>
                    <a:pt x="347" y="129"/>
                  </a:moveTo>
                  <a:cubicBezTo>
                    <a:pt x="366" y="129"/>
                    <a:pt x="366" y="129"/>
                    <a:pt x="366" y="129"/>
                  </a:cubicBezTo>
                  <a:cubicBezTo>
                    <a:pt x="366" y="201"/>
                    <a:pt x="366" y="201"/>
                    <a:pt x="366" y="201"/>
                  </a:cubicBezTo>
                  <a:cubicBezTo>
                    <a:pt x="347" y="201"/>
                    <a:pt x="347" y="201"/>
                    <a:pt x="347" y="201"/>
                  </a:cubicBezTo>
                  <a:cubicBezTo>
                    <a:pt x="347" y="192"/>
                    <a:pt x="347" y="192"/>
                    <a:pt x="347" y="192"/>
                  </a:cubicBezTo>
                  <a:cubicBezTo>
                    <a:pt x="344" y="196"/>
                    <a:pt x="340" y="199"/>
                    <a:pt x="336" y="200"/>
                  </a:cubicBezTo>
                  <a:cubicBezTo>
                    <a:pt x="332" y="202"/>
                    <a:pt x="328" y="203"/>
                    <a:pt x="323" y="203"/>
                  </a:cubicBezTo>
                  <a:cubicBezTo>
                    <a:pt x="317" y="203"/>
                    <a:pt x="312" y="202"/>
                    <a:pt x="308" y="200"/>
                  </a:cubicBezTo>
                  <a:cubicBezTo>
                    <a:pt x="304" y="197"/>
                    <a:pt x="301" y="194"/>
                    <a:pt x="300" y="190"/>
                  </a:cubicBezTo>
                  <a:cubicBezTo>
                    <a:pt x="299" y="188"/>
                    <a:pt x="299" y="187"/>
                    <a:pt x="299" y="186"/>
                  </a:cubicBezTo>
                  <a:cubicBezTo>
                    <a:pt x="298" y="185"/>
                    <a:pt x="298" y="184"/>
                    <a:pt x="298" y="182"/>
                  </a:cubicBezTo>
                  <a:cubicBezTo>
                    <a:pt x="298" y="181"/>
                    <a:pt x="298" y="179"/>
                    <a:pt x="298" y="177"/>
                  </a:cubicBezTo>
                  <a:cubicBezTo>
                    <a:pt x="298" y="175"/>
                    <a:pt x="297" y="173"/>
                    <a:pt x="297" y="170"/>
                  </a:cubicBezTo>
                  <a:cubicBezTo>
                    <a:pt x="297" y="129"/>
                    <a:pt x="297" y="129"/>
                    <a:pt x="297" y="129"/>
                  </a:cubicBezTo>
                  <a:cubicBezTo>
                    <a:pt x="317" y="129"/>
                    <a:pt x="317" y="129"/>
                    <a:pt x="317" y="129"/>
                  </a:cubicBezTo>
                  <a:cubicBezTo>
                    <a:pt x="317" y="170"/>
                    <a:pt x="317" y="170"/>
                    <a:pt x="317" y="170"/>
                  </a:cubicBezTo>
                  <a:cubicBezTo>
                    <a:pt x="317" y="174"/>
                    <a:pt x="317" y="177"/>
                    <a:pt x="317" y="179"/>
                  </a:cubicBezTo>
                  <a:cubicBezTo>
                    <a:pt x="317" y="181"/>
                    <a:pt x="318" y="182"/>
                    <a:pt x="319" y="184"/>
                  </a:cubicBezTo>
                  <a:cubicBezTo>
                    <a:pt x="321" y="188"/>
                    <a:pt x="325" y="190"/>
                    <a:pt x="331" y="190"/>
                  </a:cubicBezTo>
                  <a:cubicBezTo>
                    <a:pt x="338" y="190"/>
                    <a:pt x="343" y="187"/>
                    <a:pt x="345" y="181"/>
                  </a:cubicBezTo>
                  <a:cubicBezTo>
                    <a:pt x="346" y="179"/>
                    <a:pt x="347" y="178"/>
                    <a:pt x="347" y="176"/>
                  </a:cubicBezTo>
                  <a:cubicBezTo>
                    <a:pt x="347" y="174"/>
                    <a:pt x="347" y="171"/>
                    <a:pt x="347" y="168"/>
                  </a:cubicBezTo>
                  <a:lnTo>
                    <a:pt x="347" y="129"/>
                  </a:lnTo>
                  <a:close/>
                  <a:moveTo>
                    <a:pt x="266" y="201"/>
                  </a:moveTo>
                  <a:cubicBezTo>
                    <a:pt x="285" y="201"/>
                    <a:pt x="285" y="201"/>
                    <a:pt x="285" y="201"/>
                  </a:cubicBezTo>
                  <a:cubicBezTo>
                    <a:pt x="285" y="95"/>
                    <a:pt x="285" y="95"/>
                    <a:pt x="285" y="95"/>
                  </a:cubicBezTo>
                  <a:cubicBezTo>
                    <a:pt x="266" y="95"/>
                    <a:pt x="266" y="95"/>
                    <a:pt x="266" y="95"/>
                  </a:cubicBezTo>
                  <a:lnTo>
                    <a:pt x="266" y="201"/>
                  </a:lnTo>
                  <a:close/>
                  <a:moveTo>
                    <a:pt x="523" y="134"/>
                  </a:moveTo>
                  <a:cubicBezTo>
                    <a:pt x="508" y="128"/>
                    <a:pt x="508" y="128"/>
                    <a:pt x="508" y="128"/>
                  </a:cubicBezTo>
                  <a:cubicBezTo>
                    <a:pt x="483" y="157"/>
                    <a:pt x="483" y="157"/>
                    <a:pt x="483" y="157"/>
                  </a:cubicBezTo>
                  <a:cubicBezTo>
                    <a:pt x="481" y="157"/>
                    <a:pt x="481" y="157"/>
                    <a:pt x="481" y="157"/>
                  </a:cubicBezTo>
                  <a:cubicBezTo>
                    <a:pt x="481" y="95"/>
                    <a:pt x="481" y="95"/>
                    <a:pt x="481" y="95"/>
                  </a:cubicBezTo>
                  <a:cubicBezTo>
                    <a:pt x="462" y="95"/>
                    <a:pt x="462" y="95"/>
                    <a:pt x="462" y="95"/>
                  </a:cubicBezTo>
                  <a:cubicBezTo>
                    <a:pt x="462" y="201"/>
                    <a:pt x="462" y="201"/>
                    <a:pt x="462" y="201"/>
                  </a:cubicBezTo>
                  <a:cubicBezTo>
                    <a:pt x="481" y="201"/>
                    <a:pt x="481" y="201"/>
                    <a:pt x="481" y="201"/>
                  </a:cubicBezTo>
                  <a:cubicBezTo>
                    <a:pt x="481" y="163"/>
                    <a:pt x="481" y="163"/>
                    <a:pt x="481" y="163"/>
                  </a:cubicBezTo>
                  <a:cubicBezTo>
                    <a:pt x="510" y="203"/>
                    <a:pt x="510" y="203"/>
                    <a:pt x="510" y="203"/>
                  </a:cubicBezTo>
                  <a:cubicBezTo>
                    <a:pt x="527" y="196"/>
                    <a:pt x="527" y="196"/>
                    <a:pt x="527" y="196"/>
                  </a:cubicBezTo>
                  <a:cubicBezTo>
                    <a:pt x="498" y="160"/>
                    <a:pt x="498" y="160"/>
                    <a:pt x="498" y="160"/>
                  </a:cubicBezTo>
                  <a:lnTo>
                    <a:pt x="523" y="134"/>
                  </a:lnTo>
                  <a:close/>
                  <a:moveTo>
                    <a:pt x="448" y="148"/>
                  </a:moveTo>
                  <a:cubicBezTo>
                    <a:pt x="448" y="146"/>
                    <a:pt x="448" y="145"/>
                    <a:pt x="447" y="144"/>
                  </a:cubicBezTo>
                  <a:cubicBezTo>
                    <a:pt x="447" y="143"/>
                    <a:pt x="447" y="142"/>
                    <a:pt x="446" y="141"/>
                  </a:cubicBezTo>
                  <a:cubicBezTo>
                    <a:pt x="445" y="137"/>
                    <a:pt x="442" y="133"/>
                    <a:pt x="438" y="131"/>
                  </a:cubicBezTo>
                  <a:cubicBezTo>
                    <a:pt x="434" y="128"/>
                    <a:pt x="429" y="127"/>
                    <a:pt x="423" y="127"/>
                  </a:cubicBezTo>
                  <a:cubicBezTo>
                    <a:pt x="418" y="127"/>
                    <a:pt x="414" y="128"/>
                    <a:pt x="410" y="130"/>
                  </a:cubicBezTo>
                  <a:cubicBezTo>
                    <a:pt x="406" y="132"/>
                    <a:pt x="402" y="135"/>
                    <a:pt x="399" y="139"/>
                  </a:cubicBezTo>
                  <a:cubicBezTo>
                    <a:pt x="399" y="129"/>
                    <a:pt x="399" y="129"/>
                    <a:pt x="399" y="129"/>
                  </a:cubicBezTo>
                  <a:cubicBezTo>
                    <a:pt x="379" y="129"/>
                    <a:pt x="379" y="129"/>
                    <a:pt x="379" y="129"/>
                  </a:cubicBezTo>
                  <a:cubicBezTo>
                    <a:pt x="379" y="201"/>
                    <a:pt x="379" y="201"/>
                    <a:pt x="379" y="201"/>
                  </a:cubicBezTo>
                  <a:cubicBezTo>
                    <a:pt x="399" y="201"/>
                    <a:pt x="399" y="201"/>
                    <a:pt x="399" y="201"/>
                  </a:cubicBezTo>
                  <a:cubicBezTo>
                    <a:pt x="399" y="162"/>
                    <a:pt x="399" y="162"/>
                    <a:pt x="399" y="162"/>
                  </a:cubicBezTo>
                  <a:cubicBezTo>
                    <a:pt x="399" y="159"/>
                    <a:pt x="399" y="156"/>
                    <a:pt x="399" y="154"/>
                  </a:cubicBezTo>
                  <a:cubicBezTo>
                    <a:pt x="399" y="153"/>
                    <a:pt x="400" y="151"/>
                    <a:pt x="400" y="149"/>
                  </a:cubicBezTo>
                  <a:cubicBezTo>
                    <a:pt x="402" y="146"/>
                    <a:pt x="404" y="144"/>
                    <a:pt x="406" y="143"/>
                  </a:cubicBezTo>
                  <a:cubicBezTo>
                    <a:pt x="409" y="141"/>
                    <a:pt x="412" y="140"/>
                    <a:pt x="415" y="140"/>
                  </a:cubicBezTo>
                  <a:cubicBezTo>
                    <a:pt x="421" y="140"/>
                    <a:pt x="425" y="142"/>
                    <a:pt x="427" y="146"/>
                  </a:cubicBezTo>
                  <a:cubicBezTo>
                    <a:pt x="428" y="148"/>
                    <a:pt x="429" y="150"/>
                    <a:pt x="429" y="152"/>
                  </a:cubicBezTo>
                  <a:cubicBezTo>
                    <a:pt x="429" y="153"/>
                    <a:pt x="429" y="156"/>
                    <a:pt x="429" y="160"/>
                  </a:cubicBezTo>
                  <a:cubicBezTo>
                    <a:pt x="429" y="201"/>
                    <a:pt x="429" y="201"/>
                    <a:pt x="429" y="201"/>
                  </a:cubicBezTo>
                  <a:cubicBezTo>
                    <a:pt x="448" y="201"/>
                    <a:pt x="448" y="201"/>
                    <a:pt x="448" y="201"/>
                  </a:cubicBezTo>
                  <a:cubicBezTo>
                    <a:pt x="448" y="160"/>
                    <a:pt x="448" y="160"/>
                    <a:pt x="448" y="160"/>
                  </a:cubicBezTo>
                  <a:cubicBezTo>
                    <a:pt x="448" y="157"/>
                    <a:pt x="448" y="155"/>
                    <a:pt x="448" y="153"/>
                  </a:cubicBezTo>
                  <a:cubicBezTo>
                    <a:pt x="448" y="151"/>
                    <a:pt x="448" y="149"/>
                    <a:pt x="448" y="148"/>
                  </a:cubicBezTo>
                  <a:close/>
                  <a:moveTo>
                    <a:pt x="255" y="149"/>
                  </a:moveTo>
                  <a:cubicBezTo>
                    <a:pt x="257" y="153"/>
                    <a:pt x="258" y="158"/>
                    <a:pt x="258" y="164"/>
                  </a:cubicBezTo>
                  <a:cubicBezTo>
                    <a:pt x="258" y="169"/>
                    <a:pt x="257" y="174"/>
                    <a:pt x="255" y="179"/>
                  </a:cubicBezTo>
                  <a:cubicBezTo>
                    <a:pt x="253" y="184"/>
                    <a:pt x="251" y="188"/>
                    <a:pt x="248" y="192"/>
                  </a:cubicBezTo>
                  <a:cubicBezTo>
                    <a:pt x="245" y="195"/>
                    <a:pt x="241" y="198"/>
                    <a:pt x="237" y="200"/>
                  </a:cubicBezTo>
                  <a:cubicBezTo>
                    <a:pt x="233" y="202"/>
                    <a:pt x="228" y="203"/>
                    <a:pt x="223" y="203"/>
                  </a:cubicBezTo>
                  <a:cubicBezTo>
                    <a:pt x="221" y="203"/>
                    <a:pt x="219" y="203"/>
                    <a:pt x="217" y="202"/>
                  </a:cubicBezTo>
                  <a:cubicBezTo>
                    <a:pt x="215" y="202"/>
                    <a:pt x="213" y="201"/>
                    <a:pt x="211" y="200"/>
                  </a:cubicBezTo>
                  <a:cubicBezTo>
                    <a:pt x="210" y="200"/>
                    <a:pt x="208" y="198"/>
                    <a:pt x="206" y="197"/>
                  </a:cubicBezTo>
                  <a:cubicBezTo>
                    <a:pt x="205" y="195"/>
                    <a:pt x="203" y="194"/>
                    <a:pt x="201" y="192"/>
                  </a:cubicBezTo>
                  <a:cubicBezTo>
                    <a:pt x="201" y="237"/>
                    <a:pt x="201" y="237"/>
                    <a:pt x="201" y="237"/>
                  </a:cubicBezTo>
                  <a:cubicBezTo>
                    <a:pt x="182" y="237"/>
                    <a:pt x="182" y="237"/>
                    <a:pt x="182" y="237"/>
                  </a:cubicBezTo>
                  <a:cubicBezTo>
                    <a:pt x="182" y="129"/>
                    <a:pt x="182" y="129"/>
                    <a:pt x="182" y="129"/>
                  </a:cubicBezTo>
                  <a:cubicBezTo>
                    <a:pt x="201" y="129"/>
                    <a:pt x="201" y="129"/>
                    <a:pt x="201" y="129"/>
                  </a:cubicBezTo>
                  <a:cubicBezTo>
                    <a:pt x="201" y="140"/>
                    <a:pt x="201" y="140"/>
                    <a:pt x="201" y="140"/>
                  </a:cubicBezTo>
                  <a:cubicBezTo>
                    <a:pt x="204" y="135"/>
                    <a:pt x="208" y="132"/>
                    <a:pt x="212" y="130"/>
                  </a:cubicBezTo>
                  <a:cubicBezTo>
                    <a:pt x="216" y="128"/>
                    <a:pt x="221" y="127"/>
                    <a:pt x="226" y="127"/>
                  </a:cubicBezTo>
                  <a:cubicBezTo>
                    <a:pt x="230" y="127"/>
                    <a:pt x="235" y="128"/>
                    <a:pt x="239" y="130"/>
                  </a:cubicBezTo>
                  <a:cubicBezTo>
                    <a:pt x="243" y="132"/>
                    <a:pt x="246" y="134"/>
                    <a:pt x="249" y="137"/>
                  </a:cubicBezTo>
                  <a:cubicBezTo>
                    <a:pt x="252" y="141"/>
                    <a:pt x="254" y="144"/>
                    <a:pt x="255" y="149"/>
                  </a:cubicBezTo>
                  <a:close/>
                  <a:moveTo>
                    <a:pt x="238" y="164"/>
                  </a:moveTo>
                  <a:cubicBezTo>
                    <a:pt x="238" y="156"/>
                    <a:pt x="236" y="150"/>
                    <a:pt x="233" y="146"/>
                  </a:cubicBezTo>
                  <a:cubicBezTo>
                    <a:pt x="230" y="141"/>
                    <a:pt x="225" y="139"/>
                    <a:pt x="220" y="139"/>
                  </a:cubicBezTo>
                  <a:cubicBezTo>
                    <a:pt x="214" y="139"/>
                    <a:pt x="209" y="141"/>
                    <a:pt x="206" y="146"/>
                  </a:cubicBezTo>
                  <a:cubicBezTo>
                    <a:pt x="202" y="151"/>
                    <a:pt x="201" y="157"/>
                    <a:pt x="201" y="166"/>
                  </a:cubicBezTo>
                  <a:cubicBezTo>
                    <a:pt x="201" y="174"/>
                    <a:pt x="202" y="180"/>
                    <a:pt x="206" y="185"/>
                  </a:cubicBezTo>
                  <a:cubicBezTo>
                    <a:pt x="209" y="189"/>
                    <a:pt x="214" y="192"/>
                    <a:pt x="220" y="192"/>
                  </a:cubicBezTo>
                  <a:cubicBezTo>
                    <a:pt x="223" y="192"/>
                    <a:pt x="226" y="191"/>
                    <a:pt x="228" y="189"/>
                  </a:cubicBezTo>
                  <a:cubicBezTo>
                    <a:pt x="230" y="187"/>
                    <a:pt x="232" y="185"/>
                    <a:pt x="234" y="182"/>
                  </a:cubicBezTo>
                  <a:cubicBezTo>
                    <a:pt x="235" y="180"/>
                    <a:pt x="236" y="177"/>
                    <a:pt x="237" y="173"/>
                  </a:cubicBezTo>
                  <a:cubicBezTo>
                    <a:pt x="237" y="170"/>
                    <a:pt x="238" y="167"/>
                    <a:pt x="238" y="164"/>
                  </a:cubicBezTo>
                  <a:close/>
                  <a:moveTo>
                    <a:pt x="170" y="170"/>
                  </a:moveTo>
                  <a:cubicBezTo>
                    <a:pt x="169" y="168"/>
                    <a:pt x="167" y="166"/>
                    <a:pt x="164" y="164"/>
                  </a:cubicBezTo>
                  <a:cubicBezTo>
                    <a:pt x="162" y="162"/>
                    <a:pt x="159" y="160"/>
                    <a:pt x="155" y="157"/>
                  </a:cubicBezTo>
                  <a:cubicBezTo>
                    <a:pt x="151" y="154"/>
                    <a:pt x="149" y="152"/>
                    <a:pt x="147" y="150"/>
                  </a:cubicBezTo>
                  <a:cubicBezTo>
                    <a:pt x="146" y="149"/>
                    <a:pt x="145" y="147"/>
                    <a:pt x="145" y="145"/>
                  </a:cubicBezTo>
                  <a:cubicBezTo>
                    <a:pt x="145" y="143"/>
                    <a:pt x="146" y="142"/>
                    <a:pt x="148" y="140"/>
                  </a:cubicBezTo>
                  <a:cubicBezTo>
                    <a:pt x="149" y="139"/>
                    <a:pt x="152" y="138"/>
                    <a:pt x="154" y="138"/>
                  </a:cubicBezTo>
                  <a:cubicBezTo>
                    <a:pt x="158" y="138"/>
                    <a:pt x="162" y="140"/>
                    <a:pt x="166" y="142"/>
                  </a:cubicBezTo>
                  <a:cubicBezTo>
                    <a:pt x="172" y="133"/>
                    <a:pt x="172" y="133"/>
                    <a:pt x="172" y="133"/>
                  </a:cubicBezTo>
                  <a:cubicBezTo>
                    <a:pt x="169" y="131"/>
                    <a:pt x="166" y="130"/>
                    <a:pt x="162" y="129"/>
                  </a:cubicBezTo>
                  <a:cubicBezTo>
                    <a:pt x="159" y="128"/>
                    <a:pt x="155" y="127"/>
                    <a:pt x="151" y="127"/>
                  </a:cubicBezTo>
                  <a:cubicBezTo>
                    <a:pt x="148" y="127"/>
                    <a:pt x="144" y="128"/>
                    <a:pt x="141" y="129"/>
                  </a:cubicBezTo>
                  <a:cubicBezTo>
                    <a:pt x="138" y="130"/>
                    <a:pt x="136" y="131"/>
                    <a:pt x="134" y="133"/>
                  </a:cubicBezTo>
                  <a:cubicBezTo>
                    <a:pt x="131" y="135"/>
                    <a:pt x="130" y="137"/>
                    <a:pt x="129" y="139"/>
                  </a:cubicBezTo>
                  <a:cubicBezTo>
                    <a:pt x="127" y="142"/>
                    <a:pt x="127" y="144"/>
                    <a:pt x="127" y="147"/>
                  </a:cubicBezTo>
                  <a:cubicBezTo>
                    <a:pt x="127" y="150"/>
                    <a:pt x="127" y="152"/>
                    <a:pt x="128" y="154"/>
                  </a:cubicBezTo>
                  <a:cubicBezTo>
                    <a:pt x="129" y="156"/>
                    <a:pt x="130" y="158"/>
                    <a:pt x="132" y="160"/>
                  </a:cubicBezTo>
                  <a:cubicBezTo>
                    <a:pt x="133" y="161"/>
                    <a:pt x="135" y="163"/>
                    <a:pt x="137" y="164"/>
                  </a:cubicBezTo>
                  <a:cubicBezTo>
                    <a:pt x="138" y="166"/>
                    <a:pt x="140" y="167"/>
                    <a:pt x="142" y="168"/>
                  </a:cubicBezTo>
                  <a:cubicBezTo>
                    <a:pt x="145" y="170"/>
                    <a:pt x="147" y="172"/>
                    <a:pt x="148" y="173"/>
                  </a:cubicBezTo>
                  <a:cubicBezTo>
                    <a:pt x="150" y="174"/>
                    <a:pt x="151" y="176"/>
                    <a:pt x="152" y="177"/>
                  </a:cubicBezTo>
                  <a:cubicBezTo>
                    <a:pt x="153" y="178"/>
                    <a:pt x="154" y="179"/>
                    <a:pt x="154" y="180"/>
                  </a:cubicBezTo>
                  <a:cubicBezTo>
                    <a:pt x="154" y="181"/>
                    <a:pt x="154" y="182"/>
                    <a:pt x="154" y="183"/>
                  </a:cubicBezTo>
                  <a:cubicBezTo>
                    <a:pt x="154" y="186"/>
                    <a:pt x="154" y="188"/>
                    <a:pt x="152" y="189"/>
                  </a:cubicBezTo>
                  <a:cubicBezTo>
                    <a:pt x="150" y="191"/>
                    <a:pt x="147" y="192"/>
                    <a:pt x="144" y="192"/>
                  </a:cubicBezTo>
                  <a:cubicBezTo>
                    <a:pt x="142" y="192"/>
                    <a:pt x="139" y="191"/>
                    <a:pt x="137" y="190"/>
                  </a:cubicBezTo>
                  <a:cubicBezTo>
                    <a:pt x="134" y="189"/>
                    <a:pt x="132" y="187"/>
                    <a:pt x="129" y="185"/>
                  </a:cubicBezTo>
                  <a:cubicBezTo>
                    <a:pt x="123" y="195"/>
                    <a:pt x="123" y="195"/>
                    <a:pt x="123" y="195"/>
                  </a:cubicBezTo>
                  <a:cubicBezTo>
                    <a:pt x="126" y="198"/>
                    <a:pt x="130" y="200"/>
                    <a:pt x="134" y="201"/>
                  </a:cubicBezTo>
                  <a:cubicBezTo>
                    <a:pt x="138" y="202"/>
                    <a:pt x="142" y="203"/>
                    <a:pt x="147" y="203"/>
                  </a:cubicBezTo>
                  <a:cubicBezTo>
                    <a:pt x="150" y="203"/>
                    <a:pt x="154" y="202"/>
                    <a:pt x="157" y="201"/>
                  </a:cubicBezTo>
                  <a:cubicBezTo>
                    <a:pt x="161" y="200"/>
                    <a:pt x="164" y="199"/>
                    <a:pt x="166" y="197"/>
                  </a:cubicBezTo>
                  <a:cubicBezTo>
                    <a:pt x="168" y="195"/>
                    <a:pt x="170" y="193"/>
                    <a:pt x="172" y="190"/>
                  </a:cubicBezTo>
                  <a:cubicBezTo>
                    <a:pt x="173" y="187"/>
                    <a:pt x="174" y="184"/>
                    <a:pt x="174" y="181"/>
                  </a:cubicBezTo>
                  <a:cubicBezTo>
                    <a:pt x="174" y="179"/>
                    <a:pt x="173" y="177"/>
                    <a:pt x="173" y="175"/>
                  </a:cubicBezTo>
                  <a:cubicBezTo>
                    <a:pt x="172" y="173"/>
                    <a:pt x="171" y="172"/>
                    <a:pt x="170" y="170"/>
                  </a:cubicBezTo>
                  <a:close/>
                  <a:moveTo>
                    <a:pt x="543" y="118"/>
                  </a:moveTo>
                  <a:cubicBezTo>
                    <a:pt x="543" y="114"/>
                    <a:pt x="546" y="111"/>
                    <a:pt x="549" y="111"/>
                  </a:cubicBezTo>
                  <a:cubicBezTo>
                    <a:pt x="549" y="111"/>
                    <a:pt x="549" y="111"/>
                    <a:pt x="549" y="111"/>
                  </a:cubicBezTo>
                  <a:cubicBezTo>
                    <a:pt x="553" y="111"/>
                    <a:pt x="556" y="114"/>
                    <a:pt x="556" y="118"/>
                  </a:cubicBezTo>
                  <a:cubicBezTo>
                    <a:pt x="556" y="121"/>
                    <a:pt x="553" y="124"/>
                    <a:pt x="549" y="124"/>
                  </a:cubicBezTo>
                  <a:cubicBezTo>
                    <a:pt x="546" y="124"/>
                    <a:pt x="543" y="121"/>
                    <a:pt x="543" y="118"/>
                  </a:cubicBezTo>
                  <a:close/>
                  <a:moveTo>
                    <a:pt x="544" y="118"/>
                  </a:moveTo>
                  <a:cubicBezTo>
                    <a:pt x="544" y="121"/>
                    <a:pt x="547" y="123"/>
                    <a:pt x="549" y="123"/>
                  </a:cubicBezTo>
                  <a:cubicBezTo>
                    <a:pt x="552" y="123"/>
                    <a:pt x="555" y="121"/>
                    <a:pt x="555" y="118"/>
                  </a:cubicBezTo>
                  <a:cubicBezTo>
                    <a:pt x="555" y="114"/>
                    <a:pt x="552" y="112"/>
                    <a:pt x="549" y="112"/>
                  </a:cubicBezTo>
                  <a:cubicBezTo>
                    <a:pt x="549" y="112"/>
                    <a:pt x="549" y="112"/>
                    <a:pt x="549" y="112"/>
                  </a:cubicBezTo>
                  <a:cubicBezTo>
                    <a:pt x="547" y="112"/>
                    <a:pt x="544" y="114"/>
                    <a:pt x="544" y="118"/>
                  </a:cubicBezTo>
                  <a:close/>
                  <a:moveTo>
                    <a:pt x="544" y="143"/>
                  </a:moveTo>
                  <a:cubicBezTo>
                    <a:pt x="589" y="164"/>
                    <a:pt x="589" y="164"/>
                    <a:pt x="589" y="164"/>
                  </a:cubicBezTo>
                  <a:cubicBezTo>
                    <a:pt x="544" y="187"/>
                    <a:pt x="544" y="187"/>
                    <a:pt x="544" y="187"/>
                  </a:cubicBezTo>
                  <a:cubicBezTo>
                    <a:pt x="544" y="199"/>
                    <a:pt x="544" y="199"/>
                    <a:pt x="544" y="199"/>
                  </a:cubicBezTo>
                  <a:cubicBezTo>
                    <a:pt x="602" y="171"/>
                    <a:pt x="602" y="171"/>
                    <a:pt x="602" y="171"/>
                  </a:cubicBezTo>
                  <a:cubicBezTo>
                    <a:pt x="602" y="159"/>
                    <a:pt x="602" y="159"/>
                    <a:pt x="602" y="159"/>
                  </a:cubicBezTo>
                  <a:cubicBezTo>
                    <a:pt x="544" y="130"/>
                    <a:pt x="544" y="130"/>
                    <a:pt x="544" y="130"/>
                  </a:cubicBezTo>
                  <a:lnTo>
                    <a:pt x="544" y="143"/>
                  </a:lnTo>
                  <a:close/>
                  <a:moveTo>
                    <a:pt x="548" y="121"/>
                  </a:moveTo>
                  <a:cubicBezTo>
                    <a:pt x="547" y="121"/>
                    <a:pt x="547" y="121"/>
                    <a:pt x="547" y="121"/>
                  </a:cubicBezTo>
                  <a:cubicBezTo>
                    <a:pt x="547" y="114"/>
                    <a:pt x="547" y="114"/>
                    <a:pt x="547" y="114"/>
                  </a:cubicBezTo>
                  <a:cubicBezTo>
                    <a:pt x="548" y="114"/>
                    <a:pt x="548" y="114"/>
                    <a:pt x="549" y="114"/>
                  </a:cubicBezTo>
                  <a:cubicBezTo>
                    <a:pt x="550" y="114"/>
                    <a:pt x="551" y="114"/>
                    <a:pt x="551" y="114"/>
                  </a:cubicBezTo>
                  <a:cubicBezTo>
                    <a:pt x="552" y="115"/>
                    <a:pt x="552" y="115"/>
                    <a:pt x="552" y="116"/>
                  </a:cubicBezTo>
                  <a:cubicBezTo>
                    <a:pt x="552" y="117"/>
                    <a:pt x="551" y="117"/>
                    <a:pt x="551" y="118"/>
                  </a:cubicBezTo>
                  <a:cubicBezTo>
                    <a:pt x="551" y="118"/>
                    <a:pt x="551" y="118"/>
                    <a:pt x="551" y="118"/>
                  </a:cubicBezTo>
                  <a:cubicBezTo>
                    <a:pt x="551" y="118"/>
                    <a:pt x="552" y="118"/>
                    <a:pt x="552" y="119"/>
                  </a:cubicBezTo>
                  <a:cubicBezTo>
                    <a:pt x="552" y="121"/>
                    <a:pt x="552" y="121"/>
                    <a:pt x="552" y="121"/>
                  </a:cubicBezTo>
                  <a:cubicBezTo>
                    <a:pt x="551" y="121"/>
                    <a:pt x="551" y="121"/>
                    <a:pt x="551" y="121"/>
                  </a:cubicBezTo>
                  <a:cubicBezTo>
                    <a:pt x="551" y="121"/>
                    <a:pt x="551" y="120"/>
                    <a:pt x="551" y="119"/>
                  </a:cubicBezTo>
                  <a:cubicBezTo>
                    <a:pt x="550" y="119"/>
                    <a:pt x="550" y="118"/>
                    <a:pt x="549" y="118"/>
                  </a:cubicBezTo>
                  <a:cubicBezTo>
                    <a:pt x="548" y="118"/>
                    <a:pt x="548" y="118"/>
                    <a:pt x="548" y="118"/>
                  </a:cubicBezTo>
                  <a:lnTo>
                    <a:pt x="548" y="121"/>
                  </a:lnTo>
                  <a:close/>
                  <a:moveTo>
                    <a:pt x="548" y="117"/>
                  </a:moveTo>
                  <a:cubicBezTo>
                    <a:pt x="549" y="117"/>
                    <a:pt x="549" y="117"/>
                    <a:pt x="549" y="117"/>
                  </a:cubicBezTo>
                  <a:cubicBezTo>
                    <a:pt x="550" y="117"/>
                    <a:pt x="551" y="117"/>
                    <a:pt x="551" y="116"/>
                  </a:cubicBezTo>
                  <a:cubicBezTo>
                    <a:pt x="551" y="115"/>
                    <a:pt x="550" y="115"/>
                    <a:pt x="549" y="115"/>
                  </a:cubicBezTo>
                  <a:cubicBezTo>
                    <a:pt x="549" y="115"/>
                    <a:pt x="548" y="115"/>
                    <a:pt x="548" y="115"/>
                  </a:cubicBezTo>
                  <a:lnTo>
                    <a:pt x="548" y="117"/>
                  </a:lnTo>
                  <a:close/>
                  <a:moveTo>
                    <a:pt x="371" y="411"/>
                  </a:moveTo>
                  <a:cubicBezTo>
                    <a:pt x="112" y="411"/>
                    <a:pt x="112" y="411"/>
                    <a:pt x="112" y="411"/>
                  </a:cubicBezTo>
                  <a:cubicBezTo>
                    <a:pt x="103" y="411"/>
                    <a:pt x="96" y="418"/>
                    <a:pt x="96" y="427"/>
                  </a:cubicBezTo>
                  <a:cubicBezTo>
                    <a:pt x="96" y="436"/>
                    <a:pt x="103" y="443"/>
                    <a:pt x="112" y="443"/>
                  </a:cubicBezTo>
                  <a:cubicBezTo>
                    <a:pt x="371" y="443"/>
                    <a:pt x="371" y="443"/>
                    <a:pt x="371" y="443"/>
                  </a:cubicBezTo>
                  <a:cubicBezTo>
                    <a:pt x="380" y="443"/>
                    <a:pt x="387" y="436"/>
                    <a:pt x="387" y="427"/>
                  </a:cubicBezTo>
                  <a:cubicBezTo>
                    <a:pt x="387" y="418"/>
                    <a:pt x="380" y="411"/>
                    <a:pt x="371" y="411"/>
                  </a:cubicBezTo>
                  <a:close/>
                  <a:moveTo>
                    <a:pt x="724" y="63"/>
                  </a:moveTo>
                  <a:cubicBezTo>
                    <a:pt x="724" y="497"/>
                    <a:pt x="724" y="497"/>
                    <a:pt x="724" y="497"/>
                  </a:cubicBezTo>
                  <a:cubicBezTo>
                    <a:pt x="724" y="532"/>
                    <a:pt x="695" y="561"/>
                    <a:pt x="660" y="561"/>
                  </a:cubicBezTo>
                  <a:cubicBezTo>
                    <a:pt x="64" y="561"/>
                    <a:pt x="64" y="561"/>
                    <a:pt x="64" y="561"/>
                  </a:cubicBezTo>
                  <a:cubicBezTo>
                    <a:pt x="29" y="561"/>
                    <a:pt x="0" y="532"/>
                    <a:pt x="0" y="497"/>
                  </a:cubicBezTo>
                  <a:cubicBezTo>
                    <a:pt x="0" y="63"/>
                    <a:pt x="0" y="63"/>
                    <a:pt x="0" y="63"/>
                  </a:cubicBezTo>
                  <a:cubicBezTo>
                    <a:pt x="0" y="28"/>
                    <a:pt x="29" y="0"/>
                    <a:pt x="64" y="0"/>
                  </a:cubicBezTo>
                  <a:cubicBezTo>
                    <a:pt x="660" y="0"/>
                    <a:pt x="660" y="0"/>
                    <a:pt x="660" y="0"/>
                  </a:cubicBezTo>
                  <a:cubicBezTo>
                    <a:pt x="695" y="0"/>
                    <a:pt x="724" y="28"/>
                    <a:pt x="724" y="63"/>
                  </a:cubicBezTo>
                  <a:close/>
                  <a:moveTo>
                    <a:pt x="32" y="63"/>
                  </a:moveTo>
                  <a:cubicBezTo>
                    <a:pt x="32" y="284"/>
                    <a:pt x="32" y="284"/>
                    <a:pt x="32" y="284"/>
                  </a:cubicBezTo>
                  <a:cubicBezTo>
                    <a:pt x="692" y="284"/>
                    <a:pt x="692" y="284"/>
                    <a:pt x="692" y="284"/>
                  </a:cubicBezTo>
                  <a:cubicBezTo>
                    <a:pt x="692" y="63"/>
                    <a:pt x="692" y="63"/>
                    <a:pt x="692" y="63"/>
                  </a:cubicBezTo>
                  <a:cubicBezTo>
                    <a:pt x="692" y="46"/>
                    <a:pt x="678" y="32"/>
                    <a:pt x="660" y="32"/>
                  </a:cubicBezTo>
                  <a:cubicBezTo>
                    <a:pt x="64" y="32"/>
                    <a:pt x="64" y="32"/>
                    <a:pt x="64" y="32"/>
                  </a:cubicBezTo>
                  <a:cubicBezTo>
                    <a:pt x="46" y="32"/>
                    <a:pt x="32" y="46"/>
                    <a:pt x="32" y="63"/>
                  </a:cubicBezTo>
                  <a:close/>
                  <a:moveTo>
                    <a:pt x="692" y="497"/>
                  </a:moveTo>
                  <a:cubicBezTo>
                    <a:pt x="692" y="316"/>
                    <a:pt x="692" y="316"/>
                    <a:pt x="692" y="316"/>
                  </a:cubicBezTo>
                  <a:cubicBezTo>
                    <a:pt x="32" y="316"/>
                    <a:pt x="32" y="316"/>
                    <a:pt x="32" y="316"/>
                  </a:cubicBezTo>
                  <a:cubicBezTo>
                    <a:pt x="32" y="497"/>
                    <a:pt x="32" y="497"/>
                    <a:pt x="32" y="497"/>
                  </a:cubicBezTo>
                  <a:cubicBezTo>
                    <a:pt x="32" y="515"/>
                    <a:pt x="46" y="529"/>
                    <a:pt x="64" y="529"/>
                  </a:cubicBezTo>
                  <a:cubicBezTo>
                    <a:pt x="660" y="529"/>
                    <a:pt x="660" y="529"/>
                    <a:pt x="660" y="529"/>
                  </a:cubicBezTo>
                  <a:cubicBezTo>
                    <a:pt x="678" y="529"/>
                    <a:pt x="692" y="515"/>
                    <a:pt x="692" y="497"/>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100" dirty="0">
                <a:solidFill>
                  <a:srgbClr val="FFFFFF"/>
                </a:solidFill>
                <a:uFillTx/>
              </a:endParaRPr>
            </a:p>
          </p:txBody>
        </p:sp>
      </p:grpSp>
      <p:sp>
        <p:nvSpPr>
          <p:cNvPr id="127" name="Right Arrow 126"/>
          <p:cNvSpPr>
            <a:spLocks/>
          </p:cNvSpPr>
          <p:nvPr/>
        </p:nvSpPr>
        <p:spPr>
          <a:xfrm>
            <a:off x="10139718" y="4037131"/>
            <a:ext cx="709277" cy="367022"/>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cxnSp>
        <p:nvCxnSpPr>
          <p:cNvPr id="130" name="Straight Arrow Connector 129"/>
          <p:cNvCxnSpPr/>
          <p:nvPr/>
        </p:nvCxnSpPr>
        <p:spPr>
          <a:xfrm>
            <a:off x="7932634" y="4040312"/>
            <a:ext cx="404286" cy="6209"/>
          </a:xfrm>
          <a:prstGeom prst="straightConnector1">
            <a:avLst/>
          </a:prstGeom>
          <a:ln w="38100" cap="rnd">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32" name="Straight Arrow Connector 131"/>
          <p:cNvCxnSpPr/>
          <p:nvPr/>
        </p:nvCxnSpPr>
        <p:spPr>
          <a:xfrm>
            <a:off x="8924856" y="4046521"/>
            <a:ext cx="332990" cy="0"/>
          </a:xfrm>
          <a:prstGeom prst="straightConnector1">
            <a:avLst/>
          </a:prstGeom>
          <a:ln w="38100" cap="rnd">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34" name="TextBox 133"/>
          <p:cNvSpPr txBox="1">
            <a:spLocks/>
          </p:cNvSpPr>
          <p:nvPr/>
        </p:nvSpPr>
        <p:spPr>
          <a:xfrm>
            <a:off x="7091244" y="2857209"/>
            <a:ext cx="702115" cy="369332"/>
          </a:xfrm>
          <a:prstGeom prst="rect">
            <a:avLst/>
          </a:prstGeom>
          <a:noFill/>
        </p:spPr>
        <p:txBody>
          <a:bodyPr wrap="none" lIns="0" tIns="0" rIns="0" bIns="0" rtlCol="0">
            <a:spAutoFit/>
          </a:bodyPr>
          <a:lstStyle/>
          <a:p>
            <a:r>
              <a:rPr lang="en-US" sz="2400" dirty="0">
                <a:uFillTx/>
              </a:rPr>
              <a:t>Push</a:t>
            </a:r>
          </a:p>
        </p:txBody>
      </p:sp>
      <p:sp>
        <p:nvSpPr>
          <p:cNvPr id="135" name="TextBox 134"/>
          <p:cNvSpPr txBox="1">
            <a:spLocks/>
          </p:cNvSpPr>
          <p:nvPr/>
        </p:nvSpPr>
        <p:spPr>
          <a:xfrm>
            <a:off x="654540" y="2857209"/>
            <a:ext cx="514564" cy="369332"/>
          </a:xfrm>
          <a:prstGeom prst="rect">
            <a:avLst/>
          </a:prstGeom>
          <a:noFill/>
        </p:spPr>
        <p:txBody>
          <a:bodyPr wrap="none" lIns="0" tIns="0" rIns="0" bIns="0" rtlCol="0">
            <a:spAutoFit/>
          </a:bodyPr>
          <a:lstStyle/>
          <a:p>
            <a:r>
              <a:rPr lang="en-US" sz="2400" dirty="0">
                <a:uFillTx/>
              </a:rPr>
              <a:t>Pull</a:t>
            </a:r>
          </a:p>
        </p:txBody>
      </p:sp>
      <p:sp>
        <p:nvSpPr>
          <p:cNvPr id="5" name="TextBox 4"/>
          <p:cNvSpPr txBox="1">
            <a:spLocks/>
          </p:cNvSpPr>
          <p:nvPr/>
        </p:nvSpPr>
        <p:spPr>
          <a:xfrm rot="19760213">
            <a:off x="6714952" y="3939295"/>
            <a:ext cx="4993355" cy="1477328"/>
          </a:xfrm>
          <a:prstGeom prst="rect">
            <a:avLst/>
          </a:prstGeom>
          <a:noFill/>
        </p:spPr>
        <p:txBody>
          <a:bodyPr wrap="none" lIns="0" tIns="0" rIns="0" bIns="0" rtlCol="0">
            <a:spAutoFit/>
          </a:bodyPr>
          <a:lstStyle/>
          <a:p>
            <a:r>
              <a:rPr lang="en-US" sz="9600" dirty="0">
                <a:solidFill>
                  <a:srgbClr val="FF0000"/>
                </a:solidFill>
                <a:uFillTx/>
              </a:rPr>
              <a:t>FUTURE</a:t>
            </a:r>
          </a:p>
        </p:txBody>
      </p:sp>
      <p:sp>
        <p:nvSpPr>
          <p:cNvPr id="6" name="TextBox 5"/>
          <p:cNvSpPr txBox="1">
            <a:spLocks/>
          </p:cNvSpPr>
          <p:nvPr/>
        </p:nvSpPr>
        <p:spPr>
          <a:xfrm>
            <a:off x="750013" y="4046521"/>
            <a:ext cx="65" cy="369332"/>
          </a:xfrm>
          <a:prstGeom prst="rect">
            <a:avLst/>
          </a:prstGeom>
          <a:noFill/>
        </p:spPr>
        <p:txBody>
          <a:bodyPr wrap="none" lIns="0" tIns="0" rIns="0" bIns="0" rtlCol="0">
            <a:spAutoFit/>
          </a:bodyPr>
          <a:lstStyle/>
          <a:p>
            <a:endParaRPr lang="en-US" sz="2400" dirty="0">
              <a:uFillTx/>
            </a:endParaRPr>
          </a:p>
        </p:txBody>
      </p:sp>
      <p:grpSp>
        <p:nvGrpSpPr>
          <p:cNvPr id="55" name="Group 329"/>
          <p:cNvGrpSpPr>
            <a:grpSpLocks noChangeAspect="1"/>
          </p:cNvGrpSpPr>
          <p:nvPr/>
        </p:nvGrpSpPr>
        <p:grpSpPr>
          <a:xfrm>
            <a:off x="4011455" y="3895011"/>
            <a:ext cx="346350" cy="284239"/>
            <a:chOff x="1210" y="2"/>
            <a:chExt cx="5264" cy="4320"/>
          </a:xfrm>
          <a:solidFill>
            <a:srgbClr val="FFFFFF"/>
          </a:solidFill>
        </p:grpSpPr>
        <p:sp>
          <p:nvSpPr>
            <p:cNvPr id="56" name="Freeform 330"/>
            <p:cNvSpPr>
              <a:spLocks/>
            </p:cNvSpPr>
            <p:nvPr/>
          </p:nvSpPr>
          <p:spPr bwMode="auto">
            <a:xfrm>
              <a:off x="1898" y="540"/>
              <a:ext cx="2125" cy="1356"/>
            </a:xfrm>
            <a:custGeom>
              <a:avLst/>
              <a:gdLst>
                <a:gd name="T0" fmla="*/ 50 w 1016"/>
                <a:gd name="T1" fmla="*/ 371 h 648"/>
                <a:gd name="T2" fmla="*/ 845 w 1016"/>
                <a:gd name="T3" fmla="*/ 371 h 648"/>
                <a:gd name="T4" fmla="*/ 654 w 1016"/>
                <a:gd name="T5" fmla="*/ 562 h 648"/>
                <a:gd name="T6" fmla="*/ 654 w 1016"/>
                <a:gd name="T7" fmla="*/ 633 h 648"/>
                <a:gd name="T8" fmla="*/ 690 w 1016"/>
                <a:gd name="T9" fmla="*/ 648 h 648"/>
                <a:gd name="T10" fmla="*/ 725 w 1016"/>
                <a:gd name="T11" fmla="*/ 633 h 648"/>
                <a:gd name="T12" fmla="*/ 1001 w 1016"/>
                <a:gd name="T13" fmla="*/ 357 h 648"/>
                <a:gd name="T14" fmla="*/ 1016 w 1016"/>
                <a:gd name="T15" fmla="*/ 321 h 648"/>
                <a:gd name="T16" fmla="*/ 1001 w 1016"/>
                <a:gd name="T17" fmla="*/ 286 h 648"/>
                <a:gd name="T18" fmla="*/ 735 w 1016"/>
                <a:gd name="T19" fmla="*/ 20 h 648"/>
                <a:gd name="T20" fmla="*/ 665 w 1016"/>
                <a:gd name="T21" fmla="*/ 20 h 648"/>
                <a:gd name="T22" fmla="*/ 665 w 1016"/>
                <a:gd name="T23" fmla="*/ 91 h 648"/>
                <a:gd name="T24" fmla="*/ 845 w 1016"/>
                <a:gd name="T25" fmla="*/ 271 h 648"/>
                <a:gd name="T26" fmla="*/ 50 w 1016"/>
                <a:gd name="T27" fmla="*/ 271 h 648"/>
                <a:gd name="T28" fmla="*/ 0 w 1016"/>
                <a:gd name="T29" fmla="*/ 321 h 648"/>
                <a:gd name="T30" fmla="*/ 50 w 1016"/>
                <a:gd name="T31" fmla="*/ 371 h 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16" h="648">
                  <a:moveTo>
                    <a:pt x="50" y="371"/>
                  </a:moveTo>
                  <a:cubicBezTo>
                    <a:pt x="845" y="371"/>
                    <a:pt x="845" y="371"/>
                    <a:pt x="845" y="371"/>
                  </a:cubicBezTo>
                  <a:cubicBezTo>
                    <a:pt x="654" y="562"/>
                    <a:pt x="654" y="562"/>
                    <a:pt x="654" y="562"/>
                  </a:cubicBezTo>
                  <a:cubicBezTo>
                    <a:pt x="635" y="582"/>
                    <a:pt x="635" y="613"/>
                    <a:pt x="654" y="633"/>
                  </a:cubicBezTo>
                  <a:cubicBezTo>
                    <a:pt x="664" y="643"/>
                    <a:pt x="677" y="648"/>
                    <a:pt x="690" y="648"/>
                  </a:cubicBezTo>
                  <a:cubicBezTo>
                    <a:pt x="703" y="648"/>
                    <a:pt x="715" y="643"/>
                    <a:pt x="725" y="633"/>
                  </a:cubicBezTo>
                  <a:cubicBezTo>
                    <a:pt x="1001" y="357"/>
                    <a:pt x="1001" y="357"/>
                    <a:pt x="1001" y="357"/>
                  </a:cubicBezTo>
                  <a:cubicBezTo>
                    <a:pt x="1011" y="347"/>
                    <a:pt x="1016" y="335"/>
                    <a:pt x="1016" y="321"/>
                  </a:cubicBezTo>
                  <a:cubicBezTo>
                    <a:pt x="1016" y="308"/>
                    <a:pt x="1011" y="295"/>
                    <a:pt x="1001" y="286"/>
                  </a:cubicBezTo>
                  <a:cubicBezTo>
                    <a:pt x="735" y="20"/>
                    <a:pt x="735" y="20"/>
                    <a:pt x="735" y="20"/>
                  </a:cubicBezTo>
                  <a:cubicBezTo>
                    <a:pt x="716" y="0"/>
                    <a:pt x="684" y="0"/>
                    <a:pt x="665" y="20"/>
                  </a:cubicBezTo>
                  <a:cubicBezTo>
                    <a:pt x="645" y="39"/>
                    <a:pt x="645" y="71"/>
                    <a:pt x="665" y="91"/>
                  </a:cubicBezTo>
                  <a:cubicBezTo>
                    <a:pt x="845" y="271"/>
                    <a:pt x="845" y="271"/>
                    <a:pt x="845" y="271"/>
                  </a:cubicBezTo>
                  <a:cubicBezTo>
                    <a:pt x="50" y="271"/>
                    <a:pt x="50" y="271"/>
                    <a:pt x="50" y="271"/>
                  </a:cubicBezTo>
                  <a:cubicBezTo>
                    <a:pt x="23" y="271"/>
                    <a:pt x="0" y="294"/>
                    <a:pt x="0" y="321"/>
                  </a:cubicBezTo>
                  <a:cubicBezTo>
                    <a:pt x="0" y="349"/>
                    <a:pt x="23" y="371"/>
                    <a:pt x="50" y="37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dirty="0">
                <a:solidFill>
                  <a:srgbClr val="FFFFFF"/>
                </a:solidFill>
                <a:uFillTx/>
              </a:endParaRPr>
            </a:p>
          </p:txBody>
        </p:sp>
        <p:sp>
          <p:nvSpPr>
            <p:cNvPr id="57" name="Freeform 331"/>
            <p:cNvSpPr>
              <a:spLocks noEditPoints="1"/>
            </p:cNvSpPr>
            <p:nvPr/>
          </p:nvSpPr>
          <p:spPr bwMode="auto">
            <a:xfrm>
              <a:off x="1210" y="2"/>
              <a:ext cx="5264" cy="4320"/>
            </a:xfrm>
            <a:custGeom>
              <a:avLst/>
              <a:gdLst>
                <a:gd name="T0" fmla="*/ 2307 w 2517"/>
                <a:gd name="T1" fmla="*/ 0 h 2064"/>
                <a:gd name="T2" fmla="*/ 210 w 2517"/>
                <a:gd name="T3" fmla="*/ 0 h 2064"/>
                <a:gd name="T4" fmla="*/ 0 w 2517"/>
                <a:gd name="T5" fmla="*/ 210 h 2064"/>
                <a:gd name="T6" fmla="*/ 0 w 2517"/>
                <a:gd name="T7" fmla="*/ 1854 h 2064"/>
                <a:gd name="T8" fmla="*/ 210 w 2517"/>
                <a:gd name="T9" fmla="*/ 2064 h 2064"/>
                <a:gd name="T10" fmla="*/ 2307 w 2517"/>
                <a:gd name="T11" fmla="*/ 2064 h 2064"/>
                <a:gd name="T12" fmla="*/ 2517 w 2517"/>
                <a:gd name="T13" fmla="*/ 1854 h 2064"/>
                <a:gd name="T14" fmla="*/ 2517 w 2517"/>
                <a:gd name="T15" fmla="*/ 210 h 2064"/>
                <a:gd name="T16" fmla="*/ 2307 w 2517"/>
                <a:gd name="T17" fmla="*/ 0 h 2064"/>
                <a:gd name="T18" fmla="*/ 210 w 2517"/>
                <a:gd name="T19" fmla="*/ 100 h 2064"/>
                <a:gd name="T20" fmla="*/ 2307 w 2517"/>
                <a:gd name="T21" fmla="*/ 100 h 2064"/>
                <a:gd name="T22" fmla="*/ 2417 w 2517"/>
                <a:gd name="T23" fmla="*/ 210 h 2064"/>
                <a:gd name="T24" fmla="*/ 2417 w 2517"/>
                <a:gd name="T25" fmla="*/ 1073 h 2064"/>
                <a:gd name="T26" fmla="*/ 100 w 2517"/>
                <a:gd name="T27" fmla="*/ 1073 h 2064"/>
                <a:gd name="T28" fmla="*/ 100 w 2517"/>
                <a:gd name="T29" fmla="*/ 210 h 2064"/>
                <a:gd name="T30" fmla="*/ 210 w 2517"/>
                <a:gd name="T31" fmla="*/ 100 h 2064"/>
                <a:gd name="T32" fmla="*/ 2307 w 2517"/>
                <a:gd name="T33" fmla="*/ 1964 h 2064"/>
                <a:gd name="T34" fmla="*/ 210 w 2517"/>
                <a:gd name="T35" fmla="*/ 1964 h 2064"/>
                <a:gd name="T36" fmla="*/ 100 w 2517"/>
                <a:gd name="T37" fmla="*/ 1854 h 2064"/>
                <a:gd name="T38" fmla="*/ 100 w 2517"/>
                <a:gd name="T39" fmla="*/ 1173 h 2064"/>
                <a:gd name="T40" fmla="*/ 2417 w 2517"/>
                <a:gd name="T41" fmla="*/ 1173 h 2064"/>
                <a:gd name="T42" fmla="*/ 2417 w 2517"/>
                <a:gd name="T43" fmla="*/ 1854 h 2064"/>
                <a:gd name="T44" fmla="*/ 2307 w 2517"/>
                <a:gd name="T45" fmla="*/ 1964 h 20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17" h="2064">
                  <a:moveTo>
                    <a:pt x="2307" y="0"/>
                  </a:moveTo>
                  <a:cubicBezTo>
                    <a:pt x="210" y="0"/>
                    <a:pt x="210" y="0"/>
                    <a:pt x="210" y="0"/>
                  </a:cubicBezTo>
                  <a:cubicBezTo>
                    <a:pt x="94" y="0"/>
                    <a:pt x="0" y="95"/>
                    <a:pt x="0" y="210"/>
                  </a:cubicBezTo>
                  <a:cubicBezTo>
                    <a:pt x="0" y="1854"/>
                    <a:pt x="0" y="1854"/>
                    <a:pt x="0" y="1854"/>
                  </a:cubicBezTo>
                  <a:cubicBezTo>
                    <a:pt x="0" y="1969"/>
                    <a:pt x="94" y="2064"/>
                    <a:pt x="210" y="2064"/>
                  </a:cubicBezTo>
                  <a:cubicBezTo>
                    <a:pt x="2307" y="2064"/>
                    <a:pt x="2307" y="2064"/>
                    <a:pt x="2307" y="2064"/>
                  </a:cubicBezTo>
                  <a:cubicBezTo>
                    <a:pt x="2423" y="2064"/>
                    <a:pt x="2517" y="1969"/>
                    <a:pt x="2517" y="1854"/>
                  </a:cubicBezTo>
                  <a:cubicBezTo>
                    <a:pt x="2517" y="210"/>
                    <a:pt x="2517" y="210"/>
                    <a:pt x="2517" y="210"/>
                  </a:cubicBezTo>
                  <a:cubicBezTo>
                    <a:pt x="2517" y="95"/>
                    <a:pt x="2423" y="0"/>
                    <a:pt x="2307" y="0"/>
                  </a:cubicBezTo>
                  <a:close/>
                  <a:moveTo>
                    <a:pt x="210" y="100"/>
                  </a:moveTo>
                  <a:cubicBezTo>
                    <a:pt x="2307" y="100"/>
                    <a:pt x="2307" y="100"/>
                    <a:pt x="2307" y="100"/>
                  </a:cubicBezTo>
                  <a:cubicBezTo>
                    <a:pt x="2367" y="100"/>
                    <a:pt x="2417" y="150"/>
                    <a:pt x="2417" y="210"/>
                  </a:cubicBezTo>
                  <a:cubicBezTo>
                    <a:pt x="2417" y="1073"/>
                    <a:pt x="2417" y="1073"/>
                    <a:pt x="2417" y="1073"/>
                  </a:cubicBezTo>
                  <a:cubicBezTo>
                    <a:pt x="100" y="1073"/>
                    <a:pt x="100" y="1073"/>
                    <a:pt x="100" y="1073"/>
                  </a:cubicBezTo>
                  <a:cubicBezTo>
                    <a:pt x="100" y="210"/>
                    <a:pt x="100" y="210"/>
                    <a:pt x="100" y="210"/>
                  </a:cubicBezTo>
                  <a:cubicBezTo>
                    <a:pt x="100" y="150"/>
                    <a:pt x="149" y="100"/>
                    <a:pt x="210" y="100"/>
                  </a:cubicBezTo>
                  <a:close/>
                  <a:moveTo>
                    <a:pt x="2307" y="1964"/>
                  </a:moveTo>
                  <a:cubicBezTo>
                    <a:pt x="210" y="1964"/>
                    <a:pt x="210" y="1964"/>
                    <a:pt x="210" y="1964"/>
                  </a:cubicBezTo>
                  <a:cubicBezTo>
                    <a:pt x="149" y="1964"/>
                    <a:pt x="100" y="1914"/>
                    <a:pt x="100" y="1854"/>
                  </a:cubicBezTo>
                  <a:cubicBezTo>
                    <a:pt x="100" y="1173"/>
                    <a:pt x="100" y="1173"/>
                    <a:pt x="100" y="1173"/>
                  </a:cubicBezTo>
                  <a:cubicBezTo>
                    <a:pt x="2417" y="1173"/>
                    <a:pt x="2417" y="1173"/>
                    <a:pt x="2417" y="1173"/>
                  </a:cubicBezTo>
                  <a:cubicBezTo>
                    <a:pt x="2417" y="1854"/>
                    <a:pt x="2417" y="1854"/>
                    <a:pt x="2417" y="1854"/>
                  </a:cubicBezTo>
                  <a:cubicBezTo>
                    <a:pt x="2417" y="1914"/>
                    <a:pt x="2367" y="1964"/>
                    <a:pt x="2307" y="196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dirty="0">
                <a:solidFill>
                  <a:srgbClr val="FFFFFF"/>
                </a:solidFill>
                <a:uFillTx/>
              </a:endParaRPr>
            </a:p>
          </p:txBody>
        </p:sp>
        <p:sp>
          <p:nvSpPr>
            <p:cNvPr id="58" name="Freeform 332"/>
            <p:cNvSpPr>
              <a:spLocks/>
            </p:cNvSpPr>
            <p:nvPr/>
          </p:nvSpPr>
          <p:spPr bwMode="auto">
            <a:xfrm>
              <a:off x="1620" y="3125"/>
              <a:ext cx="2464" cy="209"/>
            </a:xfrm>
            <a:custGeom>
              <a:avLst/>
              <a:gdLst>
                <a:gd name="T0" fmla="*/ 1128 w 1178"/>
                <a:gd name="T1" fmla="*/ 0 h 100"/>
                <a:gd name="T2" fmla="*/ 50 w 1178"/>
                <a:gd name="T3" fmla="*/ 0 h 100"/>
                <a:gd name="T4" fmla="*/ 0 w 1178"/>
                <a:gd name="T5" fmla="*/ 50 h 100"/>
                <a:gd name="T6" fmla="*/ 50 w 1178"/>
                <a:gd name="T7" fmla="*/ 100 h 100"/>
                <a:gd name="T8" fmla="*/ 1128 w 1178"/>
                <a:gd name="T9" fmla="*/ 100 h 100"/>
                <a:gd name="T10" fmla="*/ 1178 w 1178"/>
                <a:gd name="T11" fmla="*/ 50 h 100"/>
                <a:gd name="T12" fmla="*/ 1128 w 1178"/>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1178" h="100">
                  <a:moveTo>
                    <a:pt x="1128" y="0"/>
                  </a:moveTo>
                  <a:cubicBezTo>
                    <a:pt x="50" y="0"/>
                    <a:pt x="50" y="0"/>
                    <a:pt x="50" y="0"/>
                  </a:cubicBezTo>
                  <a:cubicBezTo>
                    <a:pt x="23" y="0"/>
                    <a:pt x="0" y="23"/>
                    <a:pt x="0" y="50"/>
                  </a:cubicBezTo>
                  <a:cubicBezTo>
                    <a:pt x="0" y="78"/>
                    <a:pt x="23" y="100"/>
                    <a:pt x="50" y="100"/>
                  </a:cubicBezTo>
                  <a:cubicBezTo>
                    <a:pt x="1128" y="100"/>
                    <a:pt x="1128" y="100"/>
                    <a:pt x="1128" y="100"/>
                  </a:cubicBezTo>
                  <a:cubicBezTo>
                    <a:pt x="1155" y="100"/>
                    <a:pt x="1178" y="78"/>
                    <a:pt x="1178" y="50"/>
                  </a:cubicBezTo>
                  <a:cubicBezTo>
                    <a:pt x="1178" y="23"/>
                    <a:pt x="1155" y="0"/>
                    <a:pt x="11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dirty="0">
                <a:solidFill>
                  <a:srgbClr val="FFFFFF"/>
                </a:solidFill>
                <a:uFillTx/>
              </a:endParaRPr>
            </a:p>
          </p:txBody>
        </p:sp>
      </p:grpSp>
      <p:sp>
        <p:nvSpPr>
          <p:cNvPr id="7" name="TextBox 6"/>
          <p:cNvSpPr txBox="1">
            <a:spLocks/>
          </p:cNvSpPr>
          <p:nvPr/>
        </p:nvSpPr>
        <p:spPr>
          <a:xfrm>
            <a:off x="319308" y="3624714"/>
            <a:ext cx="1027525" cy="738664"/>
          </a:xfrm>
          <a:prstGeom prst="rect">
            <a:avLst/>
          </a:prstGeom>
          <a:noFill/>
        </p:spPr>
        <p:txBody>
          <a:bodyPr wrap="none" lIns="0" tIns="0" rIns="0" bIns="0" rtlCol="0">
            <a:spAutoFit/>
          </a:bodyPr>
          <a:lstStyle/>
          <a:p>
            <a:pPr algn="ctr"/>
            <a:r>
              <a:rPr lang="en-US" sz="2400" dirty="0">
                <a:uFillTx/>
              </a:rPr>
              <a:t>Google</a:t>
            </a:r>
          </a:p>
          <a:p>
            <a:pPr algn="ctr"/>
            <a:r>
              <a:rPr lang="en-US" sz="2400" dirty="0">
                <a:uFillTx/>
              </a:rPr>
              <a:t>Service</a:t>
            </a:r>
          </a:p>
        </p:txBody>
      </p:sp>
      <p:sp>
        <p:nvSpPr>
          <p:cNvPr id="9" name="Process 8"/>
          <p:cNvSpPr>
            <a:spLocks/>
          </p:cNvSpPr>
          <p:nvPr/>
        </p:nvSpPr>
        <p:spPr>
          <a:xfrm>
            <a:off x="2260135" y="3802073"/>
            <a:ext cx="723621" cy="453891"/>
          </a:xfrm>
          <a:prstGeom prst="flowChartProcess">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r>
              <a:rPr lang="en-US" sz="1200" dirty="0">
                <a:solidFill>
                  <a:schemeClr val="bg1"/>
                </a:solidFill>
                <a:uFillTx/>
              </a:rPr>
              <a:t>PubSub</a:t>
            </a:r>
          </a:p>
        </p:txBody>
      </p:sp>
      <p:sp>
        <p:nvSpPr>
          <p:cNvPr id="61" name="TextBox 60"/>
          <p:cNvSpPr txBox="1">
            <a:spLocks/>
          </p:cNvSpPr>
          <p:nvPr/>
        </p:nvSpPr>
        <p:spPr>
          <a:xfrm>
            <a:off x="5221100" y="4565220"/>
            <a:ext cx="740587" cy="123111"/>
          </a:xfrm>
          <a:prstGeom prst="rect">
            <a:avLst/>
          </a:prstGeom>
          <a:noFill/>
        </p:spPr>
        <p:txBody>
          <a:bodyPr wrap="none" lIns="0" tIns="0" rIns="0" bIns="0" rtlCol="0">
            <a:spAutoFit/>
          </a:bodyPr>
          <a:lstStyle/>
          <a:p>
            <a:pPr algn="ctr"/>
            <a:r>
              <a:rPr lang="en-US" sz="800" dirty="0">
                <a:uFillTx/>
              </a:rPr>
              <a:t>Splunk Indexers</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Problem for Cloud GDI</a:t>
            </a:r>
          </a:p>
        </p:txBody>
      </p:sp>
      <p:sp>
        <p:nvSpPr>
          <p:cNvPr id="3" name="Subtitle 2"/>
          <p:cNvSpPr>
            <a:spLocks noGrp="1"/>
          </p:cNvSpPr>
          <p:nvPr>
            <p:ph type="subTitle" idx="14"/>
          </p:nvPr>
        </p:nvSpPr>
        <p:spPr/>
        <p:txBody>
          <a:bodyPr/>
          <a:lstStyle/>
          <a:p>
            <a:endParaRPr lang="en-US" dirty="0">
              <a:uFillTx/>
            </a:endParaRPr>
          </a:p>
        </p:txBody>
      </p:sp>
      <p:grpSp>
        <p:nvGrpSpPr>
          <p:cNvPr id="4" name="Group 3"/>
          <p:cNvGrpSpPr/>
          <p:nvPr/>
        </p:nvGrpSpPr>
        <p:grpSpPr>
          <a:xfrm>
            <a:off x="486739" y="2228615"/>
            <a:ext cx="4703154" cy="3250353"/>
            <a:chOff x="486739" y="2228615"/>
            <a:chExt cx="4703154" cy="3250353"/>
          </a:xfrm>
        </p:grpSpPr>
        <p:sp>
          <p:nvSpPr>
            <p:cNvPr id="5" name="Freeform 160"/>
            <p:cNvSpPr>
              <a:spLocks noEditPoints="1"/>
            </p:cNvSpPr>
            <p:nvPr/>
          </p:nvSpPr>
          <p:spPr bwMode="auto">
            <a:xfrm>
              <a:off x="1786741" y="2605794"/>
              <a:ext cx="450063" cy="283810"/>
            </a:xfrm>
            <a:custGeom>
              <a:avLst/>
              <a:gdLst>
                <a:gd name="T0" fmla="*/ 730 w 888"/>
                <a:gd name="T1" fmla="*/ 247 h 560"/>
                <a:gd name="T2" fmla="*/ 716 w 888"/>
                <a:gd name="T3" fmla="*/ 248 h 560"/>
                <a:gd name="T4" fmla="*/ 502 w 888"/>
                <a:gd name="T5" fmla="*/ 25 h 560"/>
                <a:gd name="T6" fmla="*/ 210 w 888"/>
                <a:gd name="T7" fmla="*/ 149 h 560"/>
                <a:gd name="T8" fmla="*/ 63 w 888"/>
                <a:gd name="T9" fmla="*/ 207 h 560"/>
                <a:gd name="T10" fmla="*/ 0 w 888"/>
                <a:gd name="T11" fmla="*/ 354 h 560"/>
                <a:gd name="T12" fmla="*/ 191 w 888"/>
                <a:gd name="T13" fmla="*/ 559 h 560"/>
                <a:gd name="T14" fmla="*/ 546 w 888"/>
                <a:gd name="T15" fmla="*/ 560 h 560"/>
                <a:gd name="T16" fmla="*/ 730 w 888"/>
                <a:gd name="T17" fmla="*/ 560 h 560"/>
                <a:gd name="T18" fmla="*/ 888 w 888"/>
                <a:gd name="T19" fmla="*/ 404 h 560"/>
                <a:gd name="T20" fmla="*/ 730 w 888"/>
                <a:gd name="T21" fmla="*/ 247 h 560"/>
                <a:gd name="T22" fmla="*/ 730 w 888"/>
                <a:gd name="T23" fmla="*/ 528 h 560"/>
                <a:gd name="T24" fmla="*/ 546 w 888"/>
                <a:gd name="T25" fmla="*/ 528 h 560"/>
                <a:gd name="T26" fmla="*/ 191 w 888"/>
                <a:gd name="T27" fmla="*/ 527 h 560"/>
                <a:gd name="T28" fmla="*/ 32 w 888"/>
                <a:gd name="T29" fmla="*/ 354 h 560"/>
                <a:gd name="T30" fmla="*/ 85 w 888"/>
                <a:gd name="T31" fmla="*/ 230 h 560"/>
                <a:gd name="T32" fmla="*/ 210 w 888"/>
                <a:gd name="T33" fmla="*/ 181 h 560"/>
                <a:gd name="T34" fmla="*/ 228 w 888"/>
                <a:gd name="T35" fmla="*/ 181 h 560"/>
                <a:gd name="T36" fmla="*/ 237 w 888"/>
                <a:gd name="T37" fmla="*/ 165 h 560"/>
                <a:gd name="T38" fmla="*/ 442 w 888"/>
                <a:gd name="T39" fmla="*/ 51 h 560"/>
                <a:gd name="T40" fmla="*/ 496 w 888"/>
                <a:gd name="T41" fmla="*/ 56 h 560"/>
                <a:gd name="T42" fmla="*/ 684 w 888"/>
                <a:gd name="T43" fmla="*/ 253 h 560"/>
                <a:gd name="T44" fmla="*/ 689 w 888"/>
                <a:gd name="T45" fmla="*/ 283 h 560"/>
                <a:gd name="T46" fmla="*/ 719 w 888"/>
                <a:gd name="T47" fmla="*/ 280 h 560"/>
                <a:gd name="T48" fmla="*/ 730 w 888"/>
                <a:gd name="T49" fmla="*/ 279 h 560"/>
                <a:gd name="T50" fmla="*/ 856 w 888"/>
                <a:gd name="T51" fmla="*/ 404 h 560"/>
                <a:gd name="T52" fmla="*/ 730 w 888"/>
                <a:gd name="T53" fmla="*/ 528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88" h="560">
                  <a:moveTo>
                    <a:pt x="730" y="247"/>
                  </a:moveTo>
                  <a:cubicBezTo>
                    <a:pt x="725" y="247"/>
                    <a:pt x="721" y="247"/>
                    <a:pt x="716" y="248"/>
                  </a:cubicBezTo>
                  <a:cubicBezTo>
                    <a:pt x="699" y="136"/>
                    <a:pt x="616" y="49"/>
                    <a:pt x="502" y="25"/>
                  </a:cubicBezTo>
                  <a:cubicBezTo>
                    <a:pt x="386" y="0"/>
                    <a:pt x="272" y="49"/>
                    <a:pt x="210" y="149"/>
                  </a:cubicBezTo>
                  <a:cubicBezTo>
                    <a:pt x="154" y="149"/>
                    <a:pt x="103" y="169"/>
                    <a:pt x="63" y="207"/>
                  </a:cubicBezTo>
                  <a:cubicBezTo>
                    <a:pt x="23" y="246"/>
                    <a:pt x="0" y="298"/>
                    <a:pt x="0" y="354"/>
                  </a:cubicBezTo>
                  <a:cubicBezTo>
                    <a:pt x="0" y="462"/>
                    <a:pt x="83" y="550"/>
                    <a:pt x="191" y="559"/>
                  </a:cubicBezTo>
                  <a:cubicBezTo>
                    <a:pt x="546" y="560"/>
                    <a:pt x="546" y="560"/>
                    <a:pt x="546" y="560"/>
                  </a:cubicBezTo>
                  <a:cubicBezTo>
                    <a:pt x="730" y="560"/>
                    <a:pt x="730" y="560"/>
                    <a:pt x="730" y="560"/>
                  </a:cubicBezTo>
                  <a:cubicBezTo>
                    <a:pt x="817" y="560"/>
                    <a:pt x="888" y="490"/>
                    <a:pt x="888" y="404"/>
                  </a:cubicBezTo>
                  <a:cubicBezTo>
                    <a:pt x="888" y="317"/>
                    <a:pt x="817" y="247"/>
                    <a:pt x="730" y="247"/>
                  </a:cubicBezTo>
                  <a:close/>
                  <a:moveTo>
                    <a:pt x="730" y="528"/>
                  </a:moveTo>
                  <a:cubicBezTo>
                    <a:pt x="546" y="528"/>
                    <a:pt x="546" y="528"/>
                    <a:pt x="546" y="528"/>
                  </a:cubicBezTo>
                  <a:cubicBezTo>
                    <a:pt x="191" y="527"/>
                    <a:pt x="191" y="527"/>
                    <a:pt x="191" y="527"/>
                  </a:cubicBezTo>
                  <a:cubicBezTo>
                    <a:pt x="102" y="520"/>
                    <a:pt x="32" y="445"/>
                    <a:pt x="32" y="354"/>
                  </a:cubicBezTo>
                  <a:cubicBezTo>
                    <a:pt x="32" y="307"/>
                    <a:pt x="51" y="263"/>
                    <a:pt x="85" y="230"/>
                  </a:cubicBezTo>
                  <a:cubicBezTo>
                    <a:pt x="119" y="198"/>
                    <a:pt x="162" y="181"/>
                    <a:pt x="210" y="181"/>
                  </a:cubicBezTo>
                  <a:cubicBezTo>
                    <a:pt x="228" y="181"/>
                    <a:pt x="228" y="181"/>
                    <a:pt x="228" y="181"/>
                  </a:cubicBezTo>
                  <a:cubicBezTo>
                    <a:pt x="237" y="165"/>
                    <a:pt x="237" y="165"/>
                    <a:pt x="237" y="165"/>
                  </a:cubicBezTo>
                  <a:cubicBezTo>
                    <a:pt x="282" y="93"/>
                    <a:pt x="358" y="51"/>
                    <a:pt x="442" y="51"/>
                  </a:cubicBezTo>
                  <a:cubicBezTo>
                    <a:pt x="460" y="51"/>
                    <a:pt x="478" y="52"/>
                    <a:pt x="496" y="56"/>
                  </a:cubicBezTo>
                  <a:cubicBezTo>
                    <a:pt x="597" y="78"/>
                    <a:pt x="669" y="153"/>
                    <a:pt x="684" y="253"/>
                  </a:cubicBezTo>
                  <a:cubicBezTo>
                    <a:pt x="689" y="283"/>
                    <a:pt x="689" y="283"/>
                    <a:pt x="689" y="283"/>
                  </a:cubicBezTo>
                  <a:cubicBezTo>
                    <a:pt x="719" y="280"/>
                    <a:pt x="719" y="280"/>
                    <a:pt x="719" y="280"/>
                  </a:cubicBezTo>
                  <a:cubicBezTo>
                    <a:pt x="723" y="279"/>
                    <a:pt x="726" y="279"/>
                    <a:pt x="730" y="279"/>
                  </a:cubicBezTo>
                  <a:cubicBezTo>
                    <a:pt x="799" y="279"/>
                    <a:pt x="856" y="335"/>
                    <a:pt x="856" y="404"/>
                  </a:cubicBezTo>
                  <a:cubicBezTo>
                    <a:pt x="856" y="472"/>
                    <a:pt x="799" y="528"/>
                    <a:pt x="730" y="528"/>
                  </a:cubicBezTo>
                  <a:close/>
                </a:path>
              </a:pathLst>
            </a:custGeom>
            <a:solidFill>
              <a:srgbClr val="000000"/>
            </a:solidFill>
            <a:ln>
              <a:solidFill>
                <a:srgbClr val="007EB6"/>
              </a:solidFill>
            </a:ln>
          </p:spPr>
          <p:txBody>
            <a:bodyPr vert="horz" wrap="square" lIns="91440" tIns="45720" rIns="91440" bIns="45720" numCol="1" anchor="t" anchorCtr="0" compatLnSpc="1">
              <a:prstTxWarp prst="textNoShape">
                <a:avLst/>
              </a:prstTxWarp>
            </a:bodyPr>
            <a:lstStyle/>
            <a:p>
              <a:endParaRPr lang="en-US" sz="1100" dirty="0">
                <a:solidFill>
                  <a:srgbClr val="000000"/>
                </a:solidFill>
                <a:uFillTx/>
              </a:endParaRPr>
            </a:p>
          </p:txBody>
        </p:sp>
        <p:sp>
          <p:nvSpPr>
            <p:cNvPr id="6" name="Freeform 160"/>
            <p:cNvSpPr>
              <a:spLocks noEditPoints="1"/>
            </p:cNvSpPr>
            <p:nvPr/>
          </p:nvSpPr>
          <p:spPr bwMode="auto">
            <a:xfrm>
              <a:off x="3736744" y="2605794"/>
              <a:ext cx="450063" cy="283810"/>
            </a:xfrm>
            <a:custGeom>
              <a:avLst/>
              <a:gdLst>
                <a:gd name="T0" fmla="*/ 730 w 888"/>
                <a:gd name="T1" fmla="*/ 247 h 560"/>
                <a:gd name="T2" fmla="*/ 716 w 888"/>
                <a:gd name="T3" fmla="*/ 248 h 560"/>
                <a:gd name="T4" fmla="*/ 502 w 888"/>
                <a:gd name="T5" fmla="*/ 25 h 560"/>
                <a:gd name="T6" fmla="*/ 210 w 888"/>
                <a:gd name="T7" fmla="*/ 149 h 560"/>
                <a:gd name="T8" fmla="*/ 63 w 888"/>
                <a:gd name="T9" fmla="*/ 207 h 560"/>
                <a:gd name="T10" fmla="*/ 0 w 888"/>
                <a:gd name="T11" fmla="*/ 354 h 560"/>
                <a:gd name="T12" fmla="*/ 191 w 888"/>
                <a:gd name="T13" fmla="*/ 559 h 560"/>
                <a:gd name="T14" fmla="*/ 546 w 888"/>
                <a:gd name="T15" fmla="*/ 560 h 560"/>
                <a:gd name="T16" fmla="*/ 730 w 888"/>
                <a:gd name="T17" fmla="*/ 560 h 560"/>
                <a:gd name="T18" fmla="*/ 888 w 888"/>
                <a:gd name="T19" fmla="*/ 404 h 560"/>
                <a:gd name="T20" fmla="*/ 730 w 888"/>
                <a:gd name="T21" fmla="*/ 247 h 560"/>
                <a:gd name="T22" fmla="*/ 730 w 888"/>
                <a:gd name="T23" fmla="*/ 528 h 560"/>
                <a:gd name="T24" fmla="*/ 546 w 888"/>
                <a:gd name="T25" fmla="*/ 528 h 560"/>
                <a:gd name="T26" fmla="*/ 191 w 888"/>
                <a:gd name="T27" fmla="*/ 527 h 560"/>
                <a:gd name="T28" fmla="*/ 32 w 888"/>
                <a:gd name="T29" fmla="*/ 354 h 560"/>
                <a:gd name="T30" fmla="*/ 85 w 888"/>
                <a:gd name="T31" fmla="*/ 230 h 560"/>
                <a:gd name="T32" fmla="*/ 210 w 888"/>
                <a:gd name="T33" fmla="*/ 181 h 560"/>
                <a:gd name="T34" fmla="*/ 228 w 888"/>
                <a:gd name="T35" fmla="*/ 181 h 560"/>
                <a:gd name="T36" fmla="*/ 237 w 888"/>
                <a:gd name="T37" fmla="*/ 165 h 560"/>
                <a:gd name="T38" fmla="*/ 442 w 888"/>
                <a:gd name="T39" fmla="*/ 51 h 560"/>
                <a:gd name="T40" fmla="*/ 496 w 888"/>
                <a:gd name="T41" fmla="*/ 56 h 560"/>
                <a:gd name="T42" fmla="*/ 684 w 888"/>
                <a:gd name="T43" fmla="*/ 253 h 560"/>
                <a:gd name="T44" fmla="*/ 689 w 888"/>
                <a:gd name="T45" fmla="*/ 283 h 560"/>
                <a:gd name="T46" fmla="*/ 719 w 888"/>
                <a:gd name="T47" fmla="*/ 280 h 560"/>
                <a:gd name="T48" fmla="*/ 730 w 888"/>
                <a:gd name="T49" fmla="*/ 279 h 560"/>
                <a:gd name="T50" fmla="*/ 856 w 888"/>
                <a:gd name="T51" fmla="*/ 404 h 560"/>
                <a:gd name="T52" fmla="*/ 730 w 888"/>
                <a:gd name="T53" fmla="*/ 528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88" h="560">
                  <a:moveTo>
                    <a:pt x="730" y="247"/>
                  </a:moveTo>
                  <a:cubicBezTo>
                    <a:pt x="725" y="247"/>
                    <a:pt x="721" y="247"/>
                    <a:pt x="716" y="248"/>
                  </a:cubicBezTo>
                  <a:cubicBezTo>
                    <a:pt x="699" y="136"/>
                    <a:pt x="616" y="49"/>
                    <a:pt x="502" y="25"/>
                  </a:cubicBezTo>
                  <a:cubicBezTo>
                    <a:pt x="386" y="0"/>
                    <a:pt x="272" y="49"/>
                    <a:pt x="210" y="149"/>
                  </a:cubicBezTo>
                  <a:cubicBezTo>
                    <a:pt x="154" y="149"/>
                    <a:pt x="103" y="169"/>
                    <a:pt x="63" y="207"/>
                  </a:cubicBezTo>
                  <a:cubicBezTo>
                    <a:pt x="23" y="246"/>
                    <a:pt x="0" y="298"/>
                    <a:pt x="0" y="354"/>
                  </a:cubicBezTo>
                  <a:cubicBezTo>
                    <a:pt x="0" y="462"/>
                    <a:pt x="83" y="550"/>
                    <a:pt x="191" y="559"/>
                  </a:cubicBezTo>
                  <a:cubicBezTo>
                    <a:pt x="546" y="560"/>
                    <a:pt x="546" y="560"/>
                    <a:pt x="546" y="560"/>
                  </a:cubicBezTo>
                  <a:cubicBezTo>
                    <a:pt x="730" y="560"/>
                    <a:pt x="730" y="560"/>
                    <a:pt x="730" y="560"/>
                  </a:cubicBezTo>
                  <a:cubicBezTo>
                    <a:pt x="817" y="560"/>
                    <a:pt x="888" y="490"/>
                    <a:pt x="888" y="404"/>
                  </a:cubicBezTo>
                  <a:cubicBezTo>
                    <a:pt x="888" y="317"/>
                    <a:pt x="817" y="247"/>
                    <a:pt x="730" y="247"/>
                  </a:cubicBezTo>
                  <a:close/>
                  <a:moveTo>
                    <a:pt x="730" y="528"/>
                  </a:moveTo>
                  <a:cubicBezTo>
                    <a:pt x="546" y="528"/>
                    <a:pt x="546" y="528"/>
                    <a:pt x="546" y="528"/>
                  </a:cubicBezTo>
                  <a:cubicBezTo>
                    <a:pt x="191" y="527"/>
                    <a:pt x="191" y="527"/>
                    <a:pt x="191" y="527"/>
                  </a:cubicBezTo>
                  <a:cubicBezTo>
                    <a:pt x="102" y="520"/>
                    <a:pt x="32" y="445"/>
                    <a:pt x="32" y="354"/>
                  </a:cubicBezTo>
                  <a:cubicBezTo>
                    <a:pt x="32" y="307"/>
                    <a:pt x="51" y="263"/>
                    <a:pt x="85" y="230"/>
                  </a:cubicBezTo>
                  <a:cubicBezTo>
                    <a:pt x="119" y="198"/>
                    <a:pt x="162" y="181"/>
                    <a:pt x="210" y="181"/>
                  </a:cubicBezTo>
                  <a:cubicBezTo>
                    <a:pt x="228" y="181"/>
                    <a:pt x="228" y="181"/>
                    <a:pt x="228" y="181"/>
                  </a:cubicBezTo>
                  <a:cubicBezTo>
                    <a:pt x="237" y="165"/>
                    <a:pt x="237" y="165"/>
                    <a:pt x="237" y="165"/>
                  </a:cubicBezTo>
                  <a:cubicBezTo>
                    <a:pt x="282" y="93"/>
                    <a:pt x="358" y="51"/>
                    <a:pt x="442" y="51"/>
                  </a:cubicBezTo>
                  <a:cubicBezTo>
                    <a:pt x="460" y="51"/>
                    <a:pt x="478" y="52"/>
                    <a:pt x="496" y="56"/>
                  </a:cubicBezTo>
                  <a:cubicBezTo>
                    <a:pt x="597" y="78"/>
                    <a:pt x="669" y="153"/>
                    <a:pt x="684" y="253"/>
                  </a:cubicBezTo>
                  <a:cubicBezTo>
                    <a:pt x="689" y="283"/>
                    <a:pt x="689" y="283"/>
                    <a:pt x="689" y="283"/>
                  </a:cubicBezTo>
                  <a:cubicBezTo>
                    <a:pt x="719" y="280"/>
                    <a:pt x="719" y="280"/>
                    <a:pt x="719" y="280"/>
                  </a:cubicBezTo>
                  <a:cubicBezTo>
                    <a:pt x="723" y="279"/>
                    <a:pt x="726" y="279"/>
                    <a:pt x="730" y="279"/>
                  </a:cubicBezTo>
                  <a:cubicBezTo>
                    <a:pt x="799" y="279"/>
                    <a:pt x="856" y="335"/>
                    <a:pt x="856" y="404"/>
                  </a:cubicBezTo>
                  <a:cubicBezTo>
                    <a:pt x="856" y="472"/>
                    <a:pt x="799" y="528"/>
                    <a:pt x="730" y="528"/>
                  </a:cubicBezTo>
                  <a:close/>
                </a:path>
              </a:pathLst>
            </a:custGeom>
            <a:solidFill>
              <a:srgbClr val="000000"/>
            </a:solidFill>
            <a:ln>
              <a:solidFill>
                <a:srgbClr val="007EB6"/>
              </a:solidFill>
            </a:ln>
          </p:spPr>
          <p:txBody>
            <a:bodyPr vert="horz" wrap="square" lIns="91440" tIns="45720" rIns="91440" bIns="45720" numCol="1" anchor="t" anchorCtr="0" compatLnSpc="1">
              <a:prstTxWarp prst="textNoShape">
                <a:avLst/>
              </a:prstTxWarp>
            </a:bodyPr>
            <a:lstStyle/>
            <a:p>
              <a:endParaRPr lang="en-US" sz="1100" dirty="0">
                <a:solidFill>
                  <a:srgbClr val="000000"/>
                </a:solidFill>
                <a:uFillTx/>
              </a:endParaRPr>
            </a:p>
          </p:txBody>
        </p:sp>
        <p:sp>
          <p:nvSpPr>
            <p:cNvPr id="7" name="Freeform 160"/>
            <p:cNvSpPr>
              <a:spLocks noEditPoints="1"/>
            </p:cNvSpPr>
            <p:nvPr/>
          </p:nvSpPr>
          <p:spPr bwMode="auto">
            <a:xfrm>
              <a:off x="1136740" y="2605794"/>
              <a:ext cx="450063" cy="283810"/>
            </a:xfrm>
            <a:custGeom>
              <a:avLst/>
              <a:gdLst>
                <a:gd name="T0" fmla="*/ 730 w 888"/>
                <a:gd name="T1" fmla="*/ 247 h 560"/>
                <a:gd name="T2" fmla="*/ 716 w 888"/>
                <a:gd name="T3" fmla="*/ 248 h 560"/>
                <a:gd name="T4" fmla="*/ 502 w 888"/>
                <a:gd name="T5" fmla="*/ 25 h 560"/>
                <a:gd name="T6" fmla="*/ 210 w 888"/>
                <a:gd name="T7" fmla="*/ 149 h 560"/>
                <a:gd name="T8" fmla="*/ 63 w 888"/>
                <a:gd name="T9" fmla="*/ 207 h 560"/>
                <a:gd name="T10" fmla="*/ 0 w 888"/>
                <a:gd name="T11" fmla="*/ 354 h 560"/>
                <a:gd name="T12" fmla="*/ 191 w 888"/>
                <a:gd name="T13" fmla="*/ 559 h 560"/>
                <a:gd name="T14" fmla="*/ 546 w 888"/>
                <a:gd name="T15" fmla="*/ 560 h 560"/>
                <a:gd name="T16" fmla="*/ 730 w 888"/>
                <a:gd name="T17" fmla="*/ 560 h 560"/>
                <a:gd name="T18" fmla="*/ 888 w 888"/>
                <a:gd name="T19" fmla="*/ 404 h 560"/>
                <a:gd name="T20" fmla="*/ 730 w 888"/>
                <a:gd name="T21" fmla="*/ 247 h 560"/>
                <a:gd name="T22" fmla="*/ 730 w 888"/>
                <a:gd name="T23" fmla="*/ 528 h 560"/>
                <a:gd name="T24" fmla="*/ 546 w 888"/>
                <a:gd name="T25" fmla="*/ 528 h 560"/>
                <a:gd name="T26" fmla="*/ 191 w 888"/>
                <a:gd name="T27" fmla="*/ 527 h 560"/>
                <a:gd name="T28" fmla="*/ 32 w 888"/>
                <a:gd name="T29" fmla="*/ 354 h 560"/>
                <a:gd name="T30" fmla="*/ 85 w 888"/>
                <a:gd name="T31" fmla="*/ 230 h 560"/>
                <a:gd name="T32" fmla="*/ 210 w 888"/>
                <a:gd name="T33" fmla="*/ 181 h 560"/>
                <a:gd name="T34" fmla="*/ 228 w 888"/>
                <a:gd name="T35" fmla="*/ 181 h 560"/>
                <a:gd name="T36" fmla="*/ 237 w 888"/>
                <a:gd name="T37" fmla="*/ 165 h 560"/>
                <a:gd name="T38" fmla="*/ 442 w 888"/>
                <a:gd name="T39" fmla="*/ 51 h 560"/>
                <a:gd name="T40" fmla="*/ 496 w 888"/>
                <a:gd name="T41" fmla="*/ 56 h 560"/>
                <a:gd name="T42" fmla="*/ 684 w 888"/>
                <a:gd name="T43" fmla="*/ 253 h 560"/>
                <a:gd name="T44" fmla="*/ 689 w 888"/>
                <a:gd name="T45" fmla="*/ 283 h 560"/>
                <a:gd name="T46" fmla="*/ 719 w 888"/>
                <a:gd name="T47" fmla="*/ 280 h 560"/>
                <a:gd name="T48" fmla="*/ 730 w 888"/>
                <a:gd name="T49" fmla="*/ 279 h 560"/>
                <a:gd name="T50" fmla="*/ 856 w 888"/>
                <a:gd name="T51" fmla="*/ 404 h 560"/>
                <a:gd name="T52" fmla="*/ 730 w 888"/>
                <a:gd name="T53" fmla="*/ 528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88" h="560">
                  <a:moveTo>
                    <a:pt x="730" y="247"/>
                  </a:moveTo>
                  <a:cubicBezTo>
                    <a:pt x="725" y="247"/>
                    <a:pt x="721" y="247"/>
                    <a:pt x="716" y="248"/>
                  </a:cubicBezTo>
                  <a:cubicBezTo>
                    <a:pt x="699" y="136"/>
                    <a:pt x="616" y="49"/>
                    <a:pt x="502" y="25"/>
                  </a:cubicBezTo>
                  <a:cubicBezTo>
                    <a:pt x="386" y="0"/>
                    <a:pt x="272" y="49"/>
                    <a:pt x="210" y="149"/>
                  </a:cubicBezTo>
                  <a:cubicBezTo>
                    <a:pt x="154" y="149"/>
                    <a:pt x="103" y="169"/>
                    <a:pt x="63" y="207"/>
                  </a:cubicBezTo>
                  <a:cubicBezTo>
                    <a:pt x="23" y="246"/>
                    <a:pt x="0" y="298"/>
                    <a:pt x="0" y="354"/>
                  </a:cubicBezTo>
                  <a:cubicBezTo>
                    <a:pt x="0" y="462"/>
                    <a:pt x="83" y="550"/>
                    <a:pt x="191" y="559"/>
                  </a:cubicBezTo>
                  <a:cubicBezTo>
                    <a:pt x="546" y="560"/>
                    <a:pt x="546" y="560"/>
                    <a:pt x="546" y="560"/>
                  </a:cubicBezTo>
                  <a:cubicBezTo>
                    <a:pt x="730" y="560"/>
                    <a:pt x="730" y="560"/>
                    <a:pt x="730" y="560"/>
                  </a:cubicBezTo>
                  <a:cubicBezTo>
                    <a:pt x="817" y="560"/>
                    <a:pt x="888" y="490"/>
                    <a:pt x="888" y="404"/>
                  </a:cubicBezTo>
                  <a:cubicBezTo>
                    <a:pt x="888" y="317"/>
                    <a:pt x="817" y="247"/>
                    <a:pt x="730" y="247"/>
                  </a:cubicBezTo>
                  <a:close/>
                  <a:moveTo>
                    <a:pt x="730" y="528"/>
                  </a:moveTo>
                  <a:cubicBezTo>
                    <a:pt x="546" y="528"/>
                    <a:pt x="546" y="528"/>
                    <a:pt x="546" y="528"/>
                  </a:cubicBezTo>
                  <a:cubicBezTo>
                    <a:pt x="191" y="527"/>
                    <a:pt x="191" y="527"/>
                    <a:pt x="191" y="527"/>
                  </a:cubicBezTo>
                  <a:cubicBezTo>
                    <a:pt x="102" y="520"/>
                    <a:pt x="32" y="445"/>
                    <a:pt x="32" y="354"/>
                  </a:cubicBezTo>
                  <a:cubicBezTo>
                    <a:pt x="32" y="307"/>
                    <a:pt x="51" y="263"/>
                    <a:pt x="85" y="230"/>
                  </a:cubicBezTo>
                  <a:cubicBezTo>
                    <a:pt x="119" y="198"/>
                    <a:pt x="162" y="181"/>
                    <a:pt x="210" y="181"/>
                  </a:cubicBezTo>
                  <a:cubicBezTo>
                    <a:pt x="228" y="181"/>
                    <a:pt x="228" y="181"/>
                    <a:pt x="228" y="181"/>
                  </a:cubicBezTo>
                  <a:cubicBezTo>
                    <a:pt x="237" y="165"/>
                    <a:pt x="237" y="165"/>
                    <a:pt x="237" y="165"/>
                  </a:cubicBezTo>
                  <a:cubicBezTo>
                    <a:pt x="282" y="93"/>
                    <a:pt x="358" y="51"/>
                    <a:pt x="442" y="51"/>
                  </a:cubicBezTo>
                  <a:cubicBezTo>
                    <a:pt x="460" y="51"/>
                    <a:pt x="478" y="52"/>
                    <a:pt x="496" y="56"/>
                  </a:cubicBezTo>
                  <a:cubicBezTo>
                    <a:pt x="597" y="78"/>
                    <a:pt x="669" y="153"/>
                    <a:pt x="684" y="253"/>
                  </a:cubicBezTo>
                  <a:cubicBezTo>
                    <a:pt x="689" y="283"/>
                    <a:pt x="689" y="283"/>
                    <a:pt x="689" y="283"/>
                  </a:cubicBezTo>
                  <a:cubicBezTo>
                    <a:pt x="719" y="280"/>
                    <a:pt x="719" y="280"/>
                    <a:pt x="719" y="280"/>
                  </a:cubicBezTo>
                  <a:cubicBezTo>
                    <a:pt x="723" y="279"/>
                    <a:pt x="726" y="279"/>
                    <a:pt x="730" y="279"/>
                  </a:cubicBezTo>
                  <a:cubicBezTo>
                    <a:pt x="799" y="279"/>
                    <a:pt x="856" y="335"/>
                    <a:pt x="856" y="404"/>
                  </a:cubicBezTo>
                  <a:cubicBezTo>
                    <a:pt x="856" y="472"/>
                    <a:pt x="799" y="528"/>
                    <a:pt x="730" y="528"/>
                  </a:cubicBezTo>
                  <a:close/>
                </a:path>
              </a:pathLst>
            </a:custGeom>
            <a:solidFill>
              <a:schemeClr val="accent6">
                <a:lumMod val="40000"/>
                <a:lumOff val="60000"/>
              </a:schemeClr>
            </a:solidFill>
            <a:ln>
              <a:solidFill>
                <a:srgbClr val="F2A900"/>
              </a:solidFill>
            </a:ln>
          </p:spPr>
          <p:txBody>
            <a:bodyPr vert="horz" wrap="square" lIns="91440" tIns="45720" rIns="91440" bIns="45720" numCol="1" anchor="t" anchorCtr="0" compatLnSpc="1">
              <a:prstTxWarp prst="textNoShape">
                <a:avLst/>
              </a:prstTxWarp>
            </a:bodyPr>
            <a:lstStyle/>
            <a:p>
              <a:endParaRPr lang="en-US" sz="1100" dirty="0">
                <a:solidFill>
                  <a:srgbClr val="000000"/>
                </a:solidFill>
                <a:uFillTx/>
              </a:endParaRPr>
            </a:p>
          </p:txBody>
        </p:sp>
        <p:sp>
          <p:nvSpPr>
            <p:cNvPr id="8" name="Freeform 160"/>
            <p:cNvSpPr>
              <a:spLocks noEditPoints="1"/>
            </p:cNvSpPr>
            <p:nvPr/>
          </p:nvSpPr>
          <p:spPr bwMode="auto">
            <a:xfrm>
              <a:off x="2408299" y="2228615"/>
              <a:ext cx="450063" cy="283810"/>
            </a:xfrm>
            <a:custGeom>
              <a:avLst/>
              <a:gdLst>
                <a:gd name="T0" fmla="*/ 730 w 888"/>
                <a:gd name="T1" fmla="*/ 247 h 560"/>
                <a:gd name="T2" fmla="*/ 716 w 888"/>
                <a:gd name="T3" fmla="*/ 248 h 560"/>
                <a:gd name="T4" fmla="*/ 502 w 888"/>
                <a:gd name="T5" fmla="*/ 25 h 560"/>
                <a:gd name="T6" fmla="*/ 210 w 888"/>
                <a:gd name="T7" fmla="*/ 149 h 560"/>
                <a:gd name="T8" fmla="*/ 63 w 888"/>
                <a:gd name="T9" fmla="*/ 207 h 560"/>
                <a:gd name="T10" fmla="*/ 0 w 888"/>
                <a:gd name="T11" fmla="*/ 354 h 560"/>
                <a:gd name="T12" fmla="*/ 191 w 888"/>
                <a:gd name="T13" fmla="*/ 559 h 560"/>
                <a:gd name="T14" fmla="*/ 546 w 888"/>
                <a:gd name="T15" fmla="*/ 560 h 560"/>
                <a:gd name="T16" fmla="*/ 730 w 888"/>
                <a:gd name="T17" fmla="*/ 560 h 560"/>
                <a:gd name="T18" fmla="*/ 888 w 888"/>
                <a:gd name="T19" fmla="*/ 404 h 560"/>
                <a:gd name="T20" fmla="*/ 730 w 888"/>
                <a:gd name="T21" fmla="*/ 247 h 560"/>
                <a:gd name="T22" fmla="*/ 730 w 888"/>
                <a:gd name="T23" fmla="*/ 528 h 560"/>
                <a:gd name="T24" fmla="*/ 546 w 888"/>
                <a:gd name="T25" fmla="*/ 528 h 560"/>
                <a:gd name="T26" fmla="*/ 191 w 888"/>
                <a:gd name="T27" fmla="*/ 527 h 560"/>
                <a:gd name="T28" fmla="*/ 32 w 888"/>
                <a:gd name="T29" fmla="*/ 354 h 560"/>
                <a:gd name="T30" fmla="*/ 85 w 888"/>
                <a:gd name="T31" fmla="*/ 230 h 560"/>
                <a:gd name="T32" fmla="*/ 210 w 888"/>
                <a:gd name="T33" fmla="*/ 181 h 560"/>
                <a:gd name="T34" fmla="*/ 228 w 888"/>
                <a:gd name="T35" fmla="*/ 181 h 560"/>
                <a:gd name="T36" fmla="*/ 237 w 888"/>
                <a:gd name="T37" fmla="*/ 165 h 560"/>
                <a:gd name="T38" fmla="*/ 442 w 888"/>
                <a:gd name="T39" fmla="*/ 51 h 560"/>
                <a:gd name="T40" fmla="*/ 496 w 888"/>
                <a:gd name="T41" fmla="*/ 56 h 560"/>
                <a:gd name="T42" fmla="*/ 684 w 888"/>
                <a:gd name="T43" fmla="*/ 253 h 560"/>
                <a:gd name="T44" fmla="*/ 689 w 888"/>
                <a:gd name="T45" fmla="*/ 283 h 560"/>
                <a:gd name="T46" fmla="*/ 719 w 888"/>
                <a:gd name="T47" fmla="*/ 280 h 560"/>
                <a:gd name="T48" fmla="*/ 730 w 888"/>
                <a:gd name="T49" fmla="*/ 279 h 560"/>
                <a:gd name="T50" fmla="*/ 856 w 888"/>
                <a:gd name="T51" fmla="*/ 404 h 560"/>
                <a:gd name="T52" fmla="*/ 730 w 888"/>
                <a:gd name="T53" fmla="*/ 528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88" h="560">
                  <a:moveTo>
                    <a:pt x="730" y="247"/>
                  </a:moveTo>
                  <a:cubicBezTo>
                    <a:pt x="725" y="247"/>
                    <a:pt x="721" y="247"/>
                    <a:pt x="716" y="248"/>
                  </a:cubicBezTo>
                  <a:cubicBezTo>
                    <a:pt x="699" y="136"/>
                    <a:pt x="616" y="49"/>
                    <a:pt x="502" y="25"/>
                  </a:cubicBezTo>
                  <a:cubicBezTo>
                    <a:pt x="386" y="0"/>
                    <a:pt x="272" y="49"/>
                    <a:pt x="210" y="149"/>
                  </a:cubicBezTo>
                  <a:cubicBezTo>
                    <a:pt x="154" y="149"/>
                    <a:pt x="103" y="169"/>
                    <a:pt x="63" y="207"/>
                  </a:cubicBezTo>
                  <a:cubicBezTo>
                    <a:pt x="23" y="246"/>
                    <a:pt x="0" y="298"/>
                    <a:pt x="0" y="354"/>
                  </a:cubicBezTo>
                  <a:cubicBezTo>
                    <a:pt x="0" y="462"/>
                    <a:pt x="83" y="550"/>
                    <a:pt x="191" y="559"/>
                  </a:cubicBezTo>
                  <a:cubicBezTo>
                    <a:pt x="546" y="560"/>
                    <a:pt x="546" y="560"/>
                    <a:pt x="546" y="560"/>
                  </a:cubicBezTo>
                  <a:cubicBezTo>
                    <a:pt x="730" y="560"/>
                    <a:pt x="730" y="560"/>
                    <a:pt x="730" y="560"/>
                  </a:cubicBezTo>
                  <a:cubicBezTo>
                    <a:pt x="817" y="560"/>
                    <a:pt x="888" y="490"/>
                    <a:pt x="888" y="404"/>
                  </a:cubicBezTo>
                  <a:cubicBezTo>
                    <a:pt x="888" y="317"/>
                    <a:pt x="817" y="247"/>
                    <a:pt x="730" y="247"/>
                  </a:cubicBezTo>
                  <a:close/>
                  <a:moveTo>
                    <a:pt x="730" y="528"/>
                  </a:moveTo>
                  <a:cubicBezTo>
                    <a:pt x="546" y="528"/>
                    <a:pt x="546" y="528"/>
                    <a:pt x="546" y="528"/>
                  </a:cubicBezTo>
                  <a:cubicBezTo>
                    <a:pt x="191" y="527"/>
                    <a:pt x="191" y="527"/>
                    <a:pt x="191" y="527"/>
                  </a:cubicBezTo>
                  <a:cubicBezTo>
                    <a:pt x="102" y="520"/>
                    <a:pt x="32" y="445"/>
                    <a:pt x="32" y="354"/>
                  </a:cubicBezTo>
                  <a:cubicBezTo>
                    <a:pt x="32" y="307"/>
                    <a:pt x="51" y="263"/>
                    <a:pt x="85" y="230"/>
                  </a:cubicBezTo>
                  <a:cubicBezTo>
                    <a:pt x="119" y="198"/>
                    <a:pt x="162" y="181"/>
                    <a:pt x="210" y="181"/>
                  </a:cubicBezTo>
                  <a:cubicBezTo>
                    <a:pt x="228" y="181"/>
                    <a:pt x="228" y="181"/>
                    <a:pt x="228" y="181"/>
                  </a:cubicBezTo>
                  <a:cubicBezTo>
                    <a:pt x="237" y="165"/>
                    <a:pt x="237" y="165"/>
                    <a:pt x="237" y="165"/>
                  </a:cubicBezTo>
                  <a:cubicBezTo>
                    <a:pt x="282" y="93"/>
                    <a:pt x="358" y="51"/>
                    <a:pt x="442" y="51"/>
                  </a:cubicBezTo>
                  <a:cubicBezTo>
                    <a:pt x="460" y="51"/>
                    <a:pt x="478" y="52"/>
                    <a:pt x="496" y="56"/>
                  </a:cubicBezTo>
                  <a:cubicBezTo>
                    <a:pt x="597" y="78"/>
                    <a:pt x="669" y="153"/>
                    <a:pt x="684" y="253"/>
                  </a:cubicBezTo>
                  <a:cubicBezTo>
                    <a:pt x="689" y="283"/>
                    <a:pt x="689" y="283"/>
                    <a:pt x="689" y="283"/>
                  </a:cubicBezTo>
                  <a:cubicBezTo>
                    <a:pt x="719" y="280"/>
                    <a:pt x="719" y="280"/>
                    <a:pt x="719" y="280"/>
                  </a:cubicBezTo>
                  <a:cubicBezTo>
                    <a:pt x="723" y="279"/>
                    <a:pt x="726" y="279"/>
                    <a:pt x="730" y="279"/>
                  </a:cubicBezTo>
                  <a:cubicBezTo>
                    <a:pt x="799" y="279"/>
                    <a:pt x="856" y="335"/>
                    <a:pt x="856" y="404"/>
                  </a:cubicBezTo>
                  <a:cubicBezTo>
                    <a:pt x="856" y="472"/>
                    <a:pt x="799" y="528"/>
                    <a:pt x="730" y="528"/>
                  </a:cubicBezTo>
                  <a:close/>
                </a:path>
              </a:pathLst>
            </a:custGeom>
            <a:solidFill>
              <a:srgbClr val="000000"/>
            </a:solidFill>
            <a:ln>
              <a:solidFill>
                <a:schemeClr val="accent2"/>
              </a:solidFill>
            </a:ln>
          </p:spPr>
          <p:txBody>
            <a:bodyPr vert="horz" wrap="square" lIns="91440" tIns="45720" rIns="91440" bIns="45720" numCol="1" anchor="t" anchorCtr="0" compatLnSpc="1">
              <a:prstTxWarp prst="textNoShape">
                <a:avLst/>
              </a:prstTxWarp>
            </a:bodyPr>
            <a:lstStyle/>
            <a:p>
              <a:endParaRPr lang="en-US" sz="1100" dirty="0">
                <a:solidFill>
                  <a:srgbClr val="000000"/>
                </a:solidFill>
                <a:uFillTx/>
              </a:endParaRPr>
            </a:p>
          </p:txBody>
        </p:sp>
        <p:sp>
          <p:nvSpPr>
            <p:cNvPr id="9" name="Freeform 160"/>
            <p:cNvSpPr>
              <a:spLocks noEditPoints="1"/>
            </p:cNvSpPr>
            <p:nvPr/>
          </p:nvSpPr>
          <p:spPr bwMode="auto">
            <a:xfrm>
              <a:off x="3951499" y="2228615"/>
              <a:ext cx="450063" cy="283810"/>
            </a:xfrm>
            <a:custGeom>
              <a:avLst/>
              <a:gdLst>
                <a:gd name="T0" fmla="*/ 730 w 888"/>
                <a:gd name="T1" fmla="*/ 247 h 560"/>
                <a:gd name="T2" fmla="*/ 716 w 888"/>
                <a:gd name="T3" fmla="*/ 248 h 560"/>
                <a:gd name="T4" fmla="*/ 502 w 888"/>
                <a:gd name="T5" fmla="*/ 25 h 560"/>
                <a:gd name="T6" fmla="*/ 210 w 888"/>
                <a:gd name="T7" fmla="*/ 149 h 560"/>
                <a:gd name="T8" fmla="*/ 63 w 888"/>
                <a:gd name="T9" fmla="*/ 207 h 560"/>
                <a:gd name="T10" fmla="*/ 0 w 888"/>
                <a:gd name="T11" fmla="*/ 354 h 560"/>
                <a:gd name="T12" fmla="*/ 191 w 888"/>
                <a:gd name="T13" fmla="*/ 559 h 560"/>
                <a:gd name="T14" fmla="*/ 546 w 888"/>
                <a:gd name="T15" fmla="*/ 560 h 560"/>
                <a:gd name="T16" fmla="*/ 730 w 888"/>
                <a:gd name="T17" fmla="*/ 560 h 560"/>
                <a:gd name="T18" fmla="*/ 888 w 888"/>
                <a:gd name="T19" fmla="*/ 404 h 560"/>
                <a:gd name="T20" fmla="*/ 730 w 888"/>
                <a:gd name="T21" fmla="*/ 247 h 560"/>
                <a:gd name="T22" fmla="*/ 730 w 888"/>
                <a:gd name="T23" fmla="*/ 528 h 560"/>
                <a:gd name="T24" fmla="*/ 546 w 888"/>
                <a:gd name="T25" fmla="*/ 528 h 560"/>
                <a:gd name="T26" fmla="*/ 191 w 888"/>
                <a:gd name="T27" fmla="*/ 527 h 560"/>
                <a:gd name="T28" fmla="*/ 32 w 888"/>
                <a:gd name="T29" fmla="*/ 354 h 560"/>
                <a:gd name="T30" fmla="*/ 85 w 888"/>
                <a:gd name="T31" fmla="*/ 230 h 560"/>
                <a:gd name="T32" fmla="*/ 210 w 888"/>
                <a:gd name="T33" fmla="*/ 181 h 560"/>
                <a:gd name="T34" fmla="*/ 228 w 888"/>
                <a:gd name="T35" fmla="*/ 181 h 560"/>
                <a:gd name="T36" fmla="*/ 237 w 888"/>
                <a:gd name="T37" fmla="*/ 165 h 560"/>
                <a:gd name="T38" fmla="*/ 442 w 888"/>
                <a:gd name="T39" fmla="*/ 51 h 560"/>
                <a:gd name="T40" fmla="*/ 496 w 888"/>
                <a:gd name="T41" fmla="*/ 56 h 560"/>
                <a:gd name="T42" fmla="*/ 684 w 888"/>
                <a:gd name="T43" fmla="*/ 253 h 560"/>
                <a:gd name="T44" fmla="*/ 689 w 888"/>
                <a:gd name="T45" fmla="*/ 283 h 560"/>
                <a:gd name="T46" fmla="*/ 719 w 888"/>
                <a:gd name="T47" fmla="*/ 280 h 560"/>
                <a:gd name="T48" fmla="*/ 730 w 888"/>
                <a:gd name="T49" fmla="*/ 279 h 560"/>
                <a:gd name="T50" fmla="*/ 856 w 888"/>
                <a:gd name="T51" fmla="*/ 404 h 560"/>
                <a:gd name="T52" fmla="*/ 730 w 888"/>
                <a:gd name="T53" fmla="*/ 528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88" h="560">
                  <a:moveTo>
                    <a:pt x="730" y="247"/>
                  </a:moveTo>
                  <a:cubicBezTo>
                    <a:pt x="725" y="247"/>
                    <a:pt x="721" y="247"/>
                    <a:pt x="716" y="248"/>
                  </a:cubicBezTo>
                  <a:cubicBezTo>
                    <a:pt x="699" y="136"/>
                    <a:pt x="616" y="49"/>
                    <a:pt x="502" y="25"/>
                  </a:cubicBezTo>
                  <a:cubicBezTo>
                    <a:pt x="386" y="0"/>
                    <a:pt x="272" y="49"/>
                    <a:pt x="210" y="149"/>
                  </a:cubicBezTo>
                  <a:cubicBezTo>
                    <a:pt x="154" y="149"/>
                    <a:pt x="103" y="169"/>
                    <a:pt x="63" y="207"/>
                  </a:cubicBezTo>
                  <a:cubicBezTo>
                    <a:pt x="23" y="246"/>
                    <a:pt x="0" y="298"/>
                    <a:pt x="0" y="354"/>
                  </a:cubicBezTo>
                  <a:cubicBezTo>
                    <a:pt x="0" y="462"/>
                    <a:pt x="83" y="550"/>
                    <a:pt x="191" y="559"/>
                  </a:cubicBezTo>
                  <a:cubicBezTo>
                    <a:pt x="546" y="560"/>
                    <a:pt x="546" y="560"/>
                    <a:pt x="546" y="560"/>
                  </a:cubicBezTo>
                  <a:cubicBezTo>
                    <a:pt x="730" y="560"/>
                    <a:pt x="730" y="560"/>
                    <a:pt x="730" y="560"/>
                  </a:cubicBezTo>
                  <a:cubicBezTo>
                    <a:pt x="817" y="560"/>
                    <a:pt x="888" y="490"/>
                    <a:pt x="888" y="404"/>
                  </a:cubicBezTo>
                  <a:cubicBezTo>
                    <a:pt x="888" y="317"/>
                    <a:pt x="817" y="247"/>
                    <a:pt x="730" y="247"/>
                  </a:cubicBezTo>
                  <a:close/>
                  <a:moveTo>
                    <a:pt x="730" y="528"/>
                  </a:moveTo>
                  <a:cubicBezTo>
                    <a:pt x="546" y="528"/>
                    <a:pt x="546" y="528"/>
                    <a:pt x="546" y="528"/>
                  </a:cubicBezTo>
                  <a:cubicBezTo>
                    <a:pt x="191" y="527"/>
                    <a:pt x="191" y="527"/>
                    <a:pt x="191" y="527"/>
                  </a:cubicBezTo>
                  <a:cubicBezTo>
                    <a:pt x="102" y="520"/>
                    <a:pt x="32" y="445"/>
                    <a:pt x="32" y="354"/>
                  </a:cubicBezTo>
                  <a:cubicBezTo>
                    <a:pt x="32" y="307"/>
                    <a:pt x="51" y="263"/>
                    <a:pt x="85" y="230"/>
                  </a:cubicBezTo>
                  <a:cubicBezTo>
                    <a:pt x="119" y="198"/>
                    <a:pt x="162" y="181"/>
                    <a:pt x="210" y="181"/>
                  </a:cubicBezTo>
                  <a:cubicBezTo>
                    <a:pt x="228" y="181"/>
                    <a:pt x="228" y="181"/>
                    <a:pt x="228" y="181"/>
                  </a:cubicBezTo>
                  <a:cubicBezTo>
                    <a:pt x="237" y="165"/>
                    <a:pt x="237" y="165"/>
                    <a:pt x="237" y="165"/>
                  </a:cubicBezTo>
                  <a:cubicBezTo>
                    <a:pt x="282" y="93"/>
                    <a:pt x="358" y="51"/>
                    <a:pt x="442" y="51"/>
                  </a:cubicBezTo>
                  <a:cubicBezTo>
                    <a:pt x="460" y="51"/>
                    <a:pt x="478" y="52"/>
                    <a:pt x="496" y="56"/>
                  </a:cubicBezTo>
                  <a:cubicBezTo>
                    <a:pt x="597" y="78"/>
                    <a:pt x="669" y="153"/>
                    <a:pt x="684" y="253"/>
                  </a:cubicBezTo>
                  <a:cubicBezTo>
                    <a:pt x="689" y="283"/>
                    <a:pt x="689" y="283"/>
                    <a:pt x="689" y="283"/>
                  </a:cubicBezTo>
                  <a:cubicBezTo>
                    <a:pt x="719" y="280"/>
                    <a:pt x="719" y="280"/>
                    <a:pt x="719" y="280"/>
                  </a:cubicBezTo>
                  <a:cubicBezTo>
                    <a:pt x="723" y="279"/>
                    <a:pt x="726" y="279"/>
                    <a:pt x="730" y="279"/>
                  </a:cubicBezTo>
                  <a:cubicBezTo>
                    <a:pt x="799" y="279"/>
                    <a:pt x="856" y="335"/>
                    <a:pt x="856" y="404"/>
                  </a:cubicBezTo>
                  <a:cubicBezTo>
                    <a:pt x="856" y="472"/>
                    <a:pt x="799" y="528"/>
                    <a:pt x="730" y="528"/>
                  </a:cubicBezTo>
                  <a:close/>
                </a:path>
              </a:pathLst>
            </a:custGeom>
            <a:solidFill>
              <a:schemeClr val="accent6">
                <a:lumMod val="40000"/>
                <a:lumOff val="60000"/>
              </a:schemeClr>
            </a:solidFill>
            <a:ln>
              <a:solidFill>
                <a:srgbClr val="F2A900"/>
              </a:solidFill>
            </a:ln>
          </p:spPr>
          <p:txBody>
            <a:bodyPr vert="horz" wrap="square" lIns="91440" tIns="45720" rIns="91440" bIns="45720" numCol="1" anchor="t" anchorCtr="0" compatLnSpc="1">
              <a:prstTxWarp prst="textNoShape">
                <a:avLst/>
              </a:prstTxWarp>
            </a:bodyPr>
            <a:lstStyle/>
            <a:p>
              <a:endParaRPr lang="en-US" sz="1100" dirty="0">
                <a:solidFill>
                  <a:srgbClr val="000000"/>
                </a:solidFill>
                <a:uFillTx/>
              </a:endParaRPr>
            </a:p>
          </p:txBody>
        </p:sp>
        <p:sp>
          <p:nvSpPr>
            <p:cNvPr id="10" name="Freeform 160"/>
            <p:cNvSpPr>
              <a:spLocks noEditPoints="1"/>
            </p:cNvSpPr>
            <p:nvPr/>
          </p:nvSpPr>
          <p:spPr bwMode="auto">
            <a:xfrm>
              <a:off x="3179899" y="2228615"/>
              <a:ext cx="450063" cy="283810"/>
            </a:xfrm>
            <a:custGeom>
              <a:avLst/>
              <a:gdLst>
                <a:gd name="T0" fmla="*/ 730 w 888"/>
                <a:gd name="T1" fmla="*/ 247 h 560"/>
                <a:gd name="T2" fmla="*/ 716 w 888"/>
                <a:gd name="T3" fmla="*/ 248 h 560"/>
                <a:gd name="T4" fmla="*/ 502 w 888"/>
                <a:gd name="T5" fmla="*/ 25 h 560"/>
                <a:gd name="T6" fmla="*/ 210 w 888"/>
                <a:gd name="T7" fmla="*/ 149 h 560"/>
                <a:gd name="T8" fmla="*/ 63 w 888"/>
                <a:gd name="T9" fmla="*/ 207 h 560"/>
                <a:gd name="T10" fmla="*/ 0 w 888"/>
                <a:gd name="T11" fmla="*/ 354 h 560"/>
                <a:gd name="T12" fmla="*/ 191 w 888"/>
                <a:gd name="T13" fmla="*/ 559 h 560"/>
                <a:gd name="T14" fmla="*/ 546 w 888"/>
                <a:gd name="T15" fmla="*/ 560 h 560"/>
                <a:gd name="T16" fmla="*/ 730 w 888"/>
                <a:gd name="T17" fmla="*/ 560 h 560"/>
                <a:gd name="T18" fmla="*/ 888 w 888"/>
                <a:gd name="T19" fmla="*/ 404 h 560"/>
                <a:gd name="T20" fmla="*/ 730 w 888"/>
                <a:gd name="T21" fmla="*/ 247 h 560"/>
                <a:gd name="T22" fmla="*/ 730 w 888"/>
                <a:gd name="T23" fmla="*/ 528 h 560"/>
                <a:gd name="T24" fmla="*/ 546 w 888"/>
                <a:gd name="T25" fmla="*/ 528 h 560"/>
                <a:gd name="T26" fmla="*/ 191 w 888"/>
                <a:gd name="T27" fmla="*/ 527 h 560"/>
                <a:gd name="T28" fmla="*/ 32 w 888"/>
                <a:gd name="T29" fmla="*/ 354 h 560"/>
                <a:gd name="T30" fmla="*/ 85 w 888"/>
                <a:gd name="T31" fmla="*/ 230 h 560"/>
                <a:gd name="T32" fmla="*/ 210 w 888"/>
                <a:gd name="T33" fmla="*/ 181 h 560"/>
                <a:gd name="T34" fmla="*/ 228 w 888"/>
                <a:gd name="T35" fmla="*/ 181 h 560"/>
                <a:gd name="T36" fmla="*/ 237 w 888"/>
                <a:gd name="T37" fmla="*/ 165 h 560"/>
                <a:gd name="T38" fmla="*/ 442 w 888"/>
                <a:gd name="T39" fmla="*/ 51 h 560"/>
                <a:gd name="T40" fmla="*/ 496 w 888"/>
                <a:gd name="T41" fmla="*/ 56 h 560"/>
                <a:gd name="T42" fmla="*/ 684 w 888"/>
                <a:gd name="T43" fmla="*/ 253 h 560"/>
                <a:gd name="T44" fmla="*/ 689 w 888"/>
                <a:gd name="T45" fmla="*/ 283 h 560"/>
                <a:gd name="T46" fmla="*/ 719 w 888"/>
                <a:gd name="T47" fmla="*/ 280 h 560"/>
                <a:gd name="T48" fmla="*/ 730 w 888"/>
                <a:gd name="T49" fmla="*/ 279 h 560"/>
                <a:gd name="T50" fmla="*/ 856 w 888"/>
                <a:gd name="T51" fmla="*/ 404 h 560"/>
                <a:gd name="T52" fmla="*/ 730 w 888"/>
                <a:gd name="T53" fmla="*/ 528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88" h="560">
                  <a:moveTo>
                    <a:pt x="730" y="247"/>
                  </a:moveTo>
                  <a:cubicBezTo>
                    <a:pt x="725" y="247"/>
                    <a:pt x="721" y="247"/>
                    <a:pt x="716" y="248"/>
                  </a:cubicBezTo>
                  <a:cubicBezTo>
                    <a:pt x="699" y="136"/>
                    <a:pt x="616" y="49"/>
                    <a:pt x="502" y="25"/>
                  </a:cubicBezTo>
                  <a:cubicBezTo>
                    <a:pt x="386" y="0"/>
                    <a:pt x="272" y="49"/>
                    <a:pt x="210" y="149"/>
                  </a:cubicBezTo>
                  <a:cubicBezTo>
                    <a:pt x="154" y="149"/>
                    <a:pt x="103" y="169"/>
                    <a:pt x="63" y="207"/>
                  </a:cubicBezTo>
                  <a:cubicBezTo>
                    <a:pt x="23" y="246"/>
                    <a:pt x="0" y="298"/>
                    <a:pt x="0" y="354"/>
                  </a:cubicBezTo>
                  <a:cubicBezTo>
                    <a:pt x="0" y="462"/>
                    <a:pt x="83" y="550"/>
                    <a:pt x="191" y="559"/>
                  </a:cubicBezTo>
                  <a:cubicBezTo>
                    <a:pt x="546" y="560"/>
                    <a:pt x="546" y="560"/>
                    <a:pt x="546" y="560"/>
                  </a:cubicBezTo>
                  <a:cubicBezTo>
                    <a:pt x="730" y="560"/>
                    <a:pt x="730" y="560"/>
                    <a:pt x="730" y="560"/>
                  </a:cubicBezTo>
                  <a:cubicBezTo>
                    <a:pt x="817" y="560"/>
                    <a:pt x="888" y="490"/>
                    <a:pt x="888" y="404"/>
                  </a:cubicBezTo>
                  <a:cubicBezTo>
                    <a:pt x="888" y="317"/>
                    <a:pt x="817" y="247"/>
                    <a:pt x="730" y="247"/>
                  </a:cubicBezTo>
                  <a:close/>
                  <a:moveTo>
                    <a:pt x="730" y="528"/>
                  </a:moveTo>
                  <a:cubicBezTo>
                    <a:pt x="546" y="528"/>
                    <a:pt x="546" y="528"/>
                    <a:pt x="546" y="528"/>
                  </a:cubicBezTo>
                  <a:cubicBezTo>
                    <a:pt x="191" y="527"/>
                    <a:pt x="191" y="527"/>
                    <a:pt x="191" y="527"/>
                  </a:cubicBezTo>
                  <a:cubicBezTo>
                    <a:pt x="102" y="520"/>
                    <a:pt x="32" y="445"/>
                    <a:pt x="32" y="354"/>
                  </a:cubicBezTo>
                  <a:cubicBezTo>
                    <a:pt x="32" y="307"/>
                    <a:pt x="51" y="263"/>
                    <a:pt x="85" y="230"/>
                  </a:cubicBezTo>
                  <a:cubicBezTo>
                    <a:pt x="119" y="198"/>
                    <a:pt x="162" y="181"/>
                    <a:pt x="210" y="181"/>
                  </a:cubicBezTo>
                  <a:cubicBezTo>
                    <a:pt x="228" y="181"/>
                    <a:pt x="228" y="181"/>
                    <a:pt x="228" y="181"/>
                  </a:cubicBezTo>
                  <a:cubicBezTo>
                    <a:pt x="237" y="165"/>
                    <a:pt x="237" y="165"/>
                    <a:pt x="237" y="165"/>
                  </a:cubicBezTo>
                  <a:cubicBezTo>
                    <a:pt x="282" y="93"/>
                    <a:pt x="358" y="51"/>
                    <a:pt x="442" y="51"/>
                  </a:cubicBezTo>
                  <a:cubicBezTo>
                    <a:pt x="460" y="51"/>
                    <a:pt x="478" y="52"/>
                    <a:pt x="496" y="56"/>
                  </a:cubicBezTo>
                  <a:cubicBezTo>
                    <a:pt x="597" y="78"/>
                    <a:pt x="669" y="153"/>
                    <a:pt x="684" y="253"/>
                  </a:cubicBezTo>
                  <a:cubicBezTo>
                    <a:pt x="689" y="283"/>
                    <a:pt x="689" y="283"/>
                    <a:pt x="689" y="283"/>
                  </a:cubicBezTo>
                  <a:cubicBezTo>
                    <a:pt x="719" y="280"/>
                    <a:pt x="719" y="280"/>
                    <a:pt x="719" y="280"/>
                  </a:cubicBezTo>
                  <a:cubicBezTo>
                    <a:pt x="723" y="279"/>
                    <a:pt x="726" y="279"/>
                    <a:pt x="730" y="279"/>
                  </a:cubicBezTo>
                  <a:cubicBezTo>
                    <a:pt x="799" y="279"/>
                    <a:pt x="856" y="335"/>
                    <a:pt x="856" y="404"/>
                  </a:cubicBezTo>
                  <a:cubicBezTo>
                    <a:pt x="856" y="472"/>
                    <a:pt x="799" y="528"/>
                    <a:pt x="730" y="528"/>
                  </a:cubicBezTo>
                  <a:close/>
                </a:path>
              </a:pathLst>
            </a:custGeom>
            <a:solidFill>
              <a:srgbClr val="000000"/>
            </a:solidFill>
            <a:ln>
              <a:solidFill>
                <a:schemeClr val="accent2"/>
              </a:solidFill>
            </a:ln>
          </p:spPr>
          <p:txBody>
            <a:bodyPr vert="horz" wrap="square" lIns="91440" tIns="45720" rIns="91440" bIns="45720" numCol="1" anchor="t" anchorCtr="0" compatLnSpc="1">
              <a:prstTxWarp prst="textNoShape">
                <a:avLst/>
              </a:prstTxWarp>
            </a:bodyPr>
            <a:lstStyle/>
            <a:p>
              <a:endParaRPr lang="en-US" sz="1100" dirty="0">
                <a:solidFill>
                  <a:srgbClr val="000000"/>
                </a:solidFill>
                <a:uFillTx/>
              </a:endParaRPr>
            </a:p>
          </p:txBody>
        </p:sp>
        <p:sp>
          <p:nvSpPr>
            <p:cNvPr id="11" name="Freeform 160"/>
            <p:cNvSpPr>
              <a:spLocks noEditPoints="1"/>
            </p:cNvSpPr>
            <p:nvPr/>
          </p:nvSpPr>
          <p:spPr bwMode="auto">
            <a:xfrm>
              <a:off x="1877388" y="3049646"/>
              <a:ext cx="450063" cy="283810"/>
            </a:xfrm>
            <a:custGeom>
              <a:avLst/>
              <a:gdLst>
                <a:gd name="T0" fmla="*/ 730 w 888"/>
                <a:gd name="T1" fmla="*/ 247 h 560"/>
                <a:gd name="T2" fmla="*/ 716 w 888"/>
                <a:gd name="T3" fmla="*/ 248 h 560"/>
                <a:gd name="T4" fmla="*/ 502 w 888"/>
                <a:gd name="T5" fmla="*/ 25 h 560"/>
                <a:gd name="T6" fmla="*/ 210 w 888"/>
                <a:gd name="T7" fmla="*/ 149 h 560"/>
                <a:gd name="T8" fmla="*/ 63 w 888"/>
                <a:gd name="T9" fmla="*/ 207 h 560"/>
                <a:gd name="T10" fmla="*/ 0 w 888"/>
                <a:gd name="T11" fmla="*/ 354 h 560"/>
                <a:gd name="T12" fmla="*/ 191 w 888"/>
                <a:gd name="T13" fmla="*/ 559 h 560"/>
                <a:gd name="T14" fmla="*/ 546 w 888"/>
                <a:gd name="T15" fmla="*/ 560 h 560"/>
                <a:gd name="T16" fmla="*/ 730 w 888"/>
                <a:gd name="T17" fmla="*/ 560 h 560"/>
                <a:gd name="T18" fmla="*/ 888 w 888"/>
                <a:gd name="T19" fmla="*/ 404 h 560"/>
                <a:gd name="T20" fmla="*/ 730 w 888"/>
                <a:gd name="T21" fmla="*/ 247 h 560"/>
                <a:gd name="T22" fmla="*/ 730 w 888"/>
                <a:gd name="T23" fmla="*/ 528 h 560"/>
                <a:gd name="T24" fmla="*/ 546 w 888"/>
                <a:gd name="T25" fmla="*/ 528 h 560"/>
                <a:gd name="T26" fmla="*/ 191 w 888"/>
                <a:gd name="T27" fmla="*/ 527 h 560"/>
                <a:gd name="T28" fmla="*/ 32 w 888"/>
                <a:gd name="T29" fmla="*/ 354 h 560"/>
                <a:gd name="T30" fmla="*/ 85 w 888"/>
                <a:gd name="T31" fmla="*/ 230 h 560"/>
                <a:gd name="T32" fmla="*/ 210 w 888"/>
                <a:gd name="T33" fmla="*/ 181 h 560"/>
                <a:gd name="T34" fmla="*/ 228 w 888"/>
                <a:gd name="T35" fmla="*/ 181 h 560"/>
                <a:gd name="T36" fmla="*/ 237 w 888"/>
                <a:gd name="T37" fmla="*/ 165 h 560"/>
                <a:gd name="T38" fmla="*/ 442 w 888"/>
                <a:gd name="T39" fmla="*/ 51 h 560"/>
                <a:gd name="T40" fmla="*/ 496 w 888"/>
                <a:gd name="T41" fmla="*/ 56 h 560"/>
                <a:gd name="T42" fmla="*/ 684 w 888"/>
                <a:gd name="T43" fmla="*/ 253 h 560"/>
                <a:gd name="T44" fmla="*/ 689 w 888"/>
                <a:gd name="T45" fmla="*/ 283 h 560"/>
                <a:gd name="T46" fmla="*/ 719 w 888"/>
                <a:gd name="T47" fmla="*/ 280 h 560"/>
                <a:gd name="T48" fmla="*/ 730 w 888"/>
                <a:gd name="T49" fmla="*/ 279 h 560"/>
                <a:gd name="T50" fmla="*/ 856 w 888"/>
                <a:gd name="T51" fmla="*/ 404 h 560"/>
                <a:gd name="T52" fmla="*/ 730 w 888"/>
                <a:gd name="T53" fmla="*/ 528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88" h="560">
                  <a:moveTo>
                    <a:pt x="730" y="247"/>
                  </a:moveTo>
                  <a:cubicBezTo>
                    <a:pt x="725" y="247"/>
                    <a:pt x="721" y="247"/>
                    <a:pt x="716" y="248"/>
                  </a:cubicBezTo>
                  <a:cubicBezTo>
                    <a:pt x="699" y="136"/>
                    <a:pt x="616" y="49"/>
                    <a:pt x="502" y="25"/>
                  </a:cubicBezTo>
                  <a:cubicBezTo>
                    <a:pt x="386" y="0"/>
                    <a:pt x="272" y="49"/>
                    <a:pt x="210" y="149"/>
                  </a:cubicBezTo>
                  <a:cubicBezTo>
                    <a:pt x="154" y="149"/>
                    <a:pt x="103" y="169"/>
                    <a:pt x="63" y="207"/>
                  </a:cubicBezTo>
                  <a:cubicBezTo>
                    <a:pt x="23" y="246"/>
                    <a:pt x="0" y="298"/>
                    <a:pt x="0" y="354"/>
                  </a:cubicBezTo>
                  <a:cubicBezTo>
                    <a:pt x="0" y="462"/>
                    <a:pt x="83" y="550"/>
                    <a:pt x="191" y="559"/>
                  </a:cubicBezTo>
                  <a:cubicBezTo>
                    <a:pt x="546" y="560"/>
                    <a:pt x="546" y="560"/>
                    <a:pt x="546" y="560"/>
                  </a:cubicBezTo>
                  <a:cubicBezTo>
                    <a:pt x="730" y="560"/>
                    <a:pt x="730" y="560"/>
                    <a:pt x="730" y="560"/>
                  </a:cubicBezTo>
                  <a:cubicBezTo>
                    <a:pt x="817" y="560"/>
                    <a:pt x="888" y="490"/>
                    <a:pt x="888" y="404"/>
                  </a:cubicBezTo>
                  <a:cubicBezTo>
                    <a:pt x="888" y="317"/>
                    <a:pt x="817" y="247"/>
                    <a:pt x="730" y="247"/>
                  </a:cubicBezTo>
                  <a:close/>
                  <a:moveTo>
                    <a:pt x="730" y="528"/>
                  </a:moveTo>
                  <a:cubicBezTo>
                    <a:pt x="546" y="528"/>
                    <a:pt x="546" y="528"/>
                    <a:pt x="546" y="528"/>
                  </a:cubicBezTo>
                  <a:cubicBezTo>
                    <a:pt x="191" y="527"/>
                    <a:pt x="191" y="527"/>
                    <a:pt x="191" y="527"/>
                  </a:cubicBezTo>
                  <a:cubicBezTo>
                    <a:pt x="102" y="520"/>
                    <a:pt x="32" y="445"/>
                    <a:pt x="32" y="354"/>
                  </a:cubicBezTo>
                  <a:cubicBezTo>
                    <a:pt x="32" y="307"/>
                    <a:pt x="51" y="263"/>
                    <a:pt x="85" y="230"/>
                  </a:cubicBezTo>
                  <a:cubicBezTo>
                    <a:pt x="119" y="198"/>
                    <a:pt x="162" y="181"/>
                    <a:pt x="210" y="181"/>
                  </a:cubicBezTo>
                  <a:cubicBezTo>
                    <a:pt x="228" y="181"/>
                    <a:pt x="228" y="181"/>
                    <a:pt x="228" y="181"/>
                  </a:cubicBezTo>
                  <a:cubicBezTo>
                    <a:pt x="237" y="165"/>
                    <a:pt x="237" y="165"/>
                    <a:pt x="237" y="165"/>
                  </a:cubicBezTo>
                  <a:cubicBezTo>
                    <a:pt x="282" y="93"/>
                    <a:pt x="358" y="51"/>
                    <a:pt x="442" y="51"/>
                  </a:cubicBezTo>
                  <a:cubicBezTo>
                    <a:pt x="460" y="51"/>
                    <a:pt x="478" y="52"/>
                    <a:pt x="496" y="56"/>
                  </a:cubicBezTo>
                  <a:cubicBezTo>
                    <a:pt x="597" y="78"/>
                    <a:pt x="669" y="153"/>
                    <a:pt x="684" y="253"/>
                  </a:cubicBezTo>
                  <a:cubicBezTo>
                    <a:pt x="689" y="283"/>
                    <a:pt x="689" y="283"/>
                    <a:pt x="689" y="283"/>
                  </a:cubicBezTo>
                  <a:cubicBezTo>
                    <a:pt x="719" y="280"/>
                    <a:pt x="719" y="280"/>
                    <a:pt x="719" y="280"/>
                  </a:cubicBezTo>
                  <a:cubicBezTo>
                    <a:pt x="723" y="279"/>
                    <a:pt x="726" y="279"/>
                    <a:pt x="730" y="279"/>
                  </a:cubicBezTo>
                  <a:cubicBezTo>
                    <a:pt x="799" y="279"/>
                    <a:pt x="856" y="335"/>
                    <a:pt x="856" y="404"/>
                  </a:cubicBezTo>
                  <a:cubicBezTo>
                    <a:pt x="856" y="472"/>
                    <a:pt x="799" y="528"/>
                    <a:pt x="730" y="528"/>
                  </a:cubicBezTo>
                  <a:close/>
                </a:path>
              </a:pathLst>
            </a:custGeom>
            <a:solidFill>
              <a:schemeClr val="accent6">
                <a:lumMod val="40000"/>
                <a:lumOff val="60000"/>
              </a:schemeClr>
            </a:solidFill>
            <a:ln>
              <a:solidFill>
                <a:srgbClr val="F2A900"/>
              </a:solidFill>
            </a:ln>
          </p:spPr>
          <p:txBody>
            <a:bodyPr vert="horz" wrap="square" lIns="91440" tIns="45720" rIns="91440" bIns="45720" numCol="1" anchor="t" anchorCtr="0" compatLnSpc="1">
              <a:prstTxWarp prst="textNoShape">
                <a:avLst/>
              </a:prstTxWarp>
            </a:bodyPr>
            <a:lstStyle/>
            <a:p>
              <a:endParaRPr lang="en-US" sz="1100" dirty="0">
                <a:solidFill>
                  <a:srgbClr val="000000"/>
                </a:solidFill>
                <a:uFillTx/>
              </a:endParaRPr>
            </a:p>
          </p:txBody>
        </p:sp>
        <p:sp>
          <p:nvSpPr>
            <p:cNvPr id="12" name="Freeform 160"/>
            <p:cNvSpPr>
              <a:spLocks noEditPoints="1"/>
            </p:cNvSpPr>
            <p:nvPr/>
          </p:nvSpPr>
          <p:spPr bwMode="auto">
            <a:xfrm>
              <a:off x="2557313" y="3049646"/>
              <a:ext cx="450063" cy="283810"/>
            </a:xfrm>
            <a:custGeom>
              <a:avLst/>
              <a:gdLst>
                <a:gd name="T0" fmla="*/ 730 w 888"/>
                <a:gd name="T1" fmla="*/ 247 h 560"/>
                <a:gd name="T2" fmla="*/ 716 w 888"/>
                <a:gd name="T3" fmla="*/ 248 h 560"/>
                <a:gd name="T4" fmla="*/ 502 w 888"/>
                <a:gd name="T5" fmla="*/ 25 h 560"/>
                <a:gd name="T6" fmla="*/ 210 w 888"/>
                <a:gd name="T7" fmla="*/ 149 h 560"/>
                <a:gd name="T8" fmla="*/ 63 w 888"/>
                <a:gd name="T9" fmla="*/ 207 h 560"/>
                <a:gd name="T10" fmla="*/ 0 w 888"/>
                <a:gd name="T11" fmla="*/ 354 h 560"/>
                <a:gd name="T12" fmla="*/ 191 w 888"/>
                <a:gd name="T13" fmla="*/ 559 h 560"/>
                <a:gd name="T14" fmla="*/ 546 w 888"/>
                <a:gd name="T15" fmla="*/ 560 h 560"/>
                <a:gd name="T16" fmla="*/ 730 w 888"/>
                <a:gd name="T17" fmla="*/ 560 h 560"/>
                <a:gd name="T18" fmla="*/ 888 w 888"/>
                <a:gd name="T19" fmla="*/ 404 h 560"/>
                <a:gd name="T20" fmla="*/ 730 w 888"/>
                <a:gd name="T21" fmla="*/ 247 h 560"/>
                <a:gd name="T22" fmla="*/ 730 w 888"/>
                <a:gd name="T23" fmla="*/ 528 h 560"/>
                <a:gd name="T24" fmla="*/ 546 w 888"/>
                <a:gd name="T25" fmla="*/ 528 h 560"/>
                <a:gd name="T26" fmla="*/ 191 w 888"/>
                <a:gd name="T27" fmla="*/ 527 h 560"/>
                <a:gd name="T28" fmla="*/ 32 w 888"/>
                <a:gd name="T29" fmla="*/ 354 h 560"/>
                <a:gd name="T30" fmla="*/ 85 w 888"/>
                <a:gd name="T31" fmla="*/ 230 h 560"/>
                <a:gd name="T32" fmla="*/ 210 w 888"/>
                <a:gd name="T33" fmla="*/ 181 h 560"/>
                <a:gd name="T34" fmla="*/ 228 w 888"/>
                <a:gd name="T35" fmla="*/ 181 h 560"/>
                <a:gd name="T36" fmla="*/ 237 w 888"/>
                <a:gd name="T37" fmla="*/ 165 h 560"/>
                <a:gd name="T38" fmla="*/ 442 w 888"/>
                <a:gd name="T39" fmla="*/ 51 h 560"/>
                <a:gd name="T40" fmla="*/ 496 w 888"/>
                <a:gd name="T41" fmla="*/ 56 h 560"/>
                <a:gd name="T42" fmla="*/ 684 w 888"/>
                <a:gd name="T43" fmla="*/ 253 h 560"/>
                <a:gd name="T44" fmla="*/ 689 w 888"/>
                <a:gd name="T45" fmla="*/ 283 h 560"/>
                <a:gd name="T46" fmla="*/ 719 w 888"/>
                <a:gd name="T47" fmla="*/ 280 h 560"/>
                <a:gd name="T48" fmla="*/ 730 w 888"/>
                <a:gd name="T49" fmla="*/ 279 h 560"/>
                <a:gd name="T50" fmla="*/ 856 w 888"/>
                <a:gd name="T51" fmla="*/ 404 h 560"/>
                <a:gd name="T52" fmla="*/ 730 w 888"/>
                <a:gd name="T53" fmla="*/ 528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88" h="560">
                  <a:moveTo>
                    <a:pt x="730" y="247"/>
                  </a:moveTo>
                  <a:cubicBezTo>
                    <a:pt x="725" y="247"/>
                    <a:pt x="721" y="247"/>
                    <a:pt x="716" y="248"/>
                  </a:cubicBezTo>
                  <a:cubicBezTo>
                    <a:pt x="699" y="136"/>
                    <a:pt x="616" y="49"/>
                    <a:pt x="502" y="25"/>
                  </a:cubicBezTo>
                  <a:cubicBezTo>
                    <a:pt x="386" y="0"/>
                    <a:pt x="272" y="49"/>
                    <a:pt x="210" y="149"/>
                  </a:cubicBezTo>
                  <a:cubicBezTo>
                    <a:pt x="154" y="149"/>
                    <a:pt x="103" y="169"/>
                    <a:pt x="63" y="207"/>
                  </a:cubicBezTo>
                  <a:cubicBezTo>
                    <a:pt x="23" y="246"/>
                    <a:pt x="0" y="298"/>
                    <a:pt x="0" y="354"/>
                  </a:cubicBezTo>
                  <a:cubicBezTo>
                    <a:pt x="0" y="462"/>
                    <a:pt x="83" y="550"/>
                    <a:pt x="191" y="559"/>
                  </a:cubicBezTo>
                  <a:cubicBezTo>
                    <a:pt x="546" y="560"/>
                    <a:pt x="546" y="560"/>
                    <a:pt x="546" y="560"/>
                  </a:cubicBezTo>
                  <a:cubicBezTo>
                    <a:pt x="730" y="560"/>
                    <a:pt x="730" y="560"/>
                    <a:pt x="730" y="560"/>
                  </a:cubicBezTo>
                  <a:cubicBezTo>
                    <a:pt x="817" y="560"/>
                    <a:pt x="888" y="490"/>
                    <a:pt x="888" y="404"/>
                  </a:cubicBezTo>
                  <a:cubicBezTo>
                    <a:pt x="888" y="317"/>
                    <a:pt x="817" y="247"/>
                    <a:pt x="730" y="247"/>
                  </a:cubicBezTo>
                  <a:close/>
                  <a:moveTo>
                    <a:pt x="730" y="528"/>
                  </a:moveTo>
                  <a:cubicBezTo>
                    <a:pt x="546" y="528"/>
                    <a:pt x="546" y="528"/>
                    <a:pt x="546" y="528"/>
                  </a:cubicBezTo>
                  <a:cubicBezTo>
                    <a:pt x="191" y="527"/>
                    <a:pt x="191" y="527"/>
                    <a:pt x="191" y="527"/>
                  </a:cubicBezTo>
                  <a:cubicBezTo>
                    <a:pt x="102" y="520"/>
                    <a:pt x="32" y="445"/>
                    <a:pt x="32" y="354"/>
                  </a:cubicBezTo>
                  <a:cubicBezTo>
                    <a:pt x="32" y="307"/>
                    <a:pt x="51" y="263"/>
                    <a:pt x="85" y="230"/>
                  </a:cubicBezTo>
                  <a:cubicBezTo>
                    <a:pt x="119" y="198"/>
                    <a:pt x="162" y="181"/>
                    <a:pt x="210" y="181"/>
                  </a:cubicBezTo>
                  <a:cubicBezTo>
                    <a:pt x="228" y="181"/>
                    <a:pt x="228" y="181"/>
                    <a:pt x="228" y="181"/>
                  </a:cubicBezTo>
                  <a:cubicBezTo>
                    <a:pt x="237" y="165"/>
                    <a:pt x="237" y="165"/>
                    <a:pt x="237" y="165"/>
                  </a:cubicBezTo>
                  <a:cubicBezTo>
                    <a:pt x="282" y="93"/>
                    <a:pt x="358" y="51"/>
                    <a:pt x="442" y="51"/>
                  </a:cubicBezTo>
                  <a:cubicBezTo>
                    <a:pt x="460" y="51"/>
                    <a:pt x="478" y="52"/>
                    <a:pt x="496" y="56"/>
                  </a:cubicBezTo>
                  <a:cubicBezTo>
                    <a:pt x="597" y="78"/>
                    <a:pt x="669" y="153"/>
                    <a:pt x="684" y="253"/>
                  </a:cubicBezTo>
                  <a:cubicBezTo>
                    <a:pt x="689" y="283"/>
                    <a:pt x="689" y="283"/>
                    <a:pt x="689" y="283"/>
                  </a:cubicBezTo>
                  <a:cubicBezTo>
                    <a:pt x="719" y="280"/>
                    <a:pt x="719" y="280"/>
                    <a:pt x="719" y="280"/>
                  </a:cubicBezTo>
                  <a:cubicBezTo>
                    <a:pt x="723" y="279"/>
                    <a:pt x="726" y="279"/>
                    <a:pt x="730" y="279"/>
                  </a:cubicBezTo>
                  <a:cubicBezTo>
                    <a:pt x="799" y="279"/>
                    <a:pt x="856" y="335"/>
                    <a:pt x="856" y="404"/>
                  </a:cubicBezTo>
                  <a:cubicBezTo>
                    <a:pt x="856" y="472"/>
                    <a:pt x="799" y="528"/>
                    <a:pt x="730" y="528"/>
                  </a:cubicBezTo>
                  <a:close/>
                </a:path>
              </a:pathLst>
            </a:custGeom>
            <a:solidFill>
              <a:srgbClr val="000000"/>
            </a:solidFill>
            <a:ln>
              <a:solidFill>
                <a:srgbClr val="007EB6"/>
              </a:solidFill>
            </a:ln>
          </p:spPr>
          <p:txBody>
            <a:bodyPr vert="horz" wrap="square" lIns="91440" tIns="45720" rIns="91440" bIns="45720" numCol="1" anchor="t" anchorCtr="0" compatLnSpc="1">
              <a:prstTxWarp prst="textNoShape">
                <a:avLst/>
              </a:prstTxWarp>
            </a:bodyPr>
            <a:lstStyle/>
            <a:p>
              <a:endParaRPr lang="en-US" sz="1100" dirty="0">
                <a:solidFill>
                  <a:srgbClr val="000000"/>
                </a:solidFill>
                <a:uFillTx/>
              </a:endParaRPr>
            </a:p>
          </p:txBody>
        </p:sp>
        <p:sp>
          <p:nvSpPr>
            <p:cNvPr id="13" name="Freeform 160"/>
            <p:cNvSpPr>
              <a:spLocks noEditPoints="1"/>
            </p:cNvSpPr>
            <p:nvPr/>
          </p:nvSpPr>
          <p:spPr bwMode="auto">
            <a:xfrm>
              <a:off x="3237238" y="3049646"/>
              <a:ext cx="450063" cy="283810"/>
            </a:xfrm>
            <a:custGeom>
              <a:avLst/>
              <a:gdLst>
                <a:gd name="T0" fmla="*/ 730 w 888"/>
                <a:gd name="T1" fmla="*/ 247 h 560"/>
                <a:gd name="T2" fmla="*/ 716 w 888"/>
                <a:gd name="T3" fmla="*/ 248 h 560"/>
                <a:gd name="T4" fmla="*/ 502 w 888"/>
                <a:gd name="T5" fmla="*/ 25 h 560"/>
                <a:gd name="T6" fmla="*/ 210 w 888"/>
                <a:gd name="T7" fmla="*/ 149 h 560"/>
                <a:gd name="T8" fmla="*/ 63 w 888"/>
                <a:gd name="T9" fmla="*/ 207 h 560"/>
                <a:gd name="T10" fmla="*/ 0 w 888"/>
                <a:gd name="T11" fmla="*/ 354 h 560"/>
                <a:gd name="T12" fmla="*/ 191 w 888"/>
                <a:gd name="T13" fmla="*/ 559 h 560"/>
                <a:gd name="T14" fmla="*/ 546 w 888"/>
                <a:gd name="T15" fmla="*/ 560 h 560"/>
                <a:gd name="T16" fmla="*/ 730 w 888"/>
                <a:gd name="T17" fmla="*/ 560 h 560"/>
                <a:gd name="T18" fmla="*/ 888 w 888"/>
                <a:gd name="T19" fmla="*/ 404 h 560"/>
                <a:gd name="T20" fmla="*/ 730 w 888"/>
                <a:gd name="T21" fmla="*/ 247 h 560"/>
                <a:gd name="T22" fmla="*/ 730 w 888"/>
                <a:gd name="T23" fmla="*/ 528 h 560"/>
                <a:gd name="T24" fmla="*/ 546 w 888"/>
                <a:gd name="T25" fmla="*/ 528 h 560"/>
                <a:gd name="T26" fmla="*/ 191 w 888"/>
                <a:gd name="T27" fmla="*/ 527 h 560"/>
                <a:gd name="T28" fmla="*/ 32 w 888"/>
                <a:gd name="T29" fmla="*/ 354 h 560"/>
                <a:gd name="T30" fmla="*/ 85 w 888"/>
                <a:gd name="T31" fmla="*/ 230 h 560"/>
                <a:gd name="T32" fmla="*/ 210 w 888"/>
                <a:gd name="T33" fmla="*/ 181 h 560"/>
                <a:gd name="T34" fmla="*/ 228 w 888"/>
                <a:gd name="T35" fmla="*/ 181 h 560"/>
                <a:gd name="T36" fmla="*/ 237 w 888"/>
                <a:gd name="T37" fmla="*/ 165 h 560"/>
                <a:gd name="T38" fmla="*/ 442 w 888"/>
                <a:gd name="T39" fmla="*/ 51 h 560"/>
                <a:gd name="T40" fmla="*/ 496 w 888"/>
                <a:gd name="T41" fmla="*/ 56 h 560"/>
                <a:gd name="T42" fmla="*/ 684 w 888"/>
                <a:gd name="T43" fmla="*/ 253 h 560"/>
                <a:gd name="T44" fmla="*/ 689 w 888"/>
                <a:gd name="T45" fmla="*/ 283 h 560"/>
                <a:gd name="T46" fmla="*/ 719 w 888"/>
                <a:gd name="T47" fmla="*/ 280 h 560"/>
                <a:gd name="T48" fmla="*/ 730 w 888"/>
                <a:gd name="T49" fmla="*/ 279 h 560"/>
                <a:gd name="T50" fmla="*/ 856 w 888"/>
                <a:gd name="T51" fmla="*/ 404 h 560"/>
                <a:gd name="T52" fmla="*/ 730 w 888"/>
                <a:gd name="T53" fmla="*/ 528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88" h="560">
                  <a:moveTo>
                    <a:pt x="730" y="247"/>
                  </a:moveTo>
                  <a:cubicBezTo>
                    <a:pt x="725" y="247"/>
                    <a:pt x="721" y="247"/>
                    <a:pt x="716" y="248"/>
                  </a:cubicBezTo>
                  <a:cubicBezTo>
                    <a:pt x="699" y="136"/>
                    <a:pt x="616" y="49"/>
                    <a:pt x="502" y="25"/>
                  </a:cubicBezTo>
                  <a:cubicBezTo>
                    <a:pt x="386" y="0"/>
                    <a:pt x="272" y="49"/>
                    <a:pt x="210" y="149"/>
                  </a:cubicBezTo>
                  <a:cubicBezTo>
                    <a:pt x="154" y="149"/>
                    <a:pt x="103" y="169"/>
                    <a:pt x="63" y="207"/>
                  </a:cubicBezTo>
                  <a:cubicBezTo>
                    <a:pt x="23" y="246"/>
                    <a:pt x="0" y="298"/>
                    <a:pt x="0" y="354"/>
                  </a:cubicBezTo>
                  <a:cubicBezTo>
                    <a:pt x="0" y="462"/>
                    <a:pt x="83" y="550"/>
                    <a:pt x="191" y="559"/>
                  </a:cubicBezTo>
                  <a:cubicBezTo>
                    <a:pt x="546" y="560"/>
                    <a:pt x="546" y="560"/>
                    <a:pt x="546" y="560"/>
                  </a:cubicBezTo>
                  <a:cubicBezTo>
                    <a:pt x="730" y="560"/>
                    <a:pt x="730" y="560"/>
                    <a:pt x="730" y="560"/>
                  </a:cubicBezTo>
                  <a:cubicBezTo>
                    <a:pt x="817" y="560"/>
                    <a:pt x="888" y="490"/>
                    <a:pt x="888" y="404"/>
                  </a:cubicBezTo>
                  <a:cubicBezTo>
                    <a:pt x="888" y="317"/>
                    <a:pt x="817" y="247"/>
                    <a:pt x="730" y="247"/>
                  </a:cubicBezTo>
                  <a:close/>
                  <a:moveTo>
                    <a:pt x="730" y="528"/>
                  </a:moveTo>
                  <a:cubicBezTo>
                    <a:pt x="546" y="528"/>
                    <a:pt x="546" y="528"/>
                    <a:pt x="546" y="528"/>
                  </a:cubicBezTo>
                  <a:cubicBezTo>
                    <a:pt x="191" y="527"/>
                    <a:pt x="191" y="527"/>
                    <a:pt x="191" y="527"/>
                  </a:cubicBezTo>
                  <a:cubicBezTo>
                    <a:pt x="102" y="520"/>
                    <a:pt x="32" y="445"/>
                    <a:pt x="32" y="354"/>
                  </a:cubicBezTo>
                  <a:cubicBezTo>
                    <a:pt x="32" y="307"/>
                    <a:pt x="51" y="263"/>
                    <a:pt x="85" y="230"/>
                  </a:cubicBezTo>
                  <a:cubicBezTo>
                    <a:pt x="119" y="198"/>
                    <a:pt x="162" y="181"/>
                    <a:pt x="210" y="181"/>
                  </a:cubicBezTo>
                  <a:cubicBezTo>
                    <a:pt x="228" y="181"/>
                    <a:pt x="228" y="181"/>
                    <a:pt x="228" y="181"/>
                  </a:cubicBezTo>
                  <a:cubicBezTo>
                    <a:pt x="237" y="165"/>
                    <a:pt x="237" y="165"/>
                    <a:pt x="237" y="165"/>
                  </a:cubicBezTo>
                  <a:cubicBezTo>
                    <a:pt x="282" y="93"/>
                    <a:pt x="358" y="51"/>
                    <a:pt x="442" y="51"/>
                  </a:cubicBezTo>
                  <a:cubicBezTo>
                    <a:pt x="460" y="51"/>
                    <a:pt x="478" y="52"/>
                    <a:pt x="496" y="56"/>
                  </a:cubicBezTo>
                  <a:cubicBezTo>
                    <a:pt x="597" y="78"/>
                    <a:pt x="669" y="153"/>
                    <a:pt x="684" y="253"/>
                  </a:cubicBezTo>
                  <a:cubicBezTo>
                    <a:pt x="689" y="283"/>
                    <a:pt x="689" y="283"/>
                    <a:pt x="689" y="283"/>
                  </a:cubicBezTo>
                  <a:cubicBezTo>
                    <a:pt x="719" y="280"/>
                    <a:pt x="719" y="280"/>
                    <a:pt x="719" y="280"/>
                  </a:cubicBezTo>
                  <a:cubicBezTo>
                    <a:pt x="723" y="279"/>
                    <a:pt x="726" y="279"/>
                    <a:pt x="730" y="279"/>
                  </a:cubicBezTo>
                  <a:cubicBezTo>
                    <a:pt x="799" y="279"/>
                    <a:pt x="856" y="335"/>
                    <a:pt x="856" y="404"/>
                  </a:cubicBezTo>
                  <a:cubicBezTo>
                    <a:pt x="856" y="472"/>
                    <a:pt x="799" y="528"/>
                    <a:pt x="730" y="528"/>
                  </a:cubicBezTo>
                  <a:close/>
                </a:path>
              </a:pathLst>
            </a:custGeom>
            <a:solidFill>
              <a:srgbClr val="000000"/>
            </a:solidFill>
            <a:ln>
              <a:solidFill>
                <a:schemeClr val="accent2"/>
              </a:solidFill>
            </a:ln>
          </p:spPr>
          <p:txBody>
            <a:bodyPr vert="horz" wrap="square" lIns="91440" tIns="45720" rIns="91440" bIns="45720" numCol="1" anchor="t" anchorCtr="0" compatLnSpc="1">
              <a:prstTxWarp prst="textNoShape">
                <a:avLst/>
              </a:prstTxWarp>
            </a:bodyPr>
            <a:lstStyle/>
            <a:p>
              <a:endParaRPr lang="en-US" sz="1100" dirty="0">
                <a:solidFill>
                  <a:srgbClr val="000000"/>
                </a:solidFill>
                <a:uFillTx/>
              </a:endParaRPr>
            </a:p>
          </p:txBody>
        </p:sp>
        <p:sp>
          <p:nvSpPr>
            <p:cNvPr id="14" name="Freeform 160"/>
            <p:cNvSpPr>
              <a:spLocks noEditPoints="1"/>
            </p:cNvSpPr>
            <p:nvPr/>
          </p:nvSpPr>
          <p:spPr bwMode="auto">
            <a:xfrm>
              <a:off x="3086743" y="2605794"/>
              <a:ext cx="450063" cy="283810"/>
            </a:xfrm>
            <a:custGeom>
              <a:avLst/>
              <a:gdLst>
                <a:gd name="T0" fmla="*/ 730 w 888"/>
                <a:gd name="T1" fmla="*/ 247 h 560"/>
                <a:gd name="T2" fmla="*/ 716 w 888"/>
                <a:gd name="T3" fmla="*/ 248 h 560"/>
                <a:gd name="T4" fmla="*/ 502 w 888"/>
                <a:gd name="T5" fmla="*/ 25 h 560"/>
                <a:gd name="T6" fmla="*/ 210 w 888"/>
                <a:gd name="T7" fmla="*/ 149 h 560"/>
                <a:gd name="T8" fmla="*/ 63 w 888"/>
                <a:gd name="T9" fmla="*/ 207 h 560"/>
                <a:gd name="T10" fmla="*/ 0 w 888"/>
                <a:gd name="T11" fmla="*/ 354 h 560"/>
                <a:gd name="T12" fmla="*/ 191 w 888"/>
                <a:gd name="T13" fmla="*/ 559 h 560"/>
                <a:gd name="T14" fmla="*/ 546 w 888"/>
                <a:gd name="T15" fmla="*/ 560 h 560"/>
                <a:gd name="T16" fmla="*/ 730 w 888"/>
                <a:gd name="T17" fmla="*/ 560 h 560"/>
                <a:gd name="T18" fmla="*/ 888 w 888"/>
                <a:gd name="T19" fmla="*/ 404 h 560"/>
                <a:gd name="T20" fmla="*/ 730 w 888"/>
                <a:gd name="T21" fmla="*/ 247 h 560"/>
                <a:gd name="T22" fmla="*/ 730 w 888"/>
                <a:gd name="T23" fmla="*/ 528 h 560"/>
                <a:gd name="T24" fmla="*/ 546 w 888"/>
                <a:gd name="T25" fmla="*/ 528 h 560"/>
                <a:gd name="T26" fmla="*/ 191 w 888"/>
                <a:gd name="T27" fmla="*/ 527 h 560"/>
                <a:gd name="T28" fmla="*/ 32 w 888"/>
                <a:gd name="T29" fmla="*/ 354 h 560"/>
                <a:gd name="T30" fmla="*/ 85 w 888"/>
                <a:gd name="T31" fmla="*/ 230 h 560"/>
                <a:gd name="T32" fmla="*/ 210 w 888"/>
                <a:gd name="T33" fmla="*/ 181 h 560"/>
                <a:gd name="T34" fmla="*/ 228 w 888"/>
                <a:gd name="T35" fmla="*/ 181 h 560"/>
                <a:gd name="T36" fmla="*/ 237 w 888"/>
                <a:gd name="T37" fmla="*/ 165 h 560"/>
                <a:gd name="T38" fmla="*/ 442 w 888"/>
                <a:gd name="T39" fmla="*/ 51 h 560"/>
                <a:gd name="T40" fmla="*/ 496 w 888"/>
                <a:gd name="T41" fmla="*/ 56 h 560"/>
                <a:gd name="T42" fmla="*/ 684 w 888"/>
                <a:gd name="T43" fmla="*/ 253 h 560"/>
                <a:gd name="T44" fmla="*/ 689 w 888"/>
                <a:gd name="T45" fmla="*/ 283 h 560"/>
                <a:gd name="T46" fmla="*/ 719 w 888"/>
                <a:gd name="T47" fmla="*/ 280 h 560"/>
                <a:gd name="T48" fmla="*/ 730 w 888"/>
                <a:gd name="T49" fmla="*/ 279 h 560"/>
                <a:gd name="T50" fmla="*/ 856 w 888"/>
                <a:gd name="T51" fmla="*/ 404 h 560"/>
                <a:gd name="T52" fmla="*/ 730 w 888"/>
                <a:gd name="T53" fmla="*/ 528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88" h="560">
                  <a:moveTo>
                    <a:pt x="730" y="247"/>
                  </a:moveTo>
                  <a:cubicBezTo>
                    <a:pt x="725" y="247"/>
                    <a:pt x="721" y="247"/>
                    <a:pt x="716" y="248"/>
                  </a:cubicBezTo>
                  <a:cubicBezTo>
                    <a:pt x="699" y="136"/>
                    <a:pt x="616" y="49"/>
                    <a:pt x="502" y="25"/>
                  </a:cubicBezTo>
                  <a:cubicBezTo>
                    <a:pt x="386" y="0"/>
                    <a:pt x="272" y="49"/>
                    <a:pt x="210" y="149"/>
                  </a:cubicBezTo>
                  <a:cubicBezTo>
                    <a:pt x="154" y="149"/>
                    <a:pt x="103" y="169"/>
                    <a:pt x="63" y="207"/>
                  </a:cubicBezTo>
                  <a:cubicBezTo>
                    <a:pt x="23" y="246"/>
                    <a:pt x="0" y="298"/>
                    <a:pt x="0" y="354"/>
                  </a:cubicBezTo>
                  <a:cubicBezTo>
                    <a:pt x="0" y="462"/>
                    <a:pt x="83" y="550"/>
                    <a:pt x="191" y="559"/>
                  </a:cubicBezTo>
                  <a:cubicBezTo>
                    <a:pt x="546" y="560"/>
                    <a:pt x="546" y="560"/>
                    <a:pt x="546" y="560"/>
                  </a:cubicBezTo>
                  <a:cubicBezTo>
                    <a:pt x="730" y="560"/>
                    <a:pt x="730" y="560"/>
                    <a:pt x="730" y="560"/>
                  </a:cubicBezTo>
                  <a:cubicBezTo>
                    <a:pt x="817" y="560"/>
                    <a:pt x="888" y="490"/>
                    <a:pt x="888" y="404"/>
                  </a:cubicBezTo>
                  <a:cubicBezTo>
                    <a:pt x="888" y="317"/>
                    <a:pt x="817" y="247"/>
                    <a:pt x="730" y="247"/>
                  </a:cubicBezTo>
                  <a:close/>
                  <a:moveTo>
                    <a:pt x="730" y="528"/>
                  </a:moveTo>
                  <a:cubicBezTo>
                    <a:pt x="546" y="528"/>
                    <a:pt x="546" y="528"/>
                    <a:pt x="546" y="528"/>
                  </a:cubicBezTo>
                  <a:cubicBezTo>
                    <a:pt x="191" y="527"/>
                    <a:pt x="191" y="527"/>
                    <a:pt x="191" y="527"/>
                  </a:cubicBezTo>
                  <a:cubicBezTo>
                    <a:pt x="102" y="520"/>
                    <a:pt x="32" y="445"/>
                    <a:pt x="32" y="354"/>
                  </a:cubicBezTo>
                  <a:cubicBezTo>
                    <a:pt x="32" y="307"/>
                    <a:pt x="51" y="263"/>
                    <a:pt x="85" y="230"/>
                  </a:cubicBezTo>
                  <a:cubicBezTo>
                    <a:pt x="119" y="198"/>
                    <a:pt x="162" y="181"/>
                    <a:pt x="210" y="181"/>
                  </a:cubicBezTo>
                  <a:cubicBezTo>
                    <a:pt x="228" y="181"/>
                    <a:pt x="228" y="181"/>
                    <a:pt x="228" y="181"/>
                  </a:cubicBezTo>
                  <a:cubicBezTo>
                    <a:pt x="237" y="165"/>
                    <a:pt x="237" y="165"/>
                    <a:pt x="237" y="165"/>
                  </a:cubicBezTo>
                  <a:cubicBezTo>
                    <a:pt x="282" y="93"/>
                    <a:pt x="358" y="51"/>
                    <a:pt x="442" y="51"/>
                  </a:cubicBezTo>
                  <a:cubicBezTo>
                    <a:pt x="460" y="51"/>
                    <a:pt x="478" y="52"/>
                    <a:pt x="496" y="56"/>
                  </a:cubicBezTo>
                  <a:cubicBezTo>
                    <a:pt x="597" y="78"/>
                    <a:pt x="669" y="153"/>
                    <a:pt x="684" y="253"/>
                  </a:cubicBezTo>
                  <a:cubicBezTo>
                    <a:pt x="689" y="283"/>
                    <a:pt x="689" y="283"/>
                    <a:pt x="689" y="283"/>
                  </a:cubicBezTo>
                  <a:cubicBezTo>
                    <a:pt x="719" y="280"/>
                    <a:pt x="719" y="280"/>
                    <a:pt x="719" y="280"/>
                  </a:cubicBezTo>
                  <a:cubicBezTo>
                    <a:pt x="723" y="279"/>
                    <a:pt x="726" y="279"/>
                    <a:pt x="730" y="279"/>
                  </a:cubicBezTo>
                  <a:cubicBezTo>
                    <a:pt x="799" y="279"/>
                    <a:pt x="856" y="335"/>
                    <a:pt x="856" y="404"/>
                  </a:cubicBezTo>
                  <a:cubicBezTo>
                    <a:pt x="856" y="472"/>
                    <a:pt x="799" y="528"/>
                    <a:pt x="730" y="528"/>
                  </a:cubicBezTo>
                  <a:close/>
                </a:path>
              </a:pathLst>
            </a:custGeom>
            <a:solidFill>
              <a:schemeClr val="accent6">
                <a:lumMod val="40000"/>
                <a:lumOff val="60000"/>
              </a:schemeClr>
            </a:solidFill>
            <a:ln>
              <a:solidFill>
                <a:srgbClr val="F2A900"/>
              </a:solidFill>
            </a:ln>
          </p:spPr>
          <p:txBody>
            <a:bodyPr vert="horz" wrap="square" lIns="91440" tIns="45720" rIns="91440" bIns="45720" numCol="1" anchor="t" anchorCtr="0" compatLnSpc="1">
              <a:prstTxWarp prst="textNoShape">
                <a:avLst/>
              </a:prstTxWarp>
            </a:bodyPr>
            <a:lstStyle/>
            <a:p>
              <a:endParaRPr lang="en-US" sz="1100" dirty="0">
                <a:solidFill>
                  <a:srgbClr val="000000"/>
                </a:solidFill>
                <a:uFillTx/>
              </a:endParaRPr>
            </a:p>
          </p:txBody>
        </p:sp>
        <p:sp>
          <p:nvSpPr>
            <p:cNvPr id="15" name="Freeform 160"/>
            <p:cNvSpPr>
              <a:spLocks noEditPoints="1"/>
            </p:cNvSpPr>
            <p:nvPr/>
          </p:nvSpPr>
          <p:spPr bwMode="auto">
            <a:xfrm>
              <a:off x="2436742" y="2605794"/>
              <a:ext cx="450063" cy="283810"/>
            </a:xfrm>
            <a:custGeom>
              <a:avLst/>
              <a:gdLst>
                <a:gd name="T0" fmla="*/ 730 w 888"/>
                <a:gd name="T1" fmla="*/ 247 h 560"/>
                <a:gd name="T2" fmla="*/ 716 w 888"/>
                <a:gd name="T3" fmla="*/ 248 h 560"/>
                <a:gd name="T4" fmla="*/ 502 w 888"/>
                <a:gd name="T5" fmla="*/ 25 h 560"/>
                <a:gd name="T6" fmla="*/ 210 w 888"/>
                <a:gd name="T7" fmla="*/ 149 h 560"/>
                <a:gd name="T8" fmla="*/ 63 w 888"/>
                <a:gd name="T9" fmla="*/ 207 h 560"/>
                <a:gd name="T10" fmla="*/ 0 w 888"/>
                <a:gd name="T11" fmla="*/ 354 h 560"/>
                <a:gd name="T12" fmla="*/ 191 w 888"/>
                <a:gd name="T13" fmla="*/ 559 h 560"/>
                <a:gd name="T14" fmla="*/ 546 w 888"/>
                <a:gd name="T15" fmla="*/ 560 h 560"/>
                <a:gd name="T16" fmla="*/ 730 w 888"/>
                <a:gd name="T17" fmla="*/ 560 h 560"/>
                <a:gd name="T18" fmla="*/ 888 w 888"/>
                <a:gd name="T19" fmla="*/ 404 h 560"/>
                <a:gd name="T20" fmla="*/ 730 w 888"/>
                <a:gd name="T21" fmla="*/ 247 h 560"/>
                <a:gd name="T22" fmla="*/ 730 w 888"/>
                <a:gd name="T23" fmla="*/ 528 h 560"/>
                <a:gd name="T24" fmla="*/ 546 w 888"/>
                <a:gd name="T25" fmla="*/ 528 h 560"/>
                <a:gd name="T26" fmla="*/ 191 w 888"/>
                <a:gd name="T27" fmla="*/ 527 h 560"/>
                <a:gd name="T28" fmla="*/ 32 w 888"/>
                <a:gd name="T29" fmla="*/ 354 h 560"/>
                <a:gd name="T30" fmla="*/ 85 w 888"/>
                <a:gd name="T31" fmla="*/ 230 h 560"/>
                <a:gd name="T32" fmla="*/ 210 w 888"/>
                <a:gd name="T33" fmla="*/ 181 h 560"/>
                <a:gd name="T34" fmla="*/ 228 w 888"/>
                <a:gd name="T35" fmla="*/ 181 h 560"/>
                <a:gd name="T36" fmla="*/ 237 w 888"/>
                <a:gd name="T37" fmla="*/ 165 h 560"/>
                <a:gd name="T38" fmla="*/ 442 w 888"/>
                <a:gd name="T39" fmla="*/ 51 h 560"/>
                <a:gd name="T40" fmla="*/ 496 w 888"/>
                <a:gd name="T41" fmla="*/ 56 h 560"/>
                <a:gd name="T42" fmla="*/ 684 w 888"/>
                <a:gd name="T43" fmla="*/ 253 h 560"/>
                <a:gd name="T44" fmla="*/ 689 w 888"/>
                <a:gd name="T45" fmla="*/ 283 h 560"/>
                <a:gd name="T46" fmla="*/ 719 w 888"/>
                <a:gd name="T47" fmla="*/ 280 h 560"/>
                <a:gd name="T48" fmla="*/ 730 w 888"/>
                <a:gd name="T49" fmla="*/ 279 h 560"/>
                <a:gd name="T50" fmla="*/ 856 w 888"/>
                <a:gd name="T51" fmla="*/ 404 h 560"/>
                <a:gd name="T52" fmla="*/ 730 w 888"/>
                <a:gd name="T53" fmla="*/ 528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88" h="560">
                  <a:moveTo>
                    <a:pt x="730" y="247"/>
                  </a:moveTo>
                  <a:cubicBezTo>
                    <a:pt x="725" y="247"/>
                    <a:pt x="721" y="247"/>
                    <a:pt x="716" y="248"/>
                  </a:cubicBezTo>
                  <a:cubicBezTo>
                    <a:pt x="699" y="136"/>
                    <a:pt x="616" y="49"/>
                    <a:pt x="502" y="25"/>
                  </a:cubicBezTo>
                  <a:cubicBezTo>
                    <a:pt x="386" y="0"/>
                    <a:pt x="272" y="49"/>
                    <a:pt x="210" y="149"/>
                  </a:cubicBezTo>
                  <a:cubicBezTo>
                    <a:pt x="154" y="149"/>
                    <a:pt x="103" y="169"/>
                    <a:pt x="63" y="207"/>
                  </a:cubicBezTo>
                  <a:cubicBezTo>
                    <a:pt x="23" y="246"/>
                    <a:pt x="0" y="298"/>
                    <a:pt x="0" y="354"/>
                  </a:cubicBezTo>
                  <a:cubicBezTo>
                    <a:pt x="0" y="462"/>
                    <a:pt x="83" y="550"/>
                    <a:pt x="191" y="559"/>
                  </a:cubicBezTo>
                  <a:cubicBezTo>
                    <a:pt x="546" y="560"/>
                    <a:pt x="546" y="560"/>
                    <a:pt x="546" y="560"/>
                  </a:cubicBezTo>
                  <a:cubicBezTo>
                    <a:pt x="730" y="560"/>
                    <a:pt x="730" y="560"/>
                    <a:pt x="730" y="560"/>
                  </a:cubicBezTo>
                  <a:cubicBezTo>
                    <a:pt x="817" y="560"/>
                    <a:pt x="888" y="490"/>
                    <a:pt x="888" y="404"/>
                  </a:cubicBezTo>
                  <a:cubicBezTo>
                    <a:pt x="888" y="317"/>
                    <a:pt x="817" y="247"/>
                    <a:pt x="730" y="247"/>
                  </a:cubicBezTo>
                  <a:close/>
                  <a:moveTo>
                    <a:pt x="730" y="528"/>
                  </a:moveTo>
                  <a:cubicBezTo>
                    <a:pt x="546" y="528"/>
                    <a:pt x="546" y="528"/>
                    <a:pt x="546" y="528"/>
                  </a:cubicBezTo>
                  <a:cubicBezTo>
                    <a:pt x="191" y="527"/>
                    <a:pt x="191" y="527"/>
                    <a:pt x="191" y="527"/>
                  </a:cubicBezTo>
                  <a:cubicBezTo>
                    <a:pt x="102" y="520"/>
                    <a:pt x="32" y="445"/>
                    <a:pt x="32" y="354"/>
                  </a:cubicBezTo>
                  <a:cubicBezTo>
                    <a:pt x="32" y="307"/>
                    <a:pt x="51" y="263"/>
                    <a:pt x="85" y="230"/>
                  </a:cubicBezTo>
                  <a:cubicBezTo>
                    <a:pt x="119" y="198"/>
                    <a:pt x="162" y="181"/>
                    <a:pt x="210" y="181"/>
                  </a:cubicBezTo>
                  <a:cubicBezTo>
                    <a:pt x="228" y="181"/>
                    <a:pt x="228" y="181"/>
                    <a:pt x="228" y="181"/>
                  </a:cubicBezTo>
                  <a:cubicBezTo>
                    <a:pt x="237" y="165"/>
                    <a:pt x="237" y="165"/>
                    <a:pt x="237" y="165"/>
                  </a:cubicBezTo>
                  <a:cubicBezTo>
                    <a:pt x="282" y="93"/>
                    <a:pt x="358" y="51"/>
                    <a:pt x="442" y="51"/>
                  </a:cubicBezTo>
                  <a:cubicBezTo>
                    <a:pt x="460" y="51"/>
                    <a:pt x="478" y="52"/>
                    <a:pt x="496" y="56"/>
                  </a:cubicBezTo>
                  <a:cubicBezTo>
                    <a:pt x="597" y="78"/>
                    <a:pt x="669" y="153"/>
                    <a:pt x="684" y="253"/>
                  </a:cubicBezTo>
                  <a:cubicBezTo>
                    <a:pt x="689" y="283"/>
                    <a:pt x="689" y="283"/>
                    <a:pt x="689" y="283"/>
                  </a:cubicBezTo>
                  <a:cubicBezTo>
                    <a:pt x="719" y="280"/>
                    <a:pt x="719" y="280"/>
                    <a:pt x="719" y="280"/>
                  </a:cubicBezTo>
                  <a:cubicBezTo>
                    <a:pt x="723" y="279"/>
                    <a:pt x="726" y="279"/>
                    <a:pt x="730" y="279"/>
                  </a:cubicBezTo>
                  <a:cubicBezTo>
                    <a:pt x="799" y="279"/>
                    <a:pt x="856" y="335"/>
                    <a:pt x="856" y="404"/>
                  </a:cubicBezTo>
                  <a:cubicBezTo>
                    <a:pt x="856" y="472"/>
                    <a:pt x="799" y="528"/>
                    <a:pt x="730" y="528"/>
                  </a:cubicBezTo>
                  <a:close/>
                </a:path>
              </a:pathLst>
            </a:custGeom>
            <a:solidFill>
              <a:schemeClr val="accent6">
                <a:lumMod val="40000"/>
                <a:lumOff val="60000"/>
              </a:schemeClr>
            </a:solidFill>
            <a:ln>
              <a:solidFill>
                <a:srgbClr val="F2A900"/>
              </a:solidFill>
            </a:ln>
          </p:spPr>
          <p:txBody>
            <a:bodyPr vert="horz" wrap="square" lIns="91440" tIns="45720" rIns="91440" bIns="45720" numCol="1" anchor="t" anchorCtr="0" compatLnSpc="1">
              <a:prstTxWarp prst="textNoShape">
                <a:avLst/>
              </a:prstTxWarp>
            </a:bodyPr>
            <a:lstStyle/>
            <a:p>
              <a:endParaRPr lang="en-US" sz="1100" dirty="0">
                <a:solidFill>
                  <a:srgbClr val="000000"/>
                </a:solidFill>
                <a:uFillTx/>
              </a:endParaRPr>
            </a:p>
          </p:txBody>
        </p:sp>
        <p:sp>
          <p:nvSpPr>
            <p:cNvPr id="16" name="Freeform 160"/>
            <p:cNvSpPr>
              <a:spLocks noEditPoints="1"/>
            </p:cNvSpPr>
            <p:nvPr/>
          </p:nvSpPr>
          <p:spPr bwMode="auto">
            <a:xfrm>
              <a:off x="517538" y="3049646"/>
              <a:ext cx="450063" cy="283810"/>
            </a:xfrm>
            <a:custGeom>
              <a:avLst/>
              <a:gdLst>
                <a:gd name="T0" fmla="*/ 730 w 888"/>
                <a:gd name="T1" fmla="*/ 247 h 560"/>
                <a:gd name="T2" fmla="*/ 716 w 888"/>
                <a:gd name="T3" fmla="*/ 248 h 560"/>
                <a:gd name="T4" fmla="*/ 502 w 888"/>
                <a:gd name="T5" fmla="*/ 25 h 560"/>
                <a:gd name="T6" fmla="*/ 210 w 888"/>
                <a:gd name="T7" fmla="*/ 149 h 560"/>
                <a:gd name="T8" fmla="*/ 63 w 888"/>
                <a:gd name="T9" fmla="*/ 207 h 560"/>
                <a:gd name="T10" fmla="*/ 0 w 888"/>
                <a:gd name="T11" fmla="*/ 354 h 560"/>
                <a:gd name="T12" fmla="*/ 191 w 888"/>
                <a:gd name="T13" fmla="*/ 559 h 560"/>
                <a:gd name="T14" fmla="*/ 546 w 888"/>
                <a:gd name="T15" fmla="*/ 560 h 560"/>
                <a:gd name="T16" fmla="*/ 730 w 888"/>
                <a:gd name="T17" fmla="*/ 560 h 560"/>
                <a:gd name="T18" fmla="*/ 888 w 888"/>
                <a:gd name="T19" fmla="*/ 404 h 560"/>
                <a:gd name="T20" fmla="*/ 730 w 888"/>
                <a:gd name="T21" fmla="*/ 247 h 560"/>
                <a:gd name="T22" fmla="*/ 730 w 888"/>
                <a:gd name="T23" fmla="*/ 528 h 560"/>
                <a:gd name="T24" fmla="*/ 546 w 888"/>
                <a:gd name="T25" fmla="*/ 528 h 560"/>
                <a:gd name="T26" fmla="*/ 191 w 888"/>
                <a:gd name="T27" fmla="*/ 527 h 560"/>
                <a:gd name="T28" fmla="*/ 32 w 888"/>
                <a:gd name="T29" fmla="*/ 354 h 560"/>
                <a:gd name="T30" fmla="*/ 85 w 888"/>
                <a:gd name="T31" fmla="*/ 230 h 560"/>
                <a:gd name="T32" fmla="*/ 210 w 888"/>
                <a:gd name="T33" fmla="*/ 181 h 560"/>
                <a:gd name="T34" fmla="*/ 228 w 888"/>
                <a:gd name="T35" fmla="*/ 181 h 560"/>
                <a:gd name="T36" fmla="*/ 237 w 888"/>
                <a:gd name="T37" fmla="*/ 165 h 560"/>
                <a:gd name="T38" fmla="*/ 442 w 888"/>
                <a:gd name="T39" fmla="*/ 51 h 560"/>
                <a:gd name="T40" fmla="*/ 496 w 888"/>
                <a:gd name="T41" fmla="*/ 56 h 560"/>
                <a:gd name="T42" fmla="*/ 684 w 888"/>
                <a:gd name="T43" fmla="*/ 253 h 560"/>
                <a:gd name="T44" fmla="*/ 689 w 888"/>
                <a:gd name="T45" fmla="*/ 283 h 560"/>
                <a:gd name="T46" fmla="*/ 719 w 888"/>
                <a:gd name="T47" fmla="*/ 280 h 560"/>
                <a:gd name="T48" fmla="*/ 730 w 888"/>
                <a:gd name="T49" fmla="*/ 279 h 560"/>
                <a:gd name="T50" fmla="*/ 856 w 888"/>
                <a:gd name="T51" fmla="*/ 404 h 560"/>
                <a:gd name="T52" fmla="*/ 730 w 888"/>
                <a:gd name="T53" fmla="*/ 528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88" h="560">
                  <a:moveTo>
                    <a:pt x="730" y="247"/>
                  </a:moveTo>
                  <a:cubicBezTo>
                    <a:pt x="725" y="247"/>
                    <a:pt x="721" y="247"/>
                    <a:pt x="716" y="248"/>
                  </a:cubicBezTo>
                  <a:cubicBezTo>
                    <a:pt x="699" y="136"/>
                    <a:pt x="616" y="49"/>
                    <a:pt x="502" y="25"/>
                  </a:cubicBezTo>
                  <a:cubicBezTo>
                    <a:pt x="386" y="0"/>
                    <a:pt x="272" y="49"/>
                    <a:pt x="210" y="149"/>
                  </a:cubicBezTo>
                  <a:cubicBezTo>
                    <a:pt x="154" y="149"/>
                    <a:pt x="103" y="169"/>
                    <a:pt x="63" y="207"/>
                  </a:cubicBezTo>
                  <a:cubicBezTo>
                    <a:pt x="23" y="246"/>
                    <a:pt x="0" y="298"/>
                    <a:pt x="0" y="354"/>
                  </a:cubicBezTo>
                  <a:cubicBezTo>
                    <a:pt x="0" y="462"/>
                    <a:pt x="83" y="550"/>
                    <a:pt x="191" y="559"/>
                  </a:cubicBezTo>
                  <a:cubicBezTo>
                    <a:pt x="546" y="560"/>
                    <a:pt x="546" y="560"/>
                    <a:pt x="546" y="560"/>
                  </a:cubicBezTo>
                  <a:cubicBezTo>
                    <a:pt x="730" y="560"/>
                    <a:pt x="730" y="560"/>
                    <a:pt x="730" y="560"/>
                  </a:cubicBezTo>
                  <a:cubicBezTo>
                    <a:pt x="817" y="560"/>
                    <a:pt x="888" y="490"/>
                    <a:pt x="888" y="404"/>
                  </a:cubicBezTo>
                  <a:cubicBezTo>
                    <a:pt x="888" y="317"/>
                    <a:pt x="817" y="247"/>
                    <a:pt x="730" y="247"/>
                  </a:cubicBezTo>
                  <a:close/>
                  <a:moveTo>
                    <a:pt x="730" y="528"/>
                  </a:moveTo>
                  <a:cubicBezTo>
                    <a:pt x="546" y="528"/>
                    <a:pt x="546" y="528"/>
                    <a:pt x="546" y="528"/>
                  </a:cubicBezTo>
                  <a:cubicBezTo>
                    <a:pt x="191" y="527"/>
                    <a:pt x="191" y="527"/>
                    <a:pt x="191" y="527"/>
                  </a:cubicBezTo>
                  <a:cubicBezTo>
                    <a:pt x="102" y="520"/>
                    <a:pt x="32" y="445"/>
                    <a:pt x="32" y="354"/>
                  </a:cubicBezTo>
                  <a:cubicBezTo>
                    <a:pt x="32" y="307"/>
                    <a:pt x="51" y="263"/>
                    <a:pt x="85" y="230"/>
                  </a:cubicBezTo>
                  <a:cubicBezTo>
                    <a:pt x="119" y="198"/>
                    <a:pt x="162" y="181"/>
                    <a:pt x="210" y="181"/>
                  </a:cubicBezTo>
                  <a:cubicBezTo>
                    <a:pt x="228" y="181"/>
                    <a:pt x="228" y="181"/>
                    <a:pt x="228" y="181"/>
                  </a:cubicBezTo>
                  <a:cubicBezTo>
                    <a:pt x="237" y="165"/>
                    <a:pt x="237" y="165"/>
                    <a:pt x="237" y="165"/>
                  </a:cubicBezTo>
                  <a:cubicBezTo>
                    <a:pt x="282" y="93"/>
                    <a:pt x="358" y="51"/>
                    <a:pt x="442" y="51"/>
                  </a:cubicBezTo>
                  <a:cubicBezTo>
                    <a:pt x="460" y="51"/>
                    <a:pt x="478" y="52"/>
                    <a:pt x="496" y="56"/>
                  </a:cubicBezTo>
                  <a:cubicBezTo>
                    <a:pt x="597" y="78"/>
                    <a:pt x="669" y="153"/>
                    <a:pt x="684" y="253"/>
                  </a:cubicBezTo>
                  <a:cubicBezTo>
                    <a:pt x="689" y="283"/>
                    <a:pt x="689" y="283"/>
                    <a:pt x="689" y="283"/>
                  </a:cubicBezTo>
                  <a:cubicBezTo>
                    <a:pt x="719" y="280"/>
                    <a:pt x="719" y="280"/>
                    <a:pt x="719" y="280"/>
                  </a:cubicBezTo>
                  <a:cubicBezTo>
                    <a:pt x="723" y="279"/>
                    <a:pt x="726" y="279"/>
                    <a:pt x="730" y="279"/>
                  </a:cubicBezTo>
                  <a:cubicBezTo>
                    <a:pt x="799" y="279"/>
                    <a:pt x="856" y="335"/>
                    <a:pt x="856" y="404"/>
                  </a:cubicBezTo>
                  <a:cubicBezTo>
                    <a:pt x="856" y="472"/>
                    <a:pt x="799" y="528"/>
                    <a:pt x="730" y="528"/>
                  </a:cubicBezTo>
                  <a:close/>
                </a:path>
              </a:pathLst>
            </a:custGeom>
            <a:solidFill>
              <a:srgbClr val="000000"/>
            </a:solidFill>
            <a:ln>
              <a:solidFill>
                <a:srgbClr val="007EB6"/>
              </a:solidFill>
            </a:ln>
          </p:spPr>
          <p:txBody>
            <a:bodyPr vert="horz" wrap="square" lIns="91440" tIns="45720" rIns="91440" bIns="45720" numCol="1" anchor="t" anchorCtr="0" compatLnSpc="1">
              <a:prstTxWarp prst="textNoShape">
                <a:avLst/>
              </a:prstTxWarp>
            </a:bodyPr>
            <a:lstStyle/>
            <a:p>
              <a:endParaRPr lang="en-US" sz="1100" dirty="0">
                <a:solidFill>
                  <a:srgbClr val="000000"/>
                </a:solidFill>
                <a:uFillTx/>
              </a:endParaRPr>
            </a:p>
          </p:txBody>
        </p:sp>
        <p:grpSp>
          <p:nvGrpSpPr>
            <p:cNvPr id="17" name="Group 16"/>
            <p:cNvGrpSpPr>
              <a:grpSpLocks noChangeAspect="1"/>
            </p:cNvGrpSpPr>
            <p:nvPr/>
          </p:nvGrpSpPr>
          <p:grpSpPr>
            <a:xfrm>
              <a:off x="1946953" y="4801732"/>
              <a:ext cx="464583" cy="327575"/>
              <a:chOff x="778" y="0"/>
              <a:chExt cx="6124" cy="4318"/>
            </a:xfrm>
            <a:solidFill>
              <a:srgbClr val="000000"/>
            </a:solidFill>
          </p:grpSpPr>
          <p:sp>
            <p:nvSpPr>
              <p:cNvPr id="62" name="Freeform 15"/>
              <p:cNvSpPr>
                <a:spLocks/>
              </p:cNvSpPr>
              <p:nvPr/>
            </p:nvSpPr>
            <p:spPr bwMode="auto">
              <a:xfrm>
                <a:off x="778" y="1388"/>
                <a:ext cx="2009" cy="1163"/>
              </a:xfrm>
              <a:custGeom>
                <a:avLst/>
                <a:gdLst>
                  <a:gd name="T0" fmla="*/ 568 w 1088"/>
                  <a:gd name="T1" fmla="*/ 529 h 629"/>
                  <a:gd name="T2" fmla="*/ 161 w 1088"/>
                  <a:gd name="T3" fmla="*/ 480 h 629"/>
                  <a:gd name="T4" fmla="*/ 111 w 1088"/>
                  <a:gd name="T5" fmla="*/ 403 h 629"/>
                  <a:gd name="T6" fmla="*/ 346 w 1088"/>
                  <a:gd name="T7" fmla="*/ 106 h 629"/>
                  <a:gd name="T8" fmla="*/ 589 w 1088"/>
                  <a:gd name="T9" fmla="*/ 196 h 629"/>
                  <a:gd name="T10" fmla="*/ 833 w 1088"/>
                  <a:gd name="T11" fmla="*/ 106 h 629"/>
                  <a:gd name="T12" fmla="*/ 992 w 1088"/>
                  <a:gd name="T13" fmla="*/ 221 h 629"/>
                  <a:gd name="T14" fmla="*/ 1062 w 1088"/>
                  <a:gd name="T15" fmla="*/ 229 h 629"/>
                  <a:gd name="T16" fmla="*/ 1070 w 1088"/>
                  <a:gd name="T17" fmla="*/ 159 h 629"/>
                  <a:gd name="T18" fmla="*/ 845 w 1088"/>
                  <a:gd name="T19" fmla="*/ 4 h 629"/>
                  <a:gd name="T20" fmla="*/ 805 w 1088"/>
                  <a:gd name="T21" fmla="*/ 8 h 629"/>
                  <a:gd name="T22" fmla="*/ 589 w 1088"/>
                  <a:gd name="T23" fmla="*/ 96 h 629"/>
                  <a:gd name="T24" fmla="*/ 374 w 1088"/>
                  <a:gd name="T25" fmla="*/ 8 h 629"/>
                  <a:gd name="T26" fmla="*/ 334 w 1088"/>
                  <a:gd name="T27" fmla="*/ 4 h 629"/>
                  <a:gd name="T28" fmla="*/ 12 w 1088"/>
                  <a:gd name="T29" fmla="*/ 389 h 629"/>
                  <a:gd name="T30" fmla="*/ 136 w 1088"/>
                  <a:gd name="T31" fmla="*/ 576 h 629"/>
                  <a:gd name="T32" fmla="*/ 568 w 1088"/>
                  <a:gd name="T33" fmla="*/ 629 h 629"/>
                  <a:gd name="T34" fmla="*/ 618 w 1088"/>
                  <a:gd name="T35" fmla="*/ 579 h 629"/>
                  <a:gd name="T36" fmla="*/ 568 w 1088"/>
                  <a:gd name="T37" fmla="*/ 529 h 6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88" h="629">
                    <a:moveTo>
                      <a:pt x="568" y="529"/>
                    </a:moveTo>
                    <a:cubicBezTo>
                      <a:pt x="424" y="529"/>
                      <a:pt x="287" y="512"/>
                      <a:pt x="161" y="480"/>
                    </a:cubicBezTo>
                    <a:cubicBezTo>
                      <a:pt x="128" y="471"/>
                      <a:pt x="106" y="438"/>
                      <a:pt x="111" y="403"/>
                    </a:cubicBezTo>
                    <a:cubicBezTo>
                      <a:pt x="123" y="321"/>
                      <a:pt x="168" y="176"/>
                      <a:pt x="346" y="106"/>
                    </a:cubicBezTo>
                    <a:cubicBezTo>
                      <a:pt x="399" y="135"/>
                      <a:pt x="523" y="196"/>
                      <a:pt x="589" y="196"/>
                    </a:cubicBezTo>
                    <a:cubicBezTo>
                      <a:pt x="656" y="196"/>
                      <a:pt x="780" y="135"/>
                      <a:pt x="833" y="106"/>
                    </a:cubicBezTo>
                    <a:cubicBezTo>
                      <a:pt x="899" y="132"/>
                      <a:pt x="952" y="171"/>
                      <a:pt x="992" y="221"/>
                    </a:cubicBezTo>
                    <a:cubicBezTo>
                      <a:pt x="1009" y="242"/>
                      <a:pt x="1040" y="246"/>
                      <a:pt x="1062" y="229"/>
                    </a:cubicBezTo>
                    <a:cubicBezTo>
                      <a:pt x="1084" y="212"/>
                      <a:pt x="1088" y="180"/>
                      <a:pt x="1070" y="159"/>
                    </a:cubicBezTo>
                    <a:cubicBezTo>
                      <a:pt x="1015" y="88"/>
                      <a:pt x="939" y="36"/>
                      <a:pt x="845" y="4"/>
                    </a:cubicBezTo>
                    <a:cubicBezTo>
                      <a:pt x="832" y="0"/>
                      <a:pt x="817" y="1"/>
                      <a:pt x="805" y="8"/>
                    </a:cubicBezTo>
                    <a:cubicBezTo>
                      <a:pt x="740" y="44"/>
                      <a:pt x="628" y="96"/>
                      <a:pt x="589" y="96"/>
                    </a:cubicBezTo>
                    <a:cubicBezTo>
                      <a:pt x="551" y="96"/>
                      <a:pt x="438" y="44"/>
                      <a:pt x="374" y="8"/>
                    </a:cubicBezTo>
                    <a:cubicBezTo>
                      <a:pt x="362" y="1"/>
                      <a:pt x="347" y="0"/>
                      <a:pt x="334" y="4"/>
                    </a:cubicBezTo>
                    <a:cubicBezTo>
                      <a:pt x="89" y="88"/>
                      <a:pt x="27" y="281"/>
                      <a:pt x="12" y="389"/>
                    </a:cubicBezTo>
                    <a:cubicBezTo>
                      <a:pt x="0" y="475"/>
                      <a:pt x="54" y="555"/>
                      <a:pt x="136" y="576"/>
                    </a:cubicBezTo>
                    <a:cubicBezTo>
                      <a:pt x="270" y="611"/>
                      <a:pt x="415" y="629"/>
                      <a:pt x="568" y="629"/>
                    </a:cubicBezTo>
                    <a:cubicBezTo>
                      <a:pt x="596" y="629"/>
                      <a:pt x="618" y="606"/>
                      <a:pt x="618" y="579"/>
                    </a:cubicBezTo>
                    <a:cubicBezTo>
                      <a:pt x="618" y="551"/>
                      <a:pt x="596" y="529"/>
                      <a:pt x="568" y="529"/>
                    </a:cubicBezTo>
                    <a:close/>
                  </a:path>
                </a:pathLst>
              </a:custGeom>
              <a:grpFill/>
              <a:ln>
                <a:solidFill>
                  <a:srgbClr val="92D050"/>
                </a:solidFill>
              </a:ln>
            </p:spPr>
            <p:txBody>
              <a:bodyPr vert="horz" wrap="square" lIns="91440" tIns="45720" rIns="91440" bIns="45720" numCol="1" anchor="t" anchorCtr="0" compatLnSpc="1">
                <a:prstTxWarp prst="textNoShape">
                  <a:avLst/>
                </a:prstTxWarp>
              </a:bodyPr>
              <a:lstStyle/>
              <a:p>
                <a:endParaRPr lang="en-US" dirty="0">
                  <a:solidFill>
                    <a:srgbClr val="000000"/>
                  </a:solidFill>
                  <a:uFillTx/>
                </a:endParaRPr>
              </a:p>
            </p:txBody>
          </p:sp>
          <p:sp>
            <p:nvSpPr>
              <p:cNvPr id="63" name="Freeform 16"/>
              <p:cNvSpPr>
                <a:spLocks noEditPoints="1"/>
              </p:cNvSpPr>
              <p:nvPr/>
            </p:nvSpPr>
            <p:spPr bwMode="auto">
              <a:xfrm>
                <a:off x="1234" y="0"/>
                <a:ext cx="1265" cy="1377"/>
              </a:xfrm>
              <a:custGeom>
                <a:avLst/>
                <a:gdLst>
                  <a:gd name="T0" fmla="*/ 342 w 685"/>
                  <a:gd name="T1" fmla="*/ 745 h 745"/>
                  <a:gd name="T2" fmla="*/ 685 w 685"/>
                  <a:gd name="T3" fmla="*/ 372 h 745"/>
                  <a:gd name="T4" fmla="*/ 342 w 685"/>
                  <a:gd name="T5" fmla="*/ 0 h 745"/>
                  <a:gd name="T6" fmla="*/ 0 w 685"/>
                  <a:gd name="T7" fmla="*/ 372 h 745"/>
                  <a:gd name="T8" fmla="*/ 342 w 685"/>
                  <a:gd name="T9" fmla="*/ 745 h 745"/>
                  <a:gd name="T10" fmla="*/ 342 w 685"/>
                  <a:gd name="T11" fmla="*/ 100 h 745"/>
                  <a:gd name="T12" fmla="*/ 585 w 685"/>
                  <a:gd name="T13" fmla="*/ 372 h 745"/>
                  <a:gd name="T14" fmla="*/ 342 w 685"/>
                  <a:gd name="T15" fmla="*/ 645 h 745"/>
                  <a:gd name="T16" fmla="*/ 100 w 685"/>
                  <a:gd name="T17" fmla="*/ 372 h 745"/>
                  <a:gd name="T18" fmla="*/ 342 w 685"/>
                  <a:gd name="T19" fmla="*/ 100 h 7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5" h="745">
                    <a:moveTo>
                      <a:pt x="342" y="745"/>
                    </a:moveTo>
                    <a:cubicBezTo>
                      <a:pt x="531" y="745"/>
                      <a:pt x="685" y="578"/>
                      <a:pt x="685" y="372"/>
                    </a:cubicBezTo>
                    <a:cubicBezTo>
                      <a:pt x="685" y="167"/>
                      <a:pt x="531" y="0"/>
                      <a:pt x="342" y="0"/>
                    </a:cubicBezTo>
                    <a:cubicBezTo>
                      <a:pt x="153" y="0"/>
                      <a:pt x="0" y="167"/>
                      <a:pt x="0" y="372"/>
                    </a:cubicBezTo>
                    <a:cubicBezTo>
                      <a:pt x="0" y="578"/>
                      <a:pt x="153" y="745"/>
                      <a:pt x="342" y="745"/>
                    </a:cubicBezTo>
                    <a:close/>
                    <a:moveTo>
                      <a:pt x="342" y="100"/>
                    </a:moveTo>
                    <a:cubicBezTo>
                      <a:pt x="476" y="100"/>
                      <a:pt x="585" y="222"/>
                      <a:pt x="585" y="372"/>
                    </a:cubicBezTo>
                    <a:cubicBezTo>
                      <a:pt x="585" y="523"/>
                      <a:pt x="476" y="645"/>
                      <a:pt x="342" y="645"/>
                    </a:cubicBezTo>
                    <a:cubicBezTo>
                      <a:pt x="208" y="645"/>
                      <a:pt x="100" y="523"/>
                      <a:pt x="100" y="372"/>
                    </a:cubicBezTo>
                    <a:cubicBezTo>
                      <a:pt x="100" y="222"/>
                      <a:pt x="208" y="100"/>
                      <a:pt x="342" y="100"/>
                    </a:cubicBezTo>
                    <a:close/>
                  </a:path>
                </a:pathLst>
              </a:custGeom>
              <a:grpFill/>
              <a:ln>
                <a:solidFill>
                  <a:srgbClr val="92D050"/>
                </a:solidFill>
              </a:ln>
            </p:spPr>
            <p:txBody>
              <a:bodyPr vert="horz" wrap="square" lIns="91440" tIns="45720" rIns="91440" bIns="45720" numCol="1" anchor="t" anchorCtr="0" compatLnSpc="1">
                <a:prstTxWarp prst="textNoShape">
                  <a:avLst/>
                </a:prstTxWarp>
              </a:bodyPr>
              <a:lstStyle/>
              <a:p>
                <a:endParaRPr lang="en-US" dirty="0">
                  <a:solidFill>
                    <a:srgbClr val="000000"/>
                  </a:solidFill>
                  <a:uFillTx/>
                </a:endParaRPr>
              </a:p>
            </p:txBody>
          </p:sp>
          <p:sp>
            <p:nvSpPr>
              <p:cNvPr id="64" name="Freeform 17"/>
              <p:cNvSpPr>
                <a:spLocks/>
              </p:cNvSpPr>
              <p:nvPr/>
            </p:nvSpPr>
            <p:spPr bwMode="auto">
              <a:xfrm>
                <a:off x="4895" y="1388"/>
                <a:ext cx="2007" cy="1163"/>
              </a:xfrm>
              <a:custGeom>
                <a:avLst/>
                <a:gdLst>
                  <a:gd name="T0" fmla="*/ 1075 w 1087"/>
                  <a:gd name="T1" fmla="*/ 388 h 629"/>
                  <a:gd name="T2" fmla="*/ 753 w 1087"/>
                  <a:gd name="T3" fmla="*/ 4 h 629"/>
                  <a:gd name="T4" fmla="*/ 713 w 1087"/>
                  <a:gd name="T5" fmla="*/ 8 h 629"/>
                  <a:gd name="T6" fmla="*/ 498 w 1087"/>
                  <a:gd name="T7" fmla="*/ 96 h 629"/>
                  <a:gd name="T8" fmla="*/ 283 w 1087"/>
                  <a:gd name="T9" fmla="*/ 8 h 629"/>
                  <a:gd name="T10" fmla="*/ 242 w 1087"/>
                  <a:gd name="T11" fmla="*/ 4 h 629"/>
                  <a:gd name="T12" fmla="*/ 17 w 1087"/>
                  <a:gd name="T13" fmla="*/ 158 h 629"/>
                  <a:gd name="T14" fmla="*/ 25 w 1087"/>
                  <a:gd name="T15" fmla="*/ 229 h 629"/>
                  <a:gd name="T16" fmla="*/ 95 w 1087"/>
                  <a:gd name="T17" fmla="*/ 220 h 629"/>
                  <a:gd name="T18" fmla="*/ 254 w 1087"/>
                  <a:gd name="T19" fmla="*/ 106 h 629"/>
                  <a:gd name="T20" fmla="*/ 498 w 1087"/>
                  <a:gd name="T21" fmla="*/ 196 h 629"/>
                  <a:gd name="T22" fmla="*/ 741 w 1087"/>
                  <a:gd name="T23" fmla="*/ 106 h 629"/>
                  <a:gd name="T24" fmla="*/ 976 w 1087"/>
                  <a:gd name="T25" fmla="*/ 402 h 629"/>
                  <a:gd name="T26" fmla="*/ 923 w 1087"/>
                  <a:gd name="T27" fmla="*/ 479 h 629"/>
                  <a:gd name="T28" fmla="*/ 477 w 1087"/>
                  <a:gd name="T29" fmla="*/ 529 h 629"/>
                  <a:gd name="T30" fmla="*/ 427 w 1087"/>
                  <a:gd name="T31" fmla="*/ 579 h 629"/>
                  <a:gd name="T32" fmla="*/ 477 w 1087"/>
                  <a:gd name="T33" fmla="*/ 629 h 629"/>
                  <a:gd name="T34" fmla="*/ 945 w 1087"/>
                  <a:gd name="T35" fmla="*/ 576 h 629"/>
                  <a:gd name="T36" fmla="*/ 1075 w 1087"/>
                  <a:gd name="T37" fmla="*/ 388 h 6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87" h="629">
                    <a:moveTo>
                      <a:pt x="1075" y="388"/>
                    </a:moveTo>
                    <a:cubicBezTo>
                      <a:pt x="1059" y="280"/>
                      <a:pt x="998" y="87"/>
                      <a:pt x="753" y="4"/>
                    </a:cubicBezTo>
                    <a:cubicBezTo>
                      <a:pt x="740" y="0"/>
                      <a:pt x="725" y="1"/>
                      <a:pt x="713" y="8"/>
                    </a:cubicBezTo>
                    <a:cubicBezTo>
                      <a:pt x="649" y="44"/>
                      <a:pt x="536" y="96"/>
                      <a:pt x="498" y="96"/>
                    </a:cubicBezTo>
                    <a:cubicBezTo>
                      <a:pt x="460" y="96"/>
                      <a:pt x="347" y="44"/>
                      <a:pt x="283" y="8"/>
                    </a:cubicBezTo>
                    <a:cubicBezTo>
                      <a:pt x="270" y="1"/>
                      <a:pt x="256" y="0"/>
                      <a:pt x="242" y="4"/>
                    </a:cubicBezTo>
                    <a:cubicBezTo>
                      <a:pt x="148" y="36"/>
                      <a:pt x="72" y="88"/>
                      <a:pt x="17" y="158"/>
                    </a:cubicBezTo>
                    <a:cubicBezTo>
                      <a:pt x="0" y="180"/>
                      <a:pt x="4" y="211"/>
                      <a:pt x="25" y="229"/>
                    </a:cubicBezTo>
                    <a:cubicBezTo>
                      <a:pt x="47" y="246"/>
                      <a:pt x="78" y="242"/>
                      <a:pt x="95" y="220"/>
                    </a:cubicBezTo>
                    <a:cubicBezTo>
                      <a:pt x="135" y="171"/>
                      <a:pt x="188" y="132"/>
                      <a:pt x="254" y="106"/>
                    </a:cubicBezTo>
                    <a:cubicBezTo>
                      <a:pt x="307" y="135"/>
                      <a:pt x="431" y="196"/>
                      <a:pt x="498" y="196"/>
                    </a:cubicBezTo>
                    <a:cubicBezTo>
                      <a:pt x="565" y="196"/>
                      <a:pt x="688" y="135"/>
                      <a:pt x="741" y="106"/>
                    </a:cubicBezTo>
                    <a:cubicBezTo>
                      <a:pt x="918" y="176"/>
                      <a:pt x="964" y="320"/>
                      <a:pt x="976" y="402"/>
                    </a:cubicBezTo>
                    <a:cubicBezTo>
                      <a:pt x="981" y="438"/>
                      <a:pt x="958" y="471"/>
                      <a:pt x="923" y="479"/>
                    </a:cubicBezTo>
                    <a:cubicBezTo>
                      <a:pt x="842" y="497"/>
                      <a:pt x="676" y="529"/>
                      <a:pt x="477" y="529"/>
                    </a:cubicBezTo>
                    <a:cubicBezTo>
                      <a:pt x="449" y="529"/>
                      <a:pt x="427" y="551"/>
                      <a:pt x="427" y="579"/>
                    </a:cubicBezTo>
                    <a:cubicBezTo>
                      <a:pt x="427" y="606"/>
                      <a:pt x="449" y="629"/>
                      <a:pt x="477" y="629"/>
                    </a:cubicBezTo>
                    <a:cubicBezTo>
                      <a:pt x="686" y="629"/>
                      <a:pt x="860" y="596"/>
                      <a:pt x="945" y="576"/>
                    </a:cubicBezTo>
                    <a:cubicBezTo>
                      <a:pt x="1032" y="556"/>
                      <a:pt x="1087" y="475"/>
                      <a:pt x="1075" y="388"/>
                    </a:cubicBezTo>
                    <a:close/>
                  </a:path>
                </a:pathLst>
              </a:custGeom>
              <a:grpFill/>
              <a:ln>
                <a:solidFill>
                  <a:srgbClr val="92D050"/>
                </a:solidFill>
              </a:ln>
            </p:spPr>
            <p:txBody>
              <a:bodyPr vert="horz" wrap="square" lIns="91440" tIns="45720" rIns="91440" bIns="45720" numCol="1" anchor="t" anchorCtr="0" compatLnSpc="1">
                <a:prstTxWarp prst="textNoShape">
                  <a:avLst/>
                </a:prstTxWarp>
              </a:bodyPr>
              <a:lstStyle/>
              <a:p>
                <a:endParaRPr lang="en-US" dirty="0">
                  <a:solidFill>
                    <a:srgbClr val="000000"/>
                  </a:solidFill>
                  <a:uFillTx/>
                </a:endParaRPr>
              </a:p>
            </p:txBody>
          </p:sp>
          <p:sp>
            <p:nvSpPr>
              <p:cNvPr id="65" name="Freeform 18"/>
              <p:cNvSpPr>
                <a:spLocks noEditPoints="1"/>
              </p:cNvSpPr>
              <p:nvPr/>
            </p:nvSpPr>
            <p:spPr bwMode="auto">
              <a:xfrm>
                <a:off x="5181" y="0"/>
                <a:ext cx="1265" cy="1377"/>
              </a:xfrm>
              <a:custGeom>
                <a:avLst/>
                <a:gdLst>
                  <a:gd name="T0" fmla="*/ 343 w 685"/>
                  <a:gd name="T1" fmla="*/ 745 h 745"/>
                  <a:gd name="T2" fmla="*/ 685 w 685"/>
                  <a:gd name="T3" fmla="*/ 372 h 745"/>
                  <a:gd name="T4" fmla="*/ 343 w 685"/>
                  <a:gd name="T5" fmla="*/ 0 h 745"/>
                  <a:gd name="T6" fmla="*/ 0 w 685"/>
                  <a:gd name="T7" fmla="*/ 372 h 745"/>
                  <a:gd name="T8" fmla="*/ 343 w 685"/>
                  <a:gd name="T9" fmla="*/ 745 h 745"/>
                  <a:gd name="T10" fmla="*/ 343 w 685"/>
                  <a:gd name="T11" fmla="*/ 100 h 745"/>
                  <a:gd name="T12" fmla="*/ 585 w 685"/>
                  <a:gd name="T13" fmla="*/ 372 h 745"/>
                  <a:gd name="T14" fmla="*/ 343 w 685"/>
                  <a:gd name="T15" fmla="*/ 645 h 745"/>
                  <a:gd name="T16" fmla="*/ 100 w 685"/>
                  <a:gd name="T17" fmla="*/ 372 h 745"/>
                  <a:gd name="T18" fmla="*/ 343 w 685"/>
                  <a:gd name="T19" fmla="*/ 100 h 7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5" h="745">
                    <a:moveTo>
                      <a:pt x="343" y="745"/>
                    </a:moveTo>
                    <a:cubicBezTo>
                      <a:pt x="532" y="745"/>
                      <a:pt x="685" y="578"/>
                      <a:pt x="685" y="372"/>
                    </a:cubicBezTo>
                    <a:cubicBezTo>
                      <a:pt x="685" y="167"/>
                      <a:pt x="532" y="0"/>
                      <a:pt x="343" y="0"/>
                    </a:cubicBezTo>
                    <a:cubicBezTo>
                      <a:pt x="154" y="0"/>
                      <a:pt x="0" y="167"/>
                      <a:pt x="0" y="372"/>
                    </a:cubicBezTo>
                    <a:cubicBezTo>
                      <a:pt x="0" y="578"/>
                      <a:pt x="154" y="745"/>
                      <a:pt x="343" y="745"/>
                    </a:cubicBezTo>
                    <a:close/>
                    <a:moveTo>
                      <a:pt x="343" y="100"/>
                    </a:moveTo>
                    <a:cubicBezTo>
                      <a:pt x="477" y="100"/>
                      <a:pt x="585" y="222"/>
                      <a:pt x="585" y="372"/>
                    </a:cubicBezTo>
                    <a:cubicBezTo>
                      <a:pt x="585" y="523"/>
                      <a:pt x="477" y="645"/>
                      <a:pt x="343" y="645"/>
                    </a:cubicBezTo>
                    <a:cubicBezTo>
                      <a:pt x="209" y="645"/>
                      <a:pt x="100" y="523"/>
                      <a:pt x="100" y="372"/>
                    </a:cubicBezTo>
                    <a:cubicBezTo>
                      <a:pt x="100" y="222"/>
                      <a:pt x="209" y="100"/>
                      <a:pt x="343" y="100"/>
                    </a:cubicBezTo>
                    <a:close/>
                  </a:path>
                </a:pathLst>
              </a:custGeom>
              <a:grpFill/>
              <a:ln>
                <a:solidFill>
                  <a:srgbClr val="92D050"/>
                </a:solidFill>
              </a:ln>
            </p:spPr>
            <p:txBody>
              <a:bodyPr vert="horz" wrap="square" lIns="91440" tIns="45720" rIns="91440" bIns="45720" numCol="1" anchor="t" anchorCtr="0" compatLnSpc="1">
                <a:prstTxWarp prst="textNoShape">
                  <a:avLst/>
                </a:prstTxWarp>
              </a:bodyPr>
              <a:lstStyle/>
              <a:p>
                <a:endParaRPr lang="en-US" dirty="0">
                  <a:solidFill>
                    <a:srgbClr val="000000"/>
                  </a:solidFill>
                  <a:uFillTx/>
                </a:endParaRPr>
              </a:p>
            </p:txBody>
          </p:sp>
          <p:sp>
            <p:nvSpPr>
              <p:cNvPr id="66" name="Freeform 19"/>
              <p:cNvSpPr>
                <a:spLocks/>
              </p:cNvSpPr>
              <p:nvPr/>
            </p:nvSpPr>
            <p:spPr bwMode="auto">
              <a:xfrm>
                <a:off x="3190" y="917"/>
                <a:ext cx="1176" cy="632"/>
              </a:xfrm>
              <a:custGeom>
                <a:avLst/>
                <a:gdLst>
                  <a:gd name="T0" fmla="*/ 99 w 637"/>
                  <a:gd name="T1" fmla="*/ 342 h 342"/>
                  <a:gd name="T2" fmla="*/ 446 w 637"/>
                  <a:gd name="T3" fmla="*/ 172 h 342"/>
                  <a:gd name="T4" fmla="*/ 636 w 637"/>
                  <a:gd name="T5" fmla="*/ 279 h 342"/>
                  <a:gd name="T6" fmla="*/ 636 w 637"/>
                  <a:gd name="T7" fmla="*/ 179 h 342"/>
                  <a:gd name="T8" fmla="*/ 503 w 637"/>
                  <a:gd name="T9" fmla="*/ 42 h 342"/>
                  <a:gd name="T10" fmla="*/ 502 w 637"/>
                  <a:gd name="T11" fmla="*/ 38 h 342"/>
                  <a:gd name="T12" fmla="*/ 500 w 637"/>
                  <a:gd name="T13" fmla="*/ 33 h 342"/>
                  <a:gd name="T14" fmla="*/ 499 w 637"/>
                  <a:gd name="T15" fmla="*/ 29 h 342"/>
                  <a:gd name="T16" fmla="*/ 496 w 637"/>
                  <a:gd name="T17" fmla="*/ 25 h 342"/>
                  <a:gd name="T18" fmla="*/ 494 w 637"/>
                  <a:gd name="T19" fmla="*/ 21 h 342"/>
                  <a:gd name="T20" fmla="*/ 490 w 637"/>
                  <a:gd name="T21" fmla="*/ 17 h 342"/>
                  <a:gd name="T22" fmla="*/ 487 w 637"/>
                  <a:gd name="T23" fmla="*/ 13 h 342"/>
                  <a:gd name="T24" fmla="*/ 483 w 637"/>
                  <a:gd name="T25" fmla="*/ 10 h 342"/>
                  <a:gd name="T26" fmla="*/ 479 w 637"/>
                  <a:gd name="T27" fmla="*/ 8 h 342"/>
                  <a:gd name="T28" fmla="*/ 475 w 637"/>
                  <a:gd name="T29" fmla="*/ 5 h 342"/>
                  <a:gd name="T30" fmla="*/ 471 w 637"/>
                  <a:gd name="T31" fmla="*/ 4 h 342"/>
                  <a:gd name="T32" fmla="*/ 468 w 637"/>
                  <a:gd name="T33" fmla="*/ 3 h 342"/>
                  <a:gd name="T34" fmla="*/ 463 w 637"/>
                  <a:gd name="T35" fmla="*/ 1 h 342"/>
                  <a:gd name="T36" fmla="*/ 459 w 637"/>
                  <a:gd name="T37" fmla="*/ 1 h 342"/>
                  <a:gd name="T38" fmla="*/ 454 w 637"/>
                  <a:gd name="T39" fmla="*/ 0 h 342"/>
                  <a:gd name="T40" fmla="*/ 449 w 637"/>
                  <a:gd name="T41" fmla="*/ 1 h 342"/>
                  <a:gd name="T42" fmla="*/ 445 w 637"/>
                  <a:gd name="T43" fmla="*/ 1 h 342"/>
                  <a:gd name="T44" fmla="*/ 441 w 637"/>
                  <a:gd name="T45" fmla="*/ 2 h 342"/>
                  <a:gd name="T46" fmla="*/ 437 w 637"/>
                  <a:gd name="T47" fmla="*/ 3 h 342"/>
                  <a:gd name="T48" fmla="*/ 432 w 637"/>
                  <a:gd name="T49" fmla="*/ 5 h 342"/>
                  <a:gd name="T50" fmla="*/ 428 w 637"/>
                  <a:gd name="T51" fmla="*/ 7 h 342"/>
                  <a:gd name="T52" fmla="*/ 424 w 637"/>
                  <a:gd name="T53" fmla="*/ 10 h 342"/>
                  <a:gd name="T54" fmla="*/ 420 w 637"/>
                  <a:gd name="T55" fmla="*/ 13 h 342"/>
                  <a:gd name="T56" fmla="*/ 416 w 637"/>
                  <a:gd name="T57" fmla="*/ 17 h 342"/>
                  <a:gd name="T58" fmla="*/ 413 w 637"/>
                  <a:gd name="T59" fmla="*/ 21 h 342"/>
                  <a:gd name="T60" fmla="*/ 411 w 637"/>
                  <a:gd name="T61" fmla="*/ 24 h 342"/>
                  <a:gd name="T62" fmla="*/ 408 w 637"/>
                  <a:gd name="T63" fmla="*/ 29 h 342"/>
                  <a:gd name="T64" fmla="*/ 407 w 637"/>
                  <a:gd name="T65" fmla="*/ 33 h 342"/>
                  <a:gd name="T66" fmla="*/ 5 w 637"/>
                  <a:gd name="T67" fmla="*/ 282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37" h="342">
                    <a:moveTo>
                      <a:pt x="46" y="339"/>
                    </a:moveTo>
                    <a:cubicBezTo>
                      <a:pt x="48" y="339"/>
                      <a:pt x="68" y="342"/>
                      <a:pt x="99" y="342"/>
                    </a:cubicBezTo>
                    <a:cubicBezTo>
                      <a:pt x="132" y="342"/>
                      <a:pt x="177" y="339"/>
                      <a:pt x="227" y="325"/>
                    </a:cubicBezTo>
                    <a:cubicBezTo>
                      <a:pt x="295" y="306"/>
                      <a:pt x="381" y="264"/>
                      <a:pt x="446" y="172"/>
                    </a:cubicBezTo>
                    <a:cubicBezTo>
                      <a:pt x="472" y="213"/>
                      <a:pt x="505" y="237"/>
                      <a:pt x="533" y="252"/>
                    </a:cubicBezTo>
                    <a:cubicBezTo>
                      <a:pt x="582" y="278"/>
                      <a:pt x="627" y="279"/>
                      <a:pt x="636" y="279"/>
                    </a:cubicBezTo>
                    <a:cubicBezTo>
                      <a:pt x="637" y="279"/>
                      <a:pt x="637" y="279"/>
                      <a:pt x="637" y="279"/>
                    </a:cubicBezTo>
                    <a:cubicBezTo>
                      <a:pt x="636" y="179"/>
                      <a:pt x="636" y="179"/>
                      <a:pt x="636" y="179"/>
                    </a:cubicBezTo>
                    <a:cubicBezTo>
                      <a:pt x="636" y="179"/>
                      <a:pt x="636" y="179"/>
                      <a:pt x="636" y="179"/>
                    </a:cubicBezTo>
                    <a:cubicBezTo>
                      <a:pt x="625" y="179"/>
                      <a:pt x="524" y="175"/>
                      <a:pt x="503" y="42"/>
                    </a:cubicBezTo>
                    <a:cubicBezTo>
                      <a:pt x="503" y="42"/>
                      <a:pt x="503" y="41"/>
                      <a:pt x="502" y="41"/>
                    </a:cubicBezTo>
                    <a:cubicBezTo>
                      <a:pt x="502" y="40"/>
                      <a:pt x="502" y="39"/>
                      <a:pt x="502" y="38"/>
                    </a:cubicBezTo>
                    <a:cubicBezTo>
                      <a:pt x="502" y="37"/>
                      <a:pt x="501" y="37"/>
                      <a:pt x="501" y="36"/>
                    </a:cubicBezTo>
                    <a:cubicBezTo>
                      <a:pt x="501" y="35"/>
                      <a:pt x="501" y="34"/>
                      <a:pt x="500" y="33"/>
                    </a:cubicBezTo>
                    <a:cubicBezTo>
                      <a:pt x="500" y="33"/>
                      <a:pt x="500" y="32"/>
                      <a:pt x="499" y="31"/>
                    </a:cubicBezTo>
                    <a:cubicBezTo>
                      <a:pt x="499" y="30"/>
                      <a:pt x="499" y="30"/>
                      <a:pt x="499" y="29"/>
                    </a:cubicBezTo>
                    <a:cubicBezTo>
                      <a:pt x="498" y="28"/>
                      <a:pt x="498" y="27"/>
                      <a:pt x="497" y="27"/>
                    </a:cubicBezTo>
                    <a:cubicBezTo>
                      <a:pt x="497" y="26"/>
                      <a:pt x="497" y="25"/>
                      <a:pt x="496" y="25"/>
                    </a:cubicBezTo>
                    <a:cubicBezTo>
                      <a:pt x="496" y="24"/>
                      <a:pt x="495" y="23"/>
                      <a:pt x="495" y="23"/>
                    </a:cubicBezTo>
                    <a:cubicBezTo>
                      <a:pt x="495" y="22"/>
                      <a:pt x="494" y="21"/>
                      <a:pt x="494" y="21"/>
                    </a:cubicBezTo>
                    <a:cubicBezTo>
                      <a:pt x="493" y="20"/>
                      <a:pt x="493" y="19"/>
                      <a:pt x="492" y="19"/>
                    </a:cubicBezTo>
                    <a:cubicBezTo>
                      <a:pt x="492" y="18"/>
                      <a:pt x="491" y="17"/>
                      <a:pt x="490" y="17"/>
                    </a:cubicBezTo>
                    <a:cubicBezTo>
                      <a:pt x="490" y="16"/>
                      <a:pt x="490" y="16"/>
                      <a:pt x="489" y="15"/>
                    </a:cubicBezTo>
                    <a:cubicBezTo>
                      <a:pt x="488" y="15"/>
                      <a:pt x="488" y="14"/>
                      <a:pt x="487" y="13"/>
                    </a:cubicBezTo>
                    <a:cubicBezTo>
                      <a:pt x="486" y="13"/>
                      <a:pt x="486" y="13"/>
                      <a:pt x="486" y="12"/>
                    </a:cubicBezTo>
                    <a:cubicBezTo>
                      <a:pt x="485" y="12"/>
                      <a:pt x="484" y="11"/>
                      <a:pt x="483" y="10"/>
                    </a:cubicBezTo>
                    <a:cubicBezTo>
                      <a:pt x="483" y="10"/>
                      <a:pt x="482" y="10"/>
                      <a:pt x="482" y="9"/>
                    </a:cubicBezTo>
                    <a:cubicBezTo>
                      <a:pt x="481" y="9"/>
                      <a:pt x="480" y="8"/>
                      <a:pt x="479" y="8"/>
                    </a:cubicBezTo>
                    <a:cubicBezTo>
                      <a:pt x="479" y="7"/>
                      <a:pt x="478" y="7"/>
                      <a:pt x="478" y="7"/>
                    </a:cubicBezTo>
                    <a:cubicBezTo>
                      <a:pt x="477" y="6"/>
                      <a:pt x="476" y="6"/>
                      <a:pt x="475" y="5"/>
                    </a:cubicBezTo>
                    <a:cubicBezTo>
                      <a:pt x="474" y="5"/>
                      <a:pt x="474" y="5"/>
                      <a:pt x="473" y="4"/>
                    </a:cubicBezTo>
                    <a:cubicBezTo>
                      <a:pt x="472" y="4"/>
                      <a:pt x="472" y="4"/>
                      <a:pt x="471" y="4"/>
                    </a:cubicBezTo>
                    <a:cubicBezTo>
                      <a:pt x="471" y="4"/>
                      <a:pt x="471" y="3"/>
                      <a:pt x="470" y="3"/>
                    </a:cubicBezTo>
                    <a:cubicBezTo>
                      <a:pt x="470" y="3"/>
                      <a:pt x="469" y="3"/>
                      <a:pt x="468" y="3"/>
                    </a:cubicBezTo>
                    <a:cubicBezTo>
                      <a:pt x="467" y="2"/>
                      <a:pt x="466" y="2"/>
                      <a:pt x="466" y="2"/>
                    </a:cubicBezTo>
                    <a:cubicBezTo>
                      <a:pt x="465" y="2"/>
                      <a:pt x="464" y="2"/>
                      <a:pt x="463" y="1"/>
                    </a:cubicBezTo>
                    <a:cubicBezTo>
                      <a:pt x="463" y="1"/>
                      <a:pt x="462" y="1"/>
                      <a:pt x="461" y="1"/>
                    </a:cubicBezTo>
                    <a:cubicBezTo>
                      <a:pt x="460" y="1"/>
                      <a:pt x="459" y="1"/>
                      <a:pt x="459" y="1"/>
                    </a:cubicBezTo>
                    <a:cubicBezTo>
                      <a:pt x="458" y="1"/>
                      <a:pt x="457" y="0"/>
                      <a:pt x="456" y="0"/>
                    </a:cubicBezTo>
                    <a:cubicBezTo>
                      <a:pt x="455" y="0"/>
                      <a:pt x="455" y="0"/>
                      <a:pt x="454" y="0"/>
                    </a:cubicBezTo>
                    <a:cubicBezTo>
                      <a:pt x="453" y="0"/>
                      <a:pt x="452" y="0"/>
                      <a:pt x="451" y="0"/>
                    </a:cubicBezTo>
                    <a:cubicBezTo>
                      <a:pt x="450" y="0"/>
                      <a:pt x="450" y="1"/>
                      <a:pt x="449" y="1"/>
                    </a:cubicBezTo>
                    <a:cubicBezTo>
                      <a:pt x="448" y="1"/>
                      <a:pt x="447" y="1"/>
                      <a:pt x="446" y="1"/>
                    </a:cubicBezTo>
                    <a:cubicBezTo>
                      <a:pt x="446" y="1"/>
                      <a:pt x="446" y="1"/>
                      <a:pt x="445" y="1"/>
                    </a:cubicBezTo>
                    <a:cubicBezTo>
                      <a:pt x="445" y="1"/>
                      <a:pt x="444" y="1"/>
                      <a:pt x="444" y="1"/>
                    </a:cubicBezTo>
                    <a:cubicBezTo>
                      <a:pt x="443" y="1"/>
                      <a:pt x="442" y="2"/>
                      <a:pt x="441" y="2"/>
                    </a:cubicBezTo>
                    <a:cubicBezTo>
                      <a:pt x="440" y="2"/>
                      <a:pt x="440" y="2"/>
                      <a:pt x="439" y="3"/>
                    </a:cubicBezTo>
                    <a:cubicBezTo>
                      <a:pt x="438" y="3"/>
                      <a:pt x="437" y="3"/>
                      <a:pt x="437" y="3"/>
                    </a:cubicBezTo>
                    <a:cubicBezTo>
                      <a:pt x="436" y="4"/>
                      <a:pt x="435" y="4"/>
                      <a:pt x="434" y="4"/>
                    </a:cubicBezTo>
                    <a:cubicBezTo>
                      <a:pt x="433" y="5"/>
                      <a:pt x="433" y="5"/>
                      <a:pt x="432" y="5"/>
                    </a:cubicBezTo>
                    <a:cubicBezTo>
                      <a:pt x="431" y="6"/>
                      <a:pt x="430" y="6"/>
                      <a:pt x="430" y="6"/>
                    </a:cubicBezTo>
                    <a:cubicBezTo>
                      <a:pt x="429" y="7"/>
                      <a:pt x="428" y="7"/>
                      <a:pt x="428" y="7"/>
                    </a:cubicBezTo>
                    <a:cubicBezTo>
                      <a:pt x="427" y="8"/>
                      <a:pt x="426" y="8"/>
                      <a:pt x="426" y="9"/>
                    </a:cubicBezTo>
                    <a:cubicBezTo>
                      <a:pt x="425" y="9"/>
                      <a:pt x="424" y="10"/>
                      <a:pt x="424" y="10"/>
                    </a:cubicBezTo>
                    <a:cubicBezTo>
                      <a:pt x="423" y="11"/>
                      <a:pt x="422" y="11"/>
                      <a:pt x="422" y="12"/>
                    </a:cubicBezTo>
                    <a:cubicBezTo>
                      <a:pt x="421" y="12"/>
                      <a:pt x="421" y="13"/>
                      <a:pt x="420" y="13"/>
                    </a:cubicBezTo>
                    <a:cubicBezTo>
                      <a:pt x="419" y="14"/>
                      <a:pt x="419" y="14"/>
                      <a:pt x="418" y="15"/>
                    </a:cubicBezTo>
                    <a:cubicBezTo>
                      <a:pt x="418" y="15"/>
                      <a:pt x="417" y="16"/>
                      <a:pt x="416" y="17"/>
                    </a:cubicBezTo>
                    <a:cubicBezTo>
                      <a:pt x="416" y="17"/>
                      <a:pt x="416" y="18"/>
                      <a:pt x="415" y="18"/>
                    </a:cubicBezTo>
                    <a:cubicBezTo>
                      <a:pt x="415" y="19"/>
                      <a:pt x="414" y="20"/>
                      <a:pt x="413" y="21"/>
                    </a:cubicBezTo>
                    <a:cubicBezTo>
                      <a:pt x="413" y="21"/>
                      <a:pt x="413" y="22"/>
                      <a:pt x="412" y="22"/>
                    </a:cubicBezTo>
                    <a:cubicBezTo>
                      <a:pt x="412" y="23"/>
                      <a:pt x="411" y="24"/>
                      <a:pt x="411" y="24"/>
                    </a:cubicBezTo>
                    <a:cubicBezTo>
                      <a:pt x="410" y="25"/>
                      <a:pt x="410" y="26"/>
                      <a:pt x="410" y="27"/>
                    </a:cubicBezTo>
                    <a:cubicBezTo>
                      <a:pt x="409" y="27"/>
                      <a:pt x="409" y="28"/>
                      <a:pt x="408" y="29"/>
                    </a:cubicBezTo>
                    <a:cubicBezTo>
                      <a:pt x="408" y="30"/>
                      <a:pt x="408" y="30"/>
                      <a:pt x="407" y="31"/>
                    </a:cubicBezTo>
                    <a:cubicBezTo>
                      <a:pt x="407" y="32"/>
                      <a:pt x="407" y="32"/>
                      <a:pt x="407" y="33"/>
                    </a:cubicBezTo>
                    <a:cubicBezTo>
                      <a:pt x="315" y="275"/>
                      <a:pt x="72" y="242"/>
                      <a:pt x="62" y="240"/>
                    </a:cubicBezTo>
                    <a:cubicBezTo>
                      <a:pt x="34" y="236"/>
                      <a:pt x="9" y="255"/>
                      <a:pt x="5" y="282"/>
                    </a:cubicBezTo>
                    <a:cubicBezTo>
                      <a:pt x="0" y="309"/>
                      <a:pt x="19" y="335"/>
                      <a:pt x="46" y="339"/>
                    </a:cubicBezTo>
                    <a:close/>
                  </a:path>
                </a:pathLst>
              </a:custGeom>
              <a:grpFill/>
              <a:ln>
                <a:solidFill>
                  <a:srgbClr val="92D050"/>
                </a:solidFill>
              </a:ln>
            </p:spPr>
            <p:txBody>
              <a:bodyPr vert="horz" wrap="square" lIns="91440" tIns="45720" rIns="91440" bIns="45720" numCol="1" anchor="t" anchorCtr="0" compatLnSpc="1">
                <a:prstTxWarp prst="textNoShape">
                  <a:avLst/>
                </a:prstTxWarp>
              </a:bodyPr>
              <a:lstStyle/>
              <a:p>
                <a:endParaRPr lang="en-US" dirty="0">
                  <a:solidFill>
                    <a:srgbClr val="000000"/>
                  </a:solidFill>
                  <a:uFillTx/>
                </a:endParaRPr>
              </a:p>
            </p:txBody>
          </p:sp>
          <p:sp>
            <p:nvSpPr>
              <p:cNvPr id="67" name="Freeform 20"/>
              <p:cNvSpPr>
                <a:spLocks noEditPoints="1"/>
              </p:cNvSpPr>
              <p:nvPr/>
            </p:nvSpPr>
            <p:spPr bwMode="auto">
              <a:xfrm>
                <a:off x="2593" y="595"/>
                <a:ext cx="2494" cy="2058"/>
              </a:xfrm>
              <a:custGeom>
                <a:avLst/>
                <a:gdLst>
                  <a:gd name="T0" fmla="*/ 36 w 1350"/>
                  <a:gd name="T1" fmla="*/ 856 h 1113"/>
                  <a:gd name="T2" fmla="*/ 36 w 1350"/>
                  <a:gd name="T3" fmla="*/ 856 h 1113"/>
                  <a:gd name="T4" fmla="*/ 1 w 1350"/>
                  <a:gd name="T5" fmla="*/ 918 h 1113"/>
                  <a:gd name="T6" fmla="*/ 44 w 1350"/>
                  <a:gd name="T7" fmla="*/ 975 h 1113"/>
                  <a:gd name="T8" fmla="*/ 312 w 1350"/>
                  <a:gd name="T9" fmla="*/ 947 h 1113"/>
                  <a:gd name="T10" fmla="*/ 675 w 1350"/>
                  <a:gd name="T11" fmla="*/ 1113 h 1113"/>
                  <a:gd name="T12" fmla="*/ 1039 w 1350"/>
                  <a:gd name="T13" fmla="*/ 946 h 1113"/>
                  <a:gd name="T14" fmla="*/ 1306 w 1350"/>
                  <a:gd name="T15" fmla="*/ 973 h 1113"/>
                  <a:gd name="T16" fmla="*/ 1349 w 1350"/>
                  <a:gd name="T17" fmla="*/ 917 h 1113"/>
                  <a:gd name="T18" fmla="*/ 1314 w 1350"/>
                  <a:gd name="T19" fmla="*/ 854 h 1113"/>
                  <a:gd name="T20" fmla="*/ 1199 w 1350"/>
                  <a:gd name="T21" fmla="*/ 641 h 1113"/>
                  <a:gd name="T22" fmla="*/ 1183 w 1350"/>
                  <a:gd name="T23" fmla="*/ 523 h 1113"/>
                  <a:gd name="T24" fmla="*/ 675 w 1350"/>
                  <a:gd name="T25" fmla="*/ 0 h 1113"/>
                  <a:gd name="T26" fmla="*/ 167 w 1350"/>
                  <a:gd name="T27" fmla="*/ 523 h 1113"/>
                  <a:gd name="T28" fmla="*/ 151 w 1350"/>
                  <a:gd name="T29" fmla="*/ 642 h 1113"/>
                  <a:gd name="T30" fmla="*/ 36 w 1350"/>
                  <a:gd name="T31" fmla="*/ 856 h 1113"/>
                  <a:gd name="T32" fmla="*/ 248 w 1350"/>
                  <a:gd name="T33" fmla="*/ 664 h 1113"/>
                  <a:gd name="T34" fmla="*/ 267 w 1350"/>
                  <a:gd name="T35" fmla="*/ 528 h 1113"/>
                  <a:gd name="T36" fmla="*/ 675 w 1350"/>
                  <a:gd name="T37" fmla="*/ 100 h 1113"/>
                  <a:gd name="T38" fmla="*/ 1083 w 1350"/>
                  <a:gd name="T39" fmla="*/ 528 h 1113"/>
                  <a:gd name="T40" fmla="*/ 1102 w 1350"/>
                  <a:gd name="T41" fmla="*/ 663 h 1113"/>
                  <a:gd name="T42" fmla="*/ 1205 w 1350"/>
                  <a:gd name="T43" fmla="*/ 893 h 1113"/>
                  <a:gd name="T44" fmla="*/ 1065 w 1350"/>
                  <a:gd name="T45" fmla="*/ 840 h 1113"/>
                  <a:gd name="T46" fmla="*/ 1027 w 1350"/>
                  <a:gd name="T47" fmla="*/ 826 h 1113"/>
                  <a:gd name="T48" fmla="*/ 991 w 1350"/>
                  <a:gd name="T49" fmla="*/ 846 h 1113"/>
                  <a:gd name="T50" fmla="*/ 675 w 1350"/>
                  <a:gd name="T51" fmla="*/ 1013 h 1113"/>
                  <a:gd name="T52" fmla="*/ 360 w 1350"/>
                  <a:gd name="T53" fmla="*/ 847 h 1113"/>
                  <a:gd name="T54" fmla="*/ 324 w 1350"/>
                  <a:gd name="T55" fmla="*/ 827 h 1113"/>
                  <a:gd name="T56" fmla="*/ 320 w 1350"/>
                  <a:gd name="T57" fmla="*/ 827 h 1113"/>
                  <a:gd name="T58" fmla="*/ 285 w 1350"/>
                  <a:gd name="T59" fmla="*/ 841 h 1113"/>
                  <a:gd name="T60" fmla="*/ 145 w 1350"/>
                  <a:gd name="T61" fmla="*/ 895 h 1113"/>
                  <a:gd name="T62" fmla="*/ 248 w 1350"/>
                  <a:gd name="T63" fmla="*/ 664 h 1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50" h="1113">
                    <a:moveTo>
                      <a:pt x="36" y="856"/>
                    </a:moveTo>
                    <a:cubicBezTo>
                      <a:pt x="36" y="856"/>
                      <a:pt x="36" y="856"/>
                      <a:pt x="36" y="856"/>
                    </a:cubicBezTo>
                    <a:cubicBezTo>
                      <a:pt x="13" y="868"/>
                      <a:pt x="0" y="893"/>
                      <a:pt x="1" y="918"/>
                    </a:cubicBezTo>
                    <a:cubicBezTo>
                      <a:pt x="3" y="944"/>
                      <a:pt x="20" y="966"/>
                      <a:pt x="44" y="975"/>
                    </a:cubicBezTo>
                    <a:cubicBezTo>
                      <a:pt x="164" y="1019"/>
                      <a:pt x="257" y="983"/>
                      <a:pt x="312" y="947"/>
                    </a:cubicBezTo>
                    <a:cubicBezTo>
                      <a:pt x="407" y="1053"/>
                      <a:pt x="537" y="1113"/>
                      <a:pt x="675" y="1113"/>
                    </a:cubicBezTo>
                    <a:cubicBezTo>
                      <a:pt x="813" y="1113"/>
                      <a:pt x="944" y="1053"/>
                      <a:pt x="1039" y="946"/>
                    </a:cubicBezTo>
                    <a:cubicBezTo>
                      <a:pt x="1094" y="982"/>
                      <a:pt x="1186" y="1017"/>
                      <a:pt x="1306" y="973"/>
                    </a:cubicBezTo>
                    <a:cubicBezTo>
                      <a:pt x="1330" y="964"/>
                      <a:pt x="1347" y="942"/>
                      <a:pt x="1349" y="917"/>
                    </a:cubicBezTo>
                    <a:cubicBezTo>
                      <a:pt x="1350" y="891"/>
                      <a:pt x="1337" y="866"/>
                      <a:pt x="1314" y="854"/>
                    </a:cubicBezTo>
                    <a:cubicBezTo>
                      <a:pt x="1265" y="828"/>
                      <a:pt x="1224" y="753"/>
                      <a:pt x="1199" y="641"/>
                    </a:cubicBezTo>
                    <a:cubicBezTo>
                      <a:pt x="1191" y="605"/>
                      <a:pt x="1186" y="566"/>
                      <a:pt x="1183" y="523"/>
                    </a:cubicBezTo>
                    <a:cubicBezTo>
                      <a:pt x="1167" y="230"/>
                      <a:pt x="944" y="0"/>
                      <a:pt x="675" y="0"/>
                    </a:cubicBezTo>
                    <a:cubicBezTo>
                      <a:pt x="406" y="0"/>
                      <a:pt x="183" y="230"/>
                      <a:pt x="167" y="523"/>
                    </a:cubicBezTo>
                    <a:cubicBezTo>
                      <a:pt x="164" y="566"/>
                      <a:pt x="159" y="605"/>
                      <a:pt x="151" y="642"/>
                    </a:cubicBezTo>
                    <a:cubicBezTo>
                      <a:pt x="126" y="754"/>
                      <a:pt x="85" y="830"/>
                      <a:pt x="36" y="856"/>
                    </a:cubicBezTo>
                    <a:close/>
                    <a:moveTo>
                      <a:pt x="248" y="664"/>
                    </a:moveTo>
                    <a:cubicBezTo>
                      <a:pt x="258" y="622"/>
                      <a:pt x="264" y="577"/>
                      <a:pt x="267" y="528"/>
                    </a:cubicBezTo>
                    <a:cubicBezTo>
                      <a:pt x="280" y="288"/>
                      <a:pt x="459" y="100"/>
                      <a:pt x="675" y="100"/>
                    </a:cubicBezTo>
                    <a:cubicBezTo>
                      <a:pt x="891" y="100"/>
                      <a:pt x="1070" y="288"/>
                      <a:pt x="1083" y="528"/>
                    </a:cubicBezTo>
                    <a:cubicBezTo>
                      <a:pt x="1086" y="577"/>
                      <a:pt x="1092" y="621"/>
                      <a:pt x="1102" y="663"/>
                    </a:cubicBezTo>
                    <a:cubicBezTo>
                      <a:pt x="1119" y="738"/>
                      <a:pt x="1150" y="830"/>
                      <a:pt x="1205" y="893"/>
                    </a:cubicBezTo>
                    <a:cubicBezTo>
                      <a:pt x="1138" y="896"/>
                      <a:pt x="1091" y="863"/>
                      <a:pt x="1065" y="840"/>
                    </a:cubicBezTo>
                    <a:cubicBezTo>
                      <a:pt x="1055" y="830"/>
                      <a:pt x="1041" y="825"/>
                      <a:pt x="1027" y="826"/>
                    </a:cubicBezTo>
                    <a:cubicBezTo>
                      <a:pt x="1012" y="828"/>
                      <a:pt x="999" y="835"/>
                      <a:pt x="991" y="846"/>
                    </a:cubicBezTo>
                    <a:cubicBezTo>
                      <a:pt x="913" y="953"/>
                      <a:pt x="798" y="1013"/>
                      <a:pt x="675" y="1013"/>
                    </a:cubicBezTo>
                    <a:cubicBezTo>
                      <a:pt x="553" y="1013"/>
                      <a:pt x="438" y="953"/>
                      <a:pt x="360" y="847"/>
                    </a:cubicBezTo>
                    <a:cubicBezTo>
                      <a:pt x="351" y="836"/>
                      <a:pt x="338" y="829"/>
                      <a:pt x="324" y="827"/>
                    </a:cubicBezTo>
                    <a:cubicBezTo>
                      <a:pt x="322" y="827"/>
                      <a:pt x="321" y="827"/>
                      <a:pt x="320" y="827"/>
                    </a:cubicBezTo>
                    <a:cubicBezTo>
                      <a:pt x="307" y="827"/>
                      <a:pt x="295" y="832"/>
                      <a:pt x="285" y="841"/>
                    </a:cubicBezTo>
                    <a:cubicBezTo>
                      <a:pt x="260" y="865"/>
                      <a:pt x="212" y="898"/>
                      <a:pt x="145" y="895"/>
                    </a:cubicBezTo>
                    <a:cubicBezTo>
                      <a:pt x="200" y="832"/>
                      <a:pt x="231" y="739"/>
                      <a:pt x="248" y="664"/>
                    </a:cubicBezTo>
                    <a:close/>
                  </a:path>
                </a:pathLst>
              </a:custGeom>
              <a:grpFill/>
              <a:ln>
                <a:solidFill>
                  <a:srgbClr val="92D050"/>
                </a:solidFill>
              </a:ln>
            </p:spPr>
            <p:txBody>
              <a:bodyPr vert="horz" wrap="square" lIns="91440" tIns="45720" rIns="91440" bIns="45720" numCol="1" anchor="t" anchorCtr="0" compatLnSpc="1">
                <a:prstTxWarp prst="textNoShape">
                  <a:avLst/>
                </a:prstTxWarp>
              </a:bodyPr>
              <a:lstStyle/>
              <a:p>
                <a:endParaRPr lang="en-US" dirty="0">
                  <a:solidFill>
                    <a:srgbClr val="000000"/>
                  </a:solidFill>
                  <a:uFillTx/>
                </a:endParaRPr>
              </a:p>
            </p:txBody>
          </p:sp>
          <p:sp>
            <p:nvSpPr>
              <p:cNvPr id="68" name="Freeform 21"/>
              <p:cNvSpPr>
                <a:spLocks noEditPoints="1"/>
              </p:cNvSpPr>
              <p:nvPr/>
            </p:nvSpPr>
            <p:spPr bwMode="auto">
              <a:xfrm>
                <a:off x="2189" y="2606"/>
                <a:ext cx="3304" cy="1712"/>
              </a:xfrm>
              <a:custGeom>
                <a:avLst/>
                <a:gdLst>
                  <a:gd name="T0" fmla="*/ 1301 w 1789"/>
                  <a:gd name="T1" fmla="*/ 7 h 926"/>
                  <a:gd name="T2" fmla="*/ 1247 w 1789"/>
                  <a:gd name="T3" fmla="*/ 20 h 926"/>
                  <a:gd name="T4" fmla="*/ 894 w 1789"/>
                  <a:gd name="T5" fmla="*/ 154 h 926"/>
                  <a:gd name="T6" fmla="*/ 541 w 1789"/>
                  <a:gd name="T7" fmla="*/ 20 h 926"/>
                  <a:gd name="T8" fmla="*/ 487 w 1789"/>
                  <a:gd name="T9" fmla="*/ 7 h 926"/>
                  <a:gd name="T10" fmla="*/ 17 w 1789"/>
                  <a:gd name="T11" fmla="*/ 583 h 926"/>
                  <a:gd name="T12" fmla="*/ 190 w 1789"/>
                  <a:gd name="T13" fmla="*/ 845 h 926"/>
                  <a:gd name="T14" fmla="*/ 861 w 1789"/>
                  <a:gd name="T15" fmla="*/ 926 h 926"/>
                  <a:gd name="T16" fmla="*/ 1590 w 1789"/>
                  <a:gd name="T17" fmla="*/ 844 h 926"/>
                  <a:gd name="T18" fmla="*/ 1771 w 1789"/>
                  <a:gd name="T19" fmla="*/ 581 h 926"/>
                  <a:gd name="T20" fmla="*/ 1301 w 1789"/>
                  <a:gd name="T21" fmla="*/ 7 h 926"/>
                  <a:gd name="T22" fmla="*/ 1568 w 1789"/>
                  <a:gd name="T23" fmla="*/ 747 h 926"/>
                  <a:gd name="T24" fmla="*/ 861 w 1789"/>
                  <a:gd name="T25" fmla="*/ 826 h 926"/>
                  <a:gd name="T26" fmla="*/ 215 w 1789"/>
                  <a:gd name="T27" fmla="*/ 748 h 926"/>
                  <a:gd name="T28" fmla="*/ 116 w 1789"/>
                  <a:gd name="T29" fmla="*/ 597 h 926"/>
                  <a:gd name="T30" fmla="*/ 492 w 1789"/>
                  <a:gd name="T31" fmla="*/ 112 h 926"/>
                  <a:gd name="T32" fmla="*/ 894 w 1789"/>
                  <a:gd name="T33" fmla="*/ 254 h 926"/>
                  <a:gd name="T34" fmla="*/ 1296 w 1789"/>
                  <a:gd name="T35" fmla="*/ 112 h 926"/>
                  <a:gd name="T36" fmla="*/ 1672 w 1789"/>
                  <a:gd name="T37" fmla="*/ 595 h 926"/>
                  <a:gd name="T38" fmla="*/ 1568 w 1789"/>
                  <a:gd name="T39" fmla="*/ 747 h 9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89" h="926">
                    <a:moveTo>
                      <a:pt x="1301" y="7"/>
                    </a:moveTo>
                    <a:cubicBezTo>
                      <a:pt x="1282" y="0"/>
                      <a:pt x="1261" y="5"/>
                      <a:pt x="1247" y="20"/>
                    </a:cubicBezTo>
                    <a:cubicBezTo>
                      <a:pt x="1170" y="104"/>
                      <a:pt x="1038" y="154"/>
                      <a:pt x="894" y="154"/>
                    </a:cubicBezTo>
                    <a:cubicBezTo>
                      <a:pt x="750" y="154"/>
                      <a:pt x="618" y="104"/>
                      <a:pt x="541" y="20"/>
                    </a:cubicBezTo>
                    <a:cubicBezTo>
                      <a:pt x="527" y="6"/>
                      <a:pt x="506" y="0"/>
                      <a:pt x="487" y="7"/>
                    </a:cubicBezTo>
                    <a:cubicBezTo>
                      <a:pt x="129" y="136"/>
                      <a:pt x="39" y="423"/>
                      <a:pt x="17" y="583"/>
                    </a:cubicBezTo>
                    <a:cubicBezTo>
                      <a:pt x="0" y="702"/>
                      <a:pt x="75" y="815"/>
                      <a:pt x="190" y="845"/>
                    </a:cubicBezTo>
                    <a:cubicBezTo>
                      <a:pt x="398" y="899"/>
                      <a:pt x="624" y="926"/>
                      <a:pt x="861" y="926"/>
                    </a:cubicBezTo>
                    <a:cubicBezTo>
                      <a:pt x="1187" y="926"/>
                      <a:pt x="1458" y="875"/>
                      <a:pt x="1590" y="844"/>
                    </a:cubicBezTo>
                    <a:cubicBezTo>
                      <a:pt x="1711" y="817"/>
                      <a:pt x="1789" y="703"/>
                      <a:pt x="1771" y="581"/>
                    </a:cubicBezTo>
                    <a:cubicBezTo>
                      <a:pt x="1749" y="422"/>
                      <a:pt x="1658" y="135"/>
                      <a:pt x="1301" y="7"/>
                    </a:cubicBezTo>
                    <a:close/>
                    <a:moveTo>
                      <a:pt x="1568" y="747"/>
                    </a:moveTo>
                    <a:cubicBezTo>
                      <a:pt x="1439" y="777"/>
                      <a:pt x="1177" y="826"/>
                      <a:pt x="861" y="826"/>
                    </a:cubicBezTo>
                    <a:cubicBezTo>
                      <a:pt x="632" y="826"/>
                      <a:pt x="415" y="800"/>
                      <a:pt x="215" y="748"/>
                    </a:cubicBezTo>
                    <a:cubicBezTo>
                      <a:pt x="149" y="731"/>
                      <a:pt x="106" y="666"/>
                      <a:pt x="116" y="597"/>
                    </a:cubicBezTo>
                    <a:cubicBezTo>
                      <a:pt x="134" y="464"/>
                      <a:pt x="208" y="228"/>
                      <a:pt x="492" y="112"/>
                    </a:cubicBezTo>
                    <a:cubicBezTo>
                      <a:pt x="589" y="202"/>
                      <a:pt x="737" y="254"/>
                      <a:pt x="894" y="254"/>
                    </a:cubicBezTo>
                    <a:cubicBezTo>
                      <a:pt x="1051" y="254"/>
                      <a:pt x="1199" y="202"/>
                      <a:pt x="1296" y="112"/>
                    </a:cubicBezTo>
                    <a:cubicBezTo>
                      <a:pt x="1580" y="228"/>
                      <a:pt x="1654" y="462"/>
                      <a:pt x="1672" y="595"/>
                    </a:cubicBezTo>
                    <a:cubicBezTo>
                      <a:pt x="1682" y="666"/>
                      <a:pt x="1637" y="731"/>
                      <a:pt x="1568" y="747"/>
                    </a:cubicBezTo>
                    <a:close/>
                  </a:path>
                </a:pathLst>
              </a:custGeom>
              <a:grpFill/>
              <a:ln>
                <a:solidFill>
                  <a:srgbClr val="92D050"/>
                </a:solidFill>
              </a:ln>
            </p:spPr>
            <p:txBody>
              <a:bodyPr vert="horz" wrap="square" lIns="91440" tIns="45720" rIns="91440" bIns="45720" numCol="1" anchor="t" anchorCtr="0" compatLnSpc="1">
                <a:prstTxWarp prst="textNoShape">
                  <a:avLst/>
                </a:prstTxWarp>
              </a:bodyPr>
              <a:lstStyle/>
              <a:p>
                <a:endParaRPr lang="en-US" dirty="0">
                  <a:solidFill>
                    <a:srgbClr val="000000"/>
                  </a:solidFill>
                  <a:uFillTx/>
                </a:endParaRPr>
              </a:p>
            </p:txBody>
          </p:sp>
        </p:grpSp>
        <p:grpSp>
          <p:nvGrpSpPr>
            <p:cNvPr id="18" name="Group 17"/>
            <p:cNvGrpSpPr>
              <a:grpSpLocks noChangeAspect="1"/>
            </p:cNvGrpSpPr>
            <p:nvPr/>
          </p:nvGrpSpPr>
          <p:grpSpPr>
            <a:xfrm>
              <a:off x="3367631" y="4819638"/>
              <a:ext cx="464583" cy="327575"/>
              <a:chOff x="778" y="0"/>
              <a:chExt cx="6124" cy="4318"/>
            </a:xfrm>
            <a:solidFill>
              <a:srgbClr val="000000"/>
            </a:solidFill>
          </p:grpSpPr>
          <p:sp>
            <p:nvSpPr>
              <p:cNvPr id="55" name="Freeform 15"/>
              <p:cNvSpPr>
                <a:spLocks/>
              </p:cNvSpPr>
              <p:nvPr/>
            </p:nvSpPr>
            <p:spPr bwMode="auto">
              <a:xfrm>
                <a:off x="778" y="1388"/>
                <a:ext cx="2009" cy="1163"/>
              </a:xfrm>
              <a:custGeom>
                <a:avLst/>
                <a:gdLst>
                  <a:gd name="T0" fmla="*/ 568 w 1088"/>
                  <a:gd name="T1" fmla="*/ 529 h 629"/>
                  <a:gd name="T2" fmla="*/ 161 w 1088"/>
                  <a:gd name="T3" fmla="*/ 480 h 629"/>
                  <a:gd name="T4" fmla="*/ 111 w 1088"/>
                  <a:gd name="T5" fmla="*/ 403 h 629"/>
                  <a:gd name="T6" fmla="*/ 346 w 1088"/>
                  <a:gd name="T7" fmla="*/ 106 h 629"/>
                  <a:gd name="T8" fmla="*/ 589 w 1088"/>
                  <a:gd name="T9" fmla="*/ 196 h 629"/>
                  <a:gd name="T10" fmla="*/ 833 w 1088"/>
                  <a:gd name="T11" fmla="*/ 106 h 629"/>
                  <a:gd name="T12" fmla="*/ 992 w 1088"/>
                  <a:gd name="T13" fmla="*/ 221 h 629"/>
                  <a:gd name="T14" fmla="*/ 1062 w 1088"/>
                  <a:gd name="T15" fmla="*/ 229 h 629"/>
                  <a:gd name="T16" fmla="*/ 1070 w 1088"/>
                  <a:gd name="T17" fmla="*/ 159 h 629"/>
                  <a:gd name="T18" fmla="*/ 845 w 1088"/>
                  <a:gd name="T19" fmla="*/ 4 h 629"/>
                  <a:gd name="T20" fmla="*/ 805 w 1088"/>
                  <a:gd name="T21" fmla="*/ 8 h 629"/>
                  <a:gd name="T22" fmla="*/ 589 w 1088"/>
                  <a:gd name="T23" fmla="*/ 96 h 629"/>
                  <a:gd name="T24" fmla="*/ 374 w 1088"/>
                  <a:gd name="T25" fmla="*/ 8 h 629"/>
                  <a:gd name="T26" fmla="*/ 334 w 1088"/>
                  <a:gd name="T27" fmla="*/ 4 h 629"/>
                  <a:gd name="T28" fmla="*/ 12 w 1088"/>
                  <a:gd name="T29" fmla="*/ 389 h 629"/>
                  <a:gd name="T30" fmla="*/ 136 w 1088"/>
                  <a:gd name="T31" fmla="*/ 576 h 629"/>
                  <a:gd name="T32" fmla="*/ 568 w 1088"/>
                  <a:gd name="T33" fmla="*/ 629 h 629"/>
                  <a:gd name="T34" fmla="*/ 618 w 1088"/>
                  <a:gd name="T35" fmla="*/ 579 h 629"/>
                  <a:gd name="T36" fmla="*/ 568 w 1088"/>
                  <a:gd name="T37" fmla="*/ 529 h 6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88" h="629">
                    <a:moveTo>
                      <a:pt x="568" y="529"/>
                    </a:moveTo>
                    <a:cubicBezTo>
                      <a:pt x="424" y="529"/>
                      <a:pt x="287" y="512"/>
                      <a:pt x="161" y="480"/>
                    </a:cubicBezTo>
                    <a:cubicBezTo>
                      <a:pt x="128" y="471"/>
                      <a:pt x="106" y="438"/>
                      <a:pt x="111" y="403"/>
                    </a:cubicBezTo>
                    <a:cubicBezTo>
                      <a:pt x="123" y="321"/>
                      <a:pt x="168" y="176"/>
                      <a:pt x="346" y="106"/>
                    </a:cubicBezTo>
                    <a:cubicBezTo>
                      <a:pt x="399" y="135"/>
                      <a:pt x="523" y="196"/>
                      <a:pt x="589" y="196"/>
                    </a:cubicBezTo>
                    <a:cubicBezTo>
                      <a:pt x="656" y="196"/>
                      <a:pt x="780" y="135"/>
                      <a:pt x="833" y="106"/>
                    </a:cubicBezTo>
                    <a:cubicBezTo>
                      <a:pt x="899" y="132"/>
                      <a:pt x="952" y="171"/>
                      <a:pt x="992" y="221"/>
                    </a:cubicBezTo>
                    <a:cubicBezTo>
                      <a:pt x="1009" y="242"/>
                      <a:pt x="1040" y="246"/>
                      <a:pt x="1062" y="229"/>
                    </a:cubicBezTo>
                    <a:cubicBezTo>
                      <a:pt x="1084" y="212"/>
                      <a:pt x="1088" y="180"/>
                      <a:pt x="1070" y="159"/>
                    </a:cubicBezTo>
                    <a:cubicBezTo>
                      <a:pt x="1015" y="88"/>
                      <a:pt x="939" y="36"/>
                      <a:pt x="845" y="4"/>
                    </a:cubicBezTo>
                    <a:cubicBezTo>
                      <a:pt x="832" y="0"/>
                      <a:pt x="817" y="1"/>
                      <a:pt x="805" y="8"/>
                    </a:cubicBezTo>
                    <a:cubicBezTo>
                      <a:pt x="740" y="44"/>
                      <a:pt x="628" y="96"/>
                      <a:pt x="589" y="96"/>
                    </a:cubicBezTo>
                    <a:cubicBezTo>
                      <a:pt x="551" y="96"/>
                      <a:pt x="438" y="44"/>
                      <a:pt x="374" y="8"/>
                    </a:cubicBezTo>
                    <a:cubicBezTo>
                      <a:pt x="362" y="1"/>
                      <a:pt x="347" y="0"/>
                      <a:pt x="334" y="4"/>
                    </a:cubicBezTo>
                    <a:cubicBezTo>
                      <a:pt x="89" y="88"/>
                      <a:pt x="27" y="281"/>
                      <a:pt x="12" y="389"/>
                    </a:cubicBezTo>
                    <a:cubicBezTo>
                      <a:pt x="0" y="475"/>
                      <a:pt x="54" y="555"/>
                      <a:pt x="136" y="576"/>
                    </a:cubicBezTo>
                    <a:cubicBezTo>
                      <a:pt x="270" y="611"/>
                      <a:pt x="415" y="629"/>
                      <a:pt x="568" y="629"/>
                    </a:cubicBezTo>
                    <a:cubicBezTo>
                      <a:pt x="596" y="629"/>
                      <a:pt x="618" y="606"/>
                      <a:pt x="618" y="579"/>
                    </a:cubicBezTo>
                    <a:cubicBezTo>
                      <a:pt x="618" y="551"/>
                      <a:pt x="596" y="529"/>
                      <a:pt x="568" y="529"/>
                    </a:cubicBezTo>
                    <a:close/>
                  </a:path>
                </a:pathLst>
              </a:custGeom>
              <a:grpFill/>
              <a:ln>
                <a:solidFill>
                  <a:schemeClr val="accent1"/>
                </a:solidFill>
              </a:ln>
            </p:spPr>
            <p:txBody>
              <a:bodyPr vert="horz" wrap="square" lIns="91440" tIns="45720" rIns="91440" bIns="45720" numCol="1" anchor="t" anchorCtr="0" compatLnSpc="1">
                <a:prstTxWarp prst="textNoShape">
                  <a:avLst/>
                </a:prstTxWarp>
              </a:bodyPr>
              <a:lstStyle/>
              <a:p>
                <a:endParaRPr lang="en-US" dirty="0">
                  <a:solidFill>
                    <a:srgbClr val="000000"/>
                  </a:solidFill>
                  <a:uFillTx/>
                </a:endParaRPr>
              </a:p>
            </p:txBody>
          </p:sp>
          <p:sp>
            <p:nvSpPr>
              <p:cNvPr id="56" name="Freeform 16"/>
              <p:cNvSpPr>
                <a:spLocks noEditPoints="1"/>
              </p:cNvSpPr>
              <p:nvPr/>
            </p:nvSpPr>
            <p:spPr bwMode="auto">
              <a:xfrm>
                <a:off x="1234" y="0"/>
                <a:ext cx="1265" cy="1377"/>
              </a:xfrm>
              <a:custGeom>
                <a:avLst/>
                <a:gdLst>
                  <a:gd name="T0" fmla="*/ 342 w 685"/>
                  <a:gd name="T1" fmla="*/ 745 h 745"/>
                  <a:gd name="T2" fmla="*/ 685 w 685"/>
                  <a:gd name="T3" fmla="*/ 372 h 745"/>
                  <a:gd name="T4" fmla="*/ 342 w 685"/>
                  <a:gd name="T5" fmla="*/ 0 h 745"/>
                  <a:gd name="T6" fmla="*/ 0 w 685"/>
                  <a:gd name="T7" fmla="*/ 372 h 745"/>
                  <a:gd name="T8" fmla="*/ 342 w 685"/>
                  <a:gd name="T9" fmla="*/ 745 h 745"/>
                  <a:gd name="T10" fmla="*/ 342 w 685"/>
                  <a:gd name="T11" fmla="*/ 100 h 745"/>
                  <a:gd name="T12" fmla="*/ 585 w 685"/>
                  <a:gd name="T13" fmla="*/ 372 h 745"/>
                  <a:gd name="T14" fmla="*/ 342 w 685"/>
                  <a:gd name="T15" fmla="*/ 645 h 745"/>
                  <a:gd name="T16" fmla="*/ 100 w 685"/>
                  <a:gd name="T17" fmla="*/ 372 h 745"/>
                  <a:gd name="T18" fmla="*/ 342 w 685"/>
                  <a:gd name="T19" fmla="*/ 100 h 7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5" h="745">
                    <a:moveTo>
                      <a:pt x="342" y="745"/>
                    </a:moveTo>
                    <a:cubicBezTo>
                      <a:pt x="531" y="745"/>
                      <a:pt x="685" y="578"/>
                      <a:pt x="685" y="372"/>
                    </a:cubicBezTo>
                    <a:cubicBezTo>
                      <a:pt x="685" y="167"/>
                      <a:pt x="531" y="0"/>
                      <a:pt x="342" y="0"/>
                    </a:cubicBezTo>
                    <a:cubicBezTo>
                      <a:pt x="153" y="0"/>
                      <a:pt x="0" y="167"/>
                      <a:pt x="0" y="372"/>
                    </a:cubicBezTo>
                    <a:cubicBezTo>
                      <a:pt x="0" y="578"/>
                      <a:pt x="153" y="745"/>
                      <a:pt x="342" y="745"/>
                    </a:cubicBezTo>
                    <a:close/>
                    <a:moveTo>
                      <a:pt x="342" y="100"/>
                    </a:moveTo>
                    <a:cubicBezTo>
                      <a:pt x="476" y="100"/>
                      <a:pt x="585" y="222"/>
                      <a:pt x="585" y="372"/>
                    </a:cubicBezTo>
                    <a:cubicBezTo>
                      <a:pt x="585" y="523"/>
                      <a:pt x="476" y="645"/>
                      <a:pt x="342" y="645"/>
                    </a:cubicBezTo>
                    <a:cubicBezTo>
                      <a:pt x="208" y="645"/>
                      <a:pt x="100" y="523"/>
                      <a:pt x="100" y="372"/>
                    </a:cubicBezTo>
                    <a:cubicBezTo>
                      <a:pt x="100" y="222"/>
                      <a:pt x="208" y="100"/>
                      <a:pt x="342" y="100"/>
                    </a:cubicBezTo>
                    <a:close/>
                  </a:path>
                </a:pathLst>
              </a:custGeom>
              <a:grpFill/>
              <a:ln>
                <a:solidFill>
                  <a:schemeClr val="accent1"/>
                </a:solidFill>
              </a:ln>
            </p:spPr>
            <p:txBody>
              <a:bodyPr vert="horz" wrap="square" lIns="91440" tIns="45720" rIns="91440" bIns="45720" numCol="1" anchor="t" anchorCtr="0" compatLnSpc="1">
                <a:prstTxWarp prst="textNoShape">
                  <a:avLst/>
                </a:prstTxWarp>
              </a:bodyPr>
              <a:lstStyle/>
              <a:p>
                <a:endParaRPr lang="en-US" dirty="0">
                  <a:solidFill>
                    <a:srgbClr val="000000"/>
                  </a:solidFill>
                  <a:uFillTx/>
                </a:endParaRPr>
              </a:p>
            </p:txBody>
          </p:sp>
          <p:sp>
            <p:nvSpPr>
              <p:cNvPr id="57" name="Freeform 17"/>
              <p:cNvSpPr>
                <a:spLocks/>
              </p:cNvSpPr>
              <p:nvPr/>
            </p:nvSpPr>
            <p:spPr bwMode="auto">
              <a:xfrm>
                <a:off x="4895" y="1388"/>
                <a:ext cx="2007" cy="1163"/>
              </a:xfrm>
              <a:custGeom>
                <a:avLst/>
                <a:gdLst>
                  <a:gd name="T0" fmla="*/ 1075 w 1087"/>
                  <a:gd name="T1" fmla="*/ 388 h 629"/>
                  <a:gd name="T2" fmla="*/ 753 w 1087"/>
                  <a:gd name="T3" fmla="*/ 4 h 629"/>
                  <a:gd name="T4" fmla="*/ 713 w 1087"/>
                  <a:gd name="T5" fmla="*/ 8 h 629"/>
                  <a:gd name="T6" fmla="*/ 498 w 1087"/>
                  <a:gd name="T7" fmla="*/ 96 h 629"/>
                  <a:gd name="T8" fmla="*/ 283 w 1087"/>
                  <a:gd name="T9" fmla="*/ 8 h 629"/>
                  <a:gd name="T10" fmla="*/ 242 w 1087"/>
                  <a:gd name="T11" fmla="*/ 4 h 629"/>
                  <a:gd name="T12" fmla="*/ 17 w 1087"/>
                  <a:gd name="T13" fmla="*/ 158 h 629"/>
                  <a:gd name="T14" fmla="*/ 25 w 1087"/>
                  <a:gd name="T15" fmla="*/ 229 h 629"/>
                  <a:gd name="T16" fmla="*/ 95 w 1087"/>
                  <a:gd name="T17" fmla="*/ 220 h 629"/>
                  <a:gd name="T18" fmla="*/ 254 w 1087"/>
                  <a:gd name="T19" fmla="*/ 106 h 629"/>
                  <a:gd name="T20" fmla="*/ 498 w 1087"/>
                  <a:gd name="T21" fmla="*/ 196 h 629"/>
                  <a:gd name="T22" fmla="*/ 741 w 1087"/>
                  <a:gd name="T23" fmla="*/ 106 h 629"/>
                  <a:gd name="T24" fmla="*/ 976 w 1087"/>
                  <a:gd name="T25" fmla="*/ 402 h 629"/>
                  <a:gd name="T26" fmla="*/ 923 w 1087"/>
                  <a:gd name="T27" fmla="*/ 479 h 629"/>
                  <a:gd name="T28" fmla="*/ 477 w 1087"/>
                  <a:gd name="T29" fmla="*/ 529 h 629"/>
                  <a:gd name="T30" fmla="*/ 427 w 1087"/>
                  <a:gd name="T31" fmla="*/ 579 h 629"/>
                  <a:gd name="T32" fmla="*/ 477 w 1087"/>
                  <a:gd name="T33" fmla="*/ 629 h 629"/>
                  <a:gd name="T34" fmla="*/ 945 w 1087"/>
                  <a:gd name="T35" fmla="*/ 576 h 629"/>
                  <a:gd name="T36" fmla="*/ 1075 w 1087"/>
                  <a:gd name="T37" fmla="*/ 388 h 6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87" h="629">
                    <a:moveTo>
                      <a:pt x="1075" y="388"/>
                    </a:moveTo>
                    <a:cubicBezTo>
                      <a:pt x="1059" y="280"/>
                      <a:pt x="998" y="87"/>
                      <a:pt x="753" y="4"/>
                    </a:cubicBezTo>
                    <a:cubicBezTo>
                      <a:pt x="740" y="0"/>
                      <a:pt x="725" y="1"/>
                      <a:pt x="713" y="8"/>
                    </a:cubicBezTo>
                    <a:cubicBezTo>
                      <a:pt x="649" y="44"/>
                      <a:pt x="536" y="96"/>
                      <a:pt x="498" y="96"/>
                    </a:cubicBezTo>
                    <a:cubicBezTo>
                      <a:pt x="460" y="96"/>
                      <a:pt x="347" y="44"/>
                      <a:pt x="283" y="8"/>
                    </a:cubicBezTo>
                    <a:cubicBezTo>
                      <a:pt x="270" y="1"/>
                      <a:pt x="256" y="0"/>
                      <a:pt x="242" y="4"/>
                    </a:cubicBezTo>
                    <a:cubicBezTo>
                      <a:pt x="148" y="36"/>
                      <a:pt x="72" y="88"/>
                      <a:pt x="17" y="158"/>
                    </a:cubicBezTo>
                    <a:cubicBezTo>
                      <a:pt x="0" y="180"/>
                      <a:pt x="4" y="211"/>
                      <a:pt x="25" y="229"/>
                    </a:cubicBezTo>
                    <a:cubicBezTo>
                      <a:pt x="47" y="246"/>
                      <a:pt x="78" y="242"/>
                      <a:pt x="95" y="220"/>
                    </a:cubicBezTo>
                    <a:cubicBezTo>
                      <a:pt x="135" y="171"/>
                      <a:pt x="188" y="132"/>
                      <a:pt x="254" y="106"/>
                    </a:cubicBezTo>
                    <a:cubicBezTo>
                      <a:pt x="307" y="135"/>
                      <a:pt x="431" y="196"/>
                      <a:pt x="498" y="196"/>
                    </a:cubicBezTo>
                    <a:cubicBezTo>
                      <a:pt x="565" y="196"/>
                      <a:pt x="688" y="135"/>
                      <a:pt x="741" y="106"/>
                    </a:cubicBezTo>
                    <a:cubicBezTo>
                      <a:pt x="918" y="176"/>
                      <a:pt x="964" y="320"/>
                      <a:pt x="976" y="402"/>
                    </a:cubicBezTo>
                    <a:cubicBezTo>
                      <a:pt x="981" y="438"/>
                      <a:pt x="958" y="471"/>
                      <a:pt x="923" y="479"/>
                    </a:cubicBezTo>
                    <a:cubicBezTo>
                      <a:pt x="842" y="497"/>
                      <a:pt x="676" y="529"/>
                      <a:pt x="477" y="529"/>
                    </a:cubicBezTo>
                    <a:cubicBezTo>
                      <a:pt x="449" y="529"/>
                      <a:pt x="427" y="551"/>
                      <a:pt x="427" y="579"/>
                    </a:cubicBezTo>
                    <a:cubicBezTo>
                      <a:pt x="427" y="606"/>
                      <a:pt x="449" y="629"/>
                      <a:pt x="477" y="629"/>
                    </a:cubicBezTo>
                    <a:cubicBezTo>
                      <a:pt x="686" y="629"/>
                      <a:pt x="860" y="596"/>
                      <a:pt x="945" y="576"/>
                    </a:cubicBezTo>
                    <a:cubicBezTo>
                      <a:pt x="1032" y="556"/>
                      <a:pt x="1087" y="475"/>
                      <a:pt x="1075" y="388"/>
                    </a:cubicBezTo>
                    <a:close/>
                  </a:path>
                </a:pathLst>
              </a:custGeom>
              <a:grpFill/>
              <a:ln>
                <a:solidFill>
                  <a:schemeClr val="accent1"/>
                </a:solidFill>
              </a:ln>
            </p:spPr>
            <p:txBody>
              <a:bodyPr vert="horz" wrap="square" lIns="91440" tIns="45720" rIns="91440" bIns="45720" numCol="1" anchor="t" anchorCtr="0" compatLnSpc="1">
                <a:prstTxWarp prst="textNoShape">
                  <a:avLst/>
                </a:prstTxWarp>
              </a:bodyPr>
              <a:lstStyle/>
              <a:p>
                <a:endParaRPr lang="en-US" dirty="0">
                  <a:solidFill>
                    <a:srgbClr val="000000"/>
                  </a:solidFill>
                  <a:uFillTx/>
                </a:endParaRPr>
              </a:p>
            </p:txBody>
          </p:sp>
          <p:sp>
            <p:nvSpPr>
              <p:cNvPr id="58" name="Freeform 18"/>
              <p:cNvSpPr>
                <a:spLocks noEditPoints="1"/>
              </p:cNvSpPr>
              <p:nvPr/>
            </p:nvSpPr>
            <p:spPr bwMode="auto">
              <a:xfrm>
                <a:off x="5181" y="0"/>
                <a:ext cx="1265" cy="1377"/>
              </a:xfrm>
              <a:custGeom>
                <a:avLst/>
                <a:gdLst>
                  <a:gd name="T0" fmla="*/ 343 w 685"/>
                  <a:gd name="T1" fmla="*/ 745 h 745"/>
                  <a:gd name="T2" fmla="*/ 685 w 685"/>
                  <a:gd name="T3" fmla="*/ 372 h 745"/>
                  <a:gd name="T4" fmla="*/ 343 w 685"/>
                  <a:gd name="T5" fmla="*/ 0 h 745"/>
                  <a:gd name="T6" fmla="*/ 0 w 685"/>
                  <a:gd name="T7" fmla="*/ 372 h 745"/>
                  <a:gd name="T8" fmla="*/ 343 w 685"/>
                  <a:gd name="T9" fmla="*/ 745 h 745"/>
                  <a:gd name="T10" fmla="*/ 343 w 685"/>
                  <a:gd name="T11" fmla="*/ 100 h 745"/>
                  <a:gd name="T12" fmla="*/ 585 w 685"/>
                  <a:gd name="T13" fmla="*/ 372 h 745"/>
                  <a:gd name="T14" fmla="*/ 343 w 685"/>
                  <a:gd name="T15" fmla="*/ 645 h 745"/>
                  <a:gd name="T16" fmla="*/ 100 w 685"/>
                  <a:gd name="T17" fmla="*/ 372 h 745"/>
                  <a:gd name="T18" fmla="*/ 343 w 685"/>
                  <a:gd name="T19" fmla="*/ 100 h 7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5" h="745">
                    <a:moveTo>
                      <a:pt x="343" y="745"/>
                    </a:moveTo>
                    <a:cubicBezTo>
                      <a:pt x="532" y="745"/>
                      <a:pt x="685" y="578"/>
                      <a:pt x="685" y="372"/>
                    </a:cubicBezTo>
                    <a:cubicBezTo>
                      <a:pt x="685" y="167"/>
                      <a:pt x="532" y="0"/>
                      <a:pt x="343" y="0"/>
                    </a:cubicBezTo>
                    <a:cubicBezTo>
                      <a:pt x="154" y="0"/>
                      <a:pt x="0" y="167"/>
                      <a:pt x="0" y="372"/>
                    </a:cubicBezTo>
                    <a:cubicBezTo>
                      <a:pt x="0" y="578"/>
                      <a:pt x="154" y="745"/>
                      <a:pt x="343" y="745"/>
                    </a:cubicBezTo>
                    <a:close/>
                    <a:moveTo>
                      <a:pt x="343" y="100"/>
                    </a:moveTo>
                    <a:cubicBezTo>
                      <a:pt x="477" y="100"/>
                      <a:pt x="585" y="222"/>
                      <a:pt x="585" y="372"/>
                    </a:cubicBezTo>
                    <a:cubicBezTo>
                      <a:pt x="585" y="523"/>
                      <a:pt x="477" y="645"/>
                      <a:pt x="343" y="645"/>
                    </a:cubicBezTo>
                    <a:cubicBezTo>
                      <a:pt x="209" y="645"/>
                      <a:pt x="100" y="523"/>
                      <a:pt x="100" y="372"/>
                    </a:cubicBezTo>
                    <a:cubicBezTo>
                      <a:pt x="100" y="222"/>
                      <a:pt x="209" y="100"/>
                      <a:pt x="343" y="100"/>
                    </a:cubicBezTo>
                    <a:close/>
                  </a:path>
                </a:pathLst>
              </a:custGeom>
              <a:grpFill/>
              <a:ln>
                <a:solidFill>
                  <a:schemeClr val="accent1"/>
                </a:solidFill>
              </a:ln>
            </p:spPr>
            <p:txBody>
              <a:bodyPr vert="horz" wrap="square" lIns="91440" tIns="45720" rIns="91440" bIns="45720" numCol="1" anchor="t" anchorCtr="0" compatLnSpc="1">
                <a:prstTxWarp prst="textNoShape">
                  <a:avLst/>
                </a:prstTxWarp>
              </a:bodyPr>
              <a:lstStyle/>
              <a:p>
                <a:endParaRPr lang="en-US" dirty="0">
                  <a:solidFill>
                    <a:srgbClr val="000000"/>
                  </a:solidFill>
                  <a:uFillTx/>
                </a:endParaRPr>
              </a:p>
            </p:txBody>
          </p:sp>
          <p:sp>
            <p:nvSpPr>
              <p:cNvPr id="59" name="Freeform 19"/>
              <p:cNvSpPr>
                <a:spLocks/>
              </p:cNvSpPr>
              <p:nvPr/>
            </p:nvSpPr>
            <p:spPr bwMode="auto">
              <a:xfrm>
                <a:off x="3190" y="917"/>
                <a:ext cx="1176" cy="632"/>
              </a:xfrm>
              <a:custGeom>
                <a:avLst/>
                <a:gdLst>
                  <a:gd name="T0" fmla="*/ 99 w 637"/>
                  <a:gd name="T1" fmla="*/ 342 h 342"/>
                  <a:gd name="T2" fmla="*/ 446 w 637"/>
                  <a:gd name="T3" fmla="*/ 172 h 342"/>
                  <a:gd name="T4" fmla="*/ 636 w 637"/>
                  <a:gd name="T5" fmla="*/ 279 h 342"/>
                  <a:gd name="T6" fmla="*/ 636 w 637"/>
                  <a:gd name="T7" fmla="*/ 179 h 342"/>
                  <a:gd name="T8" fmla="*/ 503 w 637"/>
                  <a:gd name="T9" fmla="*/ 42 h 342"/>
                  <a:gd name="T10" fmla="*/ 502 w 637"/>
                  <a:gd name="T11" fmla="*/ 38 h 342"/>
                  <a:gd name="T12" fmla="*/ 500 w 637"/>
                  <a:gd name="T13" fmla="*/ 33 h 342"/>
                  <a:gd name="T14" fmla="*/ 499 w 637"/>
                  <a:gd name="T15" fmla="*/ 29 h 342"/>
                  <a:gd name="T16" fmla="*/ 496 w 637"/>
                  <a:gd name="T17" fmla="*/ 25 h 342"/>
                  <a:gd name="T18" fmla="*/ 494 w 637"/>
                  <a:gd name="T19" fmla="*/ 21 h 342"/>
                  <a:gd name="T20" fmla="*/ 490 w 637"/>
                  <a:gd name="T21" fmla="*/ 17 h 342"/>
                  <a:gd name="T22" fmla="*/ 487 w 637"/>
                  <a:gd name="T23" fmla="*/ 13 h 342"/>
                  <a:gd name="T24" fmla="*/ 483 w 637"/>
                  <a:gd name="T25" fmla="*/ 10 h 342"/>
                  <a:gd name="T26" fmla="*/ 479 w 637"/>
                  <a:gd name="T27" fmla="*/ 8 h 342"/>
                  <a:gd name="T28" fmla="*/ 475 w 637"/>
                  <a:gd name="T29" fmla="*/ 5 h 342"/>
                  <a:gd name="T30" fmla="*/ 471 w 637"/>
                  <a:gd name="T31" fmla="*/ 4 h 342"/>
                  <a:gd name="T32" fmla="*/ 468 w 637"/>
                  <a:gd name="T33" fmla="*/ 3 h 342"/>
                  <a:gd name="T34" fmla="*/ 463 w 637"/>
                  <a:gd name="T35" fmla="*/ 1 h 342"/>
                  <a:gd name="T36" fmla="*/ 459 w 637"/>
                  <a:gd name="T37" fmla="*/ 1 h 342"/>
                  <a:gd name="T38" fmla="*/ 454 w 637"/>
                  <a:gd name="T39" fmla="*/ 0 h 342"/>
                  <a:gd name="T40" fmla="*/ 449 w 637"/>
                  <a:gd name="T41" fmla="*/ 1 h 342"/>
                  <a:gd name="T42" fmla="*/ 445 w 637"/>
                  <a:gd name="T43" fmla="*/ 1 h 342"/>
                  <a:gd name="T44" fmla="*/ 441 w 637"/>
                  <a:gd name="T45" fmla="*/ 2 h 342"/>
                  <a:gd name="T46" fmla="*/ 437 w 637"/>
                  <a:gd name="T47" fmla="*/ 3 h 342"/>
                  <a:gd name="T48" fmla="*/ 432 w 637"/>
                  <a:gd name="T49" fmla="*/ 5 h 342"/>
                  <a:gd name="T50" fmla="*/ 428 w 637"/>
                  <a:gd name="T51" fmla="*/ 7 h 342"/>
                  <a:gd name="T52" fmla="*/ 424 w 637"/>
                  <a:gd name="T53" fmla="*/ 10 h 342"/>
                  <a:gd name="T54" fmla="*/ 420 w 637"/>
                  <a:gd name="T55" fmla="*/ 13 h 342"/>
                  <a:gd name="T56" fmla="*/ 416 w 637"/>
                  <a:gd name="T57" fmla="*/ 17 h 342"/>
                  <a:gd name="T58" fmla="*/ 413 w 637"/>
                  <a:gd name="T59" fmla="*/ 21 h 342"/>
                  <a:gd name="T60" fmla="*/ 411 w 637"/>
                  <a:gd name="T61" fmla="*/ 24 h 342"/>
                  <a:gd name="T62" fmla="*/ 408 w 637"/>
                  <a:gd name="T63" fmla="*/ 29 h 342"/>
                  <a:gd name="T64" fmla="*/ 407 w 637"/>
                  <a:gd name="T65" fmla="*/ 33 h 342"/>
                  <a:gd name="T66" fmla="*/ 5 w 637"/>
                  <a:gd name="T67" fmla="*/ 282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37" h="342">
                    <a:moveTo>
                      <a:pt x="46" y="339"/>
                    </a:moveTo>
                    <a:cubicBezTo>
                      <a:pt x="48" y="339"/>
                      <a:pt x="68" y="342"/>
                      <a:pt x="99" y="342"/>
                    </a:cubicBezTo>
                    <a:cubicBezTo>
                      <a:pt x="132" y="342"/>
                      <a:pt x="177" y="339"/>
                      <a:pt x="227" y="325"/>
                    </a:cubicBezTo>
                    <a:cubicBezTo>
                      <a:pt x="295" y="306"/>
                      <a:pt x="381" y="264"/>
                      <a:pt x="446" y="172"/>
                    </a:cubicBezTo>
                    <a:cubicBezTo>
                      <a:pt x="472" y="213"/>
                      <a:pt x="505" y="237"/>
                      <a:pt x="533" y="252"/>
                    </a:cubicBezTo>
                    <a:cubicBezTo>
                      <a:pt x="582" y="278"/>
                      <a:pt x="627" y="279"/>
                      <a:pt x="636" y="279"/>
                    </a:cubicBezTo>
                    <a:cubicBezTo>
                      <a:pt x="637" y="279"/>
                      <a:pt x="637" y="279"/>
                      <a:pt x="637" y="279"/>
                    </a:cubicBezTo>
                    <a:cubicBezTo>
                      <a:pt x="636" y="179"/>
                      <a:pt x="636" y="179"/>
                      <a:pt x="636" y="179"/>
                    </a:cubicBezTo>
                    <a:cubicBezTo>
                      <a:pt x="636" y="179"/>
                      <a:pt x="636" y="179"/>
                      <a:pt x="636" y="179"/>
                    </a:cubicBezTo>
                    <a:cubicBezTo>
                      <a:pt x="625" y="179"/>
                      <a:pt x="524" y="175"/>
                      <a:pt x="503" y="42"/>
                    </a:cubicBezTo>
                    <a:cubicBezTo>
                      <a:pt x="503" y="42"/>
                      <a:pt x="503" y="41"/>
                      <a:pt x="502" y="41"/>
                    </a:cubicBezTo>
                    <a:cubicBezTo>
                      <a:pt x="502" y="40"/>
                      <a:pt x="502" y="39"/>
                      <a:pt x="502" y="38"/>
                    </a:cubicBezTo>
                    <a:cubicBezTo>
                      <a:pt x="502" y="37"/>
                      <a:pt x="501" y="37"/>
                      <a:pt x="501" y="36"/>
                    </a:cubicBezTo>
                    <a:cubicBezTo>
                      <a:pt x="501" y="35"/>
                      <a:pt x="501" y="34"/>
                      <a:pt x="500" y="33"/>
                    </a:cubicBezTo>
                    <a:cubicBezTo>
                      <a:pt x="500" y="33"/>
                      <a:pt x="500" y="32"/>
                      <a:pt x="499" y="31"/>
                    </a:cubicBezTo>
                    <a:cubicBezTo>
                      <a:pt x="499" y="30"/>
                      <a:pt x="499" y="30"/>
                      <a:pt x="499" y="29"/>
                    </a:cubicBezTo>
                    <a:cubicBezTo>
                      <a:pt x="498" y="28"/>
                      <a:pt x="498" y="27"/>
                      <a:pt x="497" y="27"/>
                    </a:cubicBezTo>
                    <a:cubicBezTo>
                      <a:pt x="497" y="26"/>
                      <a:pt x="497" y="25"/>
                      <a:pt x="496" y="25"/>
                    </a:cubicBezTo>
                    <a:cubicBezTo>
                      <a:pt x="496" y="24"/>
                      <a:pt x="495" y="23"/>
                      <a:pt x="495" y="23"/>
                    </a:cubicBezTo>
                    <a:cubicBezTo>
                      <a:pt x="495" y="22"/>
                      <a:pt x="494" y="21"/>
                      <a:pt x="494" y="21"/>
                    </a:cubicBezTo>
                    <a:cubicBezTo>
                      <a:pt x="493" y="20"/>
                      <a:pt x="493" y="19"/>
                      <a:pt x="492" y="19"/>
                    </a:cubicBezTo>
                    <a:cubicBezTo>
                      <a:pt x="492" y="18"/>
                      <a:pt x="491" y="17"/>
                      <a:pt x="490" y="17"/>
                    </a:cubicBezTo>
                    <a:cubicBezTo>
                      <a:pt x="490" y="16"/>
                      <a:pt x="490" y="16"/>
                      <a:pt x="489" y="15"/>
                    </a:cubicBezTo>
                    <a:cubicBezTo>
                      <a:pt x="488" y="15"/>
                      <a:pt x="488" y="14"/>
                      <a:pt x="487" y="13"/>
                    </a:cubicBezTo>
                    <a:cubicBezTo>
                      <a:pt x="486" y="13"/>
                      <a:pt x="486" y="13"/>
                      <a:pt x="486" y="12"/>
                    </a:cubicBezTo>
                    <a:cubicBezTo>
                      <a:pt x="485" y="12"/>
                      <a:pt x="484" y="11"/>
                      <a:pt x="483" y="10"/>
                    </a:cubicBezTo>
                    <a:cubicBezTo>
                      <a:pt x="483" y="10"/>
                      <a:pt x="482" y="10"/>
                      <a:pt x="482" y="9"/>
                    </a:cubicBezTo>
                    <a:cubicBezTo>
                      <a:pt x="481" y="9"/>
                      <a:pt x="480" y="8"/>
                      <a:pt x="479" y="8"/>
                    </a:cubicBezTo>
                    <a:cubicBezTo>
                      <a:pt x="479" y="7"/>
                      <a:pt x="478" y="7"/>
                      <a:pt x="478" y="7"/>
                    </a:cubicBezTo>
                    <a:cubicBezTo>
                      <a:pt x="477" y="6"/>
                      <a:pt x="476" y="6"/>
                      <a:pt x="475" y="5"/>
                    </a:cubicBezTo>
                    <a:cubicBezTo>
                      <a:pt x="474" y="5"/>
                      <a:pt x="474" y="5"/>
                      <a:pt x="473" y="4"/>
                    </a:cubicBezTo>
                    <a:cubicBezTo>
                      <a:pt x="472" y="4"/>
                      <a:pt x="472" y="4"/>
                      <a:pt x="471" y="4"/>
                    </a:cubicBezTo>
                    <a:cubicBezTo>
                      <a:pt x="471" y="4"/>
                      <a:pt x="471" y="3"/>
                      <a:pt x="470" y="3"/>
                    </a:cubicBezTo>
                    <a:cubicBezTo>
                      <a:pt x="470" y="3"/>
                      <a:pt x="469" y="3"/>
                      <a:pt x="468" y="3"/>
                    </a:cubicBezTo>
                    <a:cubicBezTo>
                      <a:pt x="467" y="2"/>
                      <a:pt x="466" y="2"/>
                      <a:pt x="466" y="2"/>
                    </a:cubicBezTo>
                    <a:cubicBezTo>
                      <a:pt x="465" y="2"/>
                      <a:pt x="464" y="2"/>
                      <a:pt x="463" y="1"/>
                    </a:cubicBezTo>
                    <a:cubicBezTo>
                      <a:pt x="463" y="1"/>
                      <a:pt x="462" y="1"/>
                      <a:pt x="461" y="1"/>
                    </a:cubicBezTo>
                    <a:cubicBezTo>
                      <a:pt x="460" y="1"/>
                      <a:pt x="459" y="1"/>
                      <a:pt x="459" y="1"/>
                    </a:cubicBezTo>
                    <a:cubicBezTo>
                      <a:pt x="458" y="1"/>
                      <a:pt x="457" y="0"/>
                      <a:pt x="456" y="0"/>
                    </a:cubicBezTo>
                    <a:cubicBezTo>
                      <a:pt x="455" y="0"/>
                      <a:pt x="455" y="0"/>
                      <a:pt x="454" y="0"/>
                    </a:cubicBezTo>
                    <a:cubicBezTo>
                      <a:pt x="453" y="0"/>
                      <a:pt x="452" y="0"/>
                      <a:pt x="451" y="0"/>
                    </a:cubicBezTo>
                    <a:cubicBezTo>
                      <a:pt x="450" y="0"/>
                      <a:pt x="450" y="1"/>
                      <a:pt x="449" y="1"/>
                    </a:cubicBezTo>
                    <a:cubicBezTo>
                      <a:pt x="448" y="1"/>
                      <a:pt x="447" y="1"/>
                      <a:pt x="446" y="1"/>
                    </a:cubicBezTo>
                    <a:cubicBezTo>
                      <a:pt x="446" y="1"/>
                      <a:pt x="446" y="1"/>
                      <a:pt x="445" y="1"/>
                    </a:cubicBezTo>
                    <a:cubicBezTo>
                      <a:pt x="445" y="1"/>
                      <a:pt x="444" y="1"/>
                      <a:pt x="444" y="1"/>
                    </a:cubicBezTo>
                    <a:cubicBezTo>
                      <a:pt x="443" y="1"/>
                      <a:pt x="442" y="2"/>
                      <a:pt x="441" y="2"/>
                    </a:cubicBezTo>
                    <a:cubicBezTo>
                      <a:pt x="440" y="2"/>
                      <a:pt x="440" y="2"/>
                      <a:pt x="439" y="3"/>
                    </a:cubicBezTo>
                    <a:cubicBezTo>
                      <a:pt x="438" y="3"/>
                      <a:pt x="437" y="3"/>
                      <a:pt x="437" y="3"/>
                    </a:cubicBezTo>
                    <a:cubicBezTo>
                      <a:pt x="436" y="4"/>
                      <a:pt x="435" y="4"/>
                      <a:pt x="434" y="4"/>
                    </a:cubicBezTo>
                    <a:cubicBezTo>
                      <a:pt x="433" y="5"/>
                      <a:pt x="433" y="5"/>
                      <a:pt x="432" y="5"/>
                    </a:cubicBezTo>
                    <a:cubicBezTo>
                      <a:pt x="431" y="6"/>
                      <a:pt x="430" y="6"/>
                      <a:pt x="430" y="6"/>
                    </a:cubicBezTo>
                    <a:cubicBezTo>
                      <a:pt x="429" y="7"/>
                      <a:pt x="428" y="7"/>
                      <a:pt x="428" y="7"/>
                    </a:cubicBezTo>
                    <a:cubicBezTo>
                      <a:pt x="427" y="8"/>
                      <a:pt x="426" y="8"/>
                      <a:pt x="426" y="9"/>
                    </a:cubicBezTo>
                    <a:cubicBezTo>
                      <a:pt x="425" y="9"/>
                      <a:pt x="424" y="10"/>
                      <a:pt x="424" y="10"/>
                    </a:cubicBezTo>
                    <a:cubicBezTo>
                      <a:pt x="423" y="11"/>
                      <a:pt x="422" y="11"/>
                      <a:pt x="422" y="12"/>
                    </a:cubicBezTo>
                    <a:cubicBezTo>
                      <a:pt x="421" y="12"/>
                      <a:pt x="421" y="13"/>
                      <a:pt x="420" y="13"/>
                    </a:cubicBezTo>
                    <a:cubicBezTo>
                      <a:pt x="419" y="14"/>
                      <a:pt x="419" y="14"/>
                      <a:pt x="418" y="15"/>
                    </a:cubicBezTo>
                    <a:cubicBezTo>
                      <a:pt x="418" y="15"/>
                      <a:pt x="417" y="16"/>
                      <a:pt x="416" y="17"/>
                    </a:cubicBezTo>
                    <a:cubicBezTo>
                      <a:pt x="416" y="17"/>
                      <a:pt x="416" y="18"/>
                      <a:pt x="415" y="18"/>
                    </a:cubicBezTo>
                    <a:cubicBezTo>
                      <a:pt x="415" y="19"/>
                      <a:pt x="414" y="20"/>
                      <a:pt x="413" y="21"/>
                    </a:cubicBezTo>
                    <a:cubicBezTo>
                      <a:pt x="413" y="21"/>
                      <a:pt x="413" y="22"/>
                      <a:pt x="412" y="22"/>
                    </a:cubicBezTo>
                    <a:cubicBezTo>
                      <a:pt x="412" y="23"/>
                      <a:pt x="411" y="24"/>
                      <a:pt x="411" y="24"/>
                    </a:cubicBezTo>
                    <a:cubicBezTo>
                      <a:pt x="410" y="25"/>
                      <a:pt x="410" y="26"/>
                      <a:pt x="410" y="27"/>
                    </a:cubicBezTo>
                    <a:cubicBezTo>
                      <a:pt x="409" y="27"/>
                      <a:pt x="409" y="28"/>
                      <a:pt x="408" y="29"/>
                    </a:cubicBezTo>
                    <a:cubicBezTo>
                      <a:pt x="408" y="30"/>
                      <a:pt x="408" y="30"/>
                      <a:pt x="407" y="31"/>
                    </a:cubicBezTo>
                    <a:cubicBezTo>
                      <a:pt x="407" y="32"/>
                      <a:pt x="407" y="32"/>
                      <a:pt x="407" y="33"/>
                    </a:cubicBezTo>
                    <a:cubicBezTo>
                      <a:pt x="315" y="275"/>
                      <a:pt x="72" y="242"/>
                      <a:pt x="62" y="240"/>
                    </a:cubicBezTo>
                    <a:cubicBezTo>
                      <a:pt x="34" y="236"/>
                      <a:pt x="9" y="255"/>
                      <a:pt x="5" y="282"/>
                    </a:cubicBezTo>
                    <a:cubicBezTo>
                      <a:pt x="0" y="309"/>
                      <a:pt x="19" y="335"/>
                      <a:pt x="46" y="339"/>
                    </a:cubicBezTo>
                    <a:close/>
                  </a:path>
                </a:pathLst>
              </a:custGeom>
              <a:grpFill/>
              <a:ln>
                <a:solidFill>
                  <a:schemeClr val="accent1"/>
                </a:solidFill>
              </a:ln>
            </p:spPr>
            <p:txBody>
              <a:bodyPr vert="horz" wrap="square" lIns="91440" tIns="45720" rIns="91440" bIns="45720" numCol="1" anchor="t" anchorCtr="0" compatLnSpc="1">
                <a:prstTxWarp prst="textNoShape">
                  <a:avLst/>
                </a:prstTxWarp>
              </a:bodyPr>
              <a:lstStyle/>
              <a:p>
                <a:endParaRPr lang="en-US" dirty="0">
                  <a:solidFill>
                    <a:srgbClr val="000000"/>
                  </a:solidFill>
                  <a:uFillTx/>
                </a:endParaRPr>
              </a:p>
            </p:txBody>
          </p:sp>
          <p:sp>
            <p:nvSpPr>
              <p:cNvPr id="60" name="Freeform 20"/>
              <p:cNvSpPr>
                <a:spLocks noEditPoints="1"/>
              </p:cNvSpPr>
              <p:nvPr/>
            </p:nvSpPr>
            <p:spPr bwMode="auto">
              <a:xfrm>
                <a:off x="2593" y="595"/>
                <a:ext cx="2494" cy="2058"/>
              </a:xfrm>
              <a:custGeom>
                <a:avLst/>
                <a:gdLst>
                  <a:gd name="T0" fmla="*/ 36 w 1350"/>
                  <a:gd name="T1" fmla="*/ 856 h 1113"/>
                  <a:gd name="T2" fmla="*/ 36 w 1350"/>
                  <a:gd name="T3" fmla="*/ 856 h 1113"/>
                  <a:gd name="T4" fmla="*/ 1 w 1350"/>
                  <a:gd name="T5" fmla="*/ 918 h 1113"/>
                  <a:gd name="T6" fmla="*/ 44 w 1350"/>
                  <a:gd name="T7" fmla="*/ 975 h 1113"/>
                  <a:gd name="T8" fmla="*/ 312 w 1350"/>
                  <a:gd name="T9" fmla="*/ 947 h 1113"/>
                  <a:gd name="T10" fmla="*/ 675 w 1350"/>
                  <a:gd name="T11" fmla="*/ 1113 h 1113"/>
                  <a:gd name="T12" fmla="*/ 1039 w 1350"/>
                  <a:gd name="T13" fmla="*/ 946 h 1113"/>
                  <a:gd name="T14" fmla="*/ 1306 w 1350"/>
                  <a:gd name="T15" fmla="*/ 973 h 1113"/>
                  <a:gd name="T16" fmla="*/ 1349 w 1350"/>
                  <a:gd name="T17" fmla="*/ 917 h 1113"/>
                  <a:gd name="T18" fmla="*/ 1314 w 1350"/>
                  <a:gd name="T19" fmla="*/ 854 h 1113"/>
                  <a:gd name="T20" fmla="*/ 1199 w 1350"/>
                  <a:gd name="T21" fmla="*/ 641 h 1113"/>
                  <a:gd name="T22" fmla="*/ 1183 w 1350"/>
                  <a:gd name="T23" fmla="*/ 523 h 1113"/>
                  <a:gd name="T24" fmla="*/ 675 w 1350"/>
                  <a:gd name="T25" fmla="*/ 0 h 1113"/>
                  <a:gd name="T26" fmla="*/ 167 w 1350"/>
                  <a:gd name="T27" fmla="*/ 523 h 1113"/>
                  <a:gd name="T28" fmla="*/ 151 w 1350"/>
                  <a:gd name="T29" fmla="*/ 642 h 1113"/>
                  <a:gd name="T30" fmla="*/ 36 w 1350"/>
                  <a:gd name="T31" fmla="*/ 856 h 1113"/>
                  <a:gd name="T32" fmla="*/ 248 w 1350"/>
                  <a:gd name="T33" fmla="*/ 664 h 1113"/>
                  <a:gd name="T34" fmla="*/ 267 w 1350"/>
                  <a:gd name="T35" fmla="*/ 528 h 1113"/>
                  <a:gd name="T36" fmla="*/ 675 w 1350"/>
                  <a:gd name="T37" fmla="*/ 100 h 1113"/>
                  <a:gd name="T38" fmla="*/ 1083 w 1350"/>
                  <a:gd name="T39" fmla="*/ 528 h 1113"/>
                  <a:gd name="T40" fmla="*/ 1102 w 1350"/>
                  <a:gd name="T41" fmla="*/ 663 h 1113"/>
                  <a:gd name="T42" fmla="*/ 1205 w 1350"/>
                  <a:gd name="T43" fmla="*/ 893 h 1113"/>
                  <a:gd name="T44" fmla="*/ 1065 w 1350"/>
                  <a:gd name="T45" fmla="*/ 840 h 1113"/>
                  <a:gd name="T46" fmla="*/ 1027 w 1350"/>
                  <a:gd name="T47" fmla="*/ 826 h 1113"/>
                  <a:gd name="T48" fmla="*/ 991 w 1350"/>
                  <a:gd name="T49" fmla="*/ 846 h 1113"/>
                  <a:gd name="T50" fmla="*/ 675 w 1350"/>
                  <a:gd name="T51" fmla="*/ 1013 h 1113"/>
                  <a:gd name="T52" fmla="*/ 360 w 1350"/>
                  <a:gd name="T53" fmla="*/ 847 h 1113"/>
                  <a:gd name="T54" fmla="*/ 324 w 1350"/>
                  <a:gd name="T55" fmla="*/ 827 h 1113"/>
                  <a:gd name="T56" fmla="*/ 320 w 1350"/>
                  <a:gd name="T57" fmla="*/ 827 h 1113"/>
                  <a:gd name="T58" fmla="*/ 285 w 1350"/>
                  <a:gd name="T59" fmla="*/ 841 h 1113"/>
                  <a:gd name="T60" fmla="*/ 145 w 1350"/>
                  <a:gd name="T61" fmla="*/ 895 h 1113"/>
                  <a:gd name="T62" fmla="*/ 248 w 1350"/>
                  <a:gd name="T63" fmla="*/ 664 h 1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50" h="1113">
                    <a:moveTo>
                      <a:pt x="36" y="856"/>
                    </a:moveTo>
                    <a:cubicBezTo>
                      <a:pt x="36" y="856"/>
                      <a:pt x="36" y="856"/>
                      <a:pt x="36" y="856"/>
                    </a:cubicBezTo>
                    <a:cubicBezTo>
                      <a:pt x="13" y="868"/>
                      <a:pt x="0" y="893"/>
                      <a:pt x="1" y="918"/>
                    </a:cubicBezTo>
                    <a:cubicBezTo>
                      <a:pt x="3" y="944"/>
                      <a:pt x="20" y="966"/>
                      <a:pt x="44" y="975"/>
                    </a:cubicBezTo>
                    <a:cubicBezTo>
                      <a:pt x="164" y="1019"/>
                      <a:pt x="257" y="983"/>
                      <a:pt x="312" y="947"/>
                    </a:cubicBezTo>
                    <a:cubicBezTo>
                      <a:pt x="407" y="1053"/>
                      <a:pt x="537" y="1113"/>
                      <a:pt x="675" y="1113"/>
                    </a:cubicBezTo>
                    <a:cubicBezTo>
                      <a:pt x="813" y="1113"/>
                      <a:pt x="944" y="1053"/>
                      <a:pt x="1039" y="946"/>
                    </a:cubicBezTo>
                    <a:cubicBezTo>
                      <a:pt x="1094" y="982"/>
                      <a:pt x="1186" y="1017"/>
                      <a:pt x="1306" y="973"/>
                    </a:cubicBezTo>
                    <a:cubicBezTo>
                      <a:pt x="1330" y="964"/>
                      <a:pt x="1347" y="942"/>
                      <a:pt x="1349" y="917"/>
                    </a:cubicBezTo>
                    <a:cubicBezTo>
                      <a:pt x="1350" y="891"/>
                      <a:pt x="1337" y="866"/>
                      <a:pt x="1314" y="854"/>
                    </a:cubicBezTo>
                    <a:cubicBezTo>
                      <a:pt x="1265" y="828"/>
                      <a:pt x="1224" y="753"/>
                      <a:pt x="1199" y="641"/>
                    </a:cubicBezTo>
                    <a:cubicBezTo>
                      <a:pt x="1191" y="605"/>
                      <a:pt x="1186" y="566"/>
                      <a:pt x="1183" y="523"/>
                    </a:cubicBezTo>
                    <a:cubicBezTo>
                      <a:pt x="1167" y="230"/>
                      <a:pt x="944" y="0"/>
                      <a:pt x="675" y="0"/>
                    </a:cubicBezTo>
                    <a:cubicBezTo>
                      <a:pt x="406" y="0"/>
                      <a:pt x="183" y="230"/>
                      <a:pt x="167" y="523"/>
                    </a:cubicBezTo>
                    <a:cubicBezTo>
                      <a:pt x="164" y="566"/>
                      <a:pt x="159" y="605"/>
                      <a:pt x="151" y="642"/>
                    </a:cubicBezTo>
                    <a:cubicBezTo>
                      <a:pt x="126" y="754"/>
                      <a:pt x="85" y="830"/>
                      <a:pt x="36" y="856"/>
                    </a:cubicBezTo>
                    <a:close/>
                    <a:moveTo>
                      <a:pt x="248" y="664"/>
                    </a:moveTo>
                    <a:cubicBezTo>
                      <a:pt x="258" y="622"/>
                      <a:pt x="264" y="577"/>
                      <a:pt x="267" y="528"/>
                    </a:cubicBezTo>
                    <a:cubicBezTo>
                      <a:pt x="280" y="288"/>
                      <a:pt x="459" y="100"/>
                      <a:pt x="675" y="100"/>
                    </a:cubicBezTo>
                    <a:cubicBezTo>
                      <a:pt x="891" y="100"/>
                      <a:pt x="1070" y="288"/>
                      <a:pt x="1083" y="528"/>
                    </a:cubicBezTo>
                    <a:cubicBezTo>
                      <a:pt x="1086" y="577"/>
                      <a:pt x="1092" y="621"/>
                      <a:pt x="1102" y="663"/>
                    </a:cubicBezTo>
                    <a:cubicBezTo>
                      <a:pt x="1119" y="738"/>
                      <a:pt x="1150" y="830"/>
                      <a:pt x="1205" y="893"/>
                    </a:cubicBezTo>
                    <a:cubicBezTo>
                      <a:pt x="1138" y="896"/>
                      <a:pt x="1091" y="863"/>
                      <a:pt x="1065" y="840"/>
                    </a:cubicBezTo>
                    <a:cubicBezTo>
                      <a:pt x="1055" y="830"/>
                      <a:pt x="1041" y="825"/>
                      <a:pt x="1027" y="826"/>
                    </a:cubicBezTo>
                    <a:cubicBezTo>
                      <a:pt x="1012" y="828"/>
                      <a:pt x="999" y="835"/>
                      <a:pt x="991" y="846"/>
                    </a:cubicBezTo>
                    <a:cubicBezTo>
                      <a:pt x="913" y="953"/>
                      <a:pt x="798" y="1013"/>
                      <a:pt x="675" y="1013"/>
                    </a:cubicBezTo>
                    <a:cubicBezTo>
                      <a:pt x="553" y="1013"/>
                      <a:pt x="438" y="953"/>
                      <a:pt x="360" y="847"/>
                    </a:cubicBezTo>
                    <a:cubicBezTo>
                      <a:pt x="351" y="836"/>
                      <a:pt x="338" y="829"/>
                      <a:pt x="324" y="827"/>
                    </a:cubicBezTo>
                    <a:cubicBezTo>
                      <a:pt x="322" y="827"/>
                      <a:pt x="321" y="827"/>
                      <a:pt x="320" y="827"/>
                    </a:cubicBezTo>
                    <a:cubicBezTo>
                      <a:pt x="307" y="827"/>
                      <a:pt x="295" y="832"/>
                      <a:pt x="285" y="841"/>
                    </a:cubicBezTo>
                    <a:cubicBezTo>
                      <a:pt x="260" y="865"/>
                      <a:pt x="212" y="898"/>
                      <a:pt x="145" y="895"/>
                    </a:cubicBezTo>
                    <a:cubicBezTo>
                      <a:pt x="200" y="832"/>
                      <a:pt x="231" y="739"/>
                      <a:pt x="248" y="664"/>
                    </a:cubicBezTo>
                    <a:close/>
                  </a:path>
                </a:pathLst>
              </a:custGeom>
              <a:grpFill/>
              <a:ln>
                <a:solidFill>
                  <a:schemeClr val="accent1"/>
                </a:solidFill>
              </a:ln>
            </p:spPr>
            <p:txBody>
              <a:bodyPr vert="horz" wrap="square" lIns="91440" tIns="45720" rIns="91440" bIns="45720" numCol="1" anchor="t" anchorCtr="0" compatLnSpc="1">
                <a:prstTxWarp prst="textNoShape">
                  <a:avLst/>
                </a:prstTxWarp>
              </a:bodyPr>
              <a:lstStyle/>
              <a:p>
                <a:endParaRPr lang="en-US" dirty="0">
                  <a:solidFill>
                    <a:srgbClr val="000000"/>
                  </a:solidFill>
                  <a:uFillTx/>
                </a:endParaRPr>
              </a:p>
            </p:txBody>
          </p:sp>
          <p:sp>
            <p:nvSpPr>
              <p:cNvPr id="61" name="Freeform 21"/>
              <p:cNvSpPr>
                <a:spLocks noEditPoints="1"/>
              </p:cNvSpPr>
              <p:nvPr/>
            </p:nvSpPr>
            <p:spPr bwMode="auto">
              <a:xfrm>
                <a:off x="2189" y="2606"/>
                <a:ext cx="3304" cy="1712"/>
              </a:xfrm>
              <a:custGeom>
                <a:avLst/>
                <a:gdLst>
                  <a:gd name="T0" fmla="*/ 1301 w 1789"/>
                  <a:gd name="T1" fmla="*/ 7 h 926"/>
                  <a:gd name="T2" fmla="*/ 1247 w 1789"/>
                  <a:gd name="T3" fmla="*/ 20 h 926"/>
                  <a:gd name="T4" fmla="*/ 894 w 1789"/>
                  <a:gd name="T5" fmla="*/ 154 h 926"/>
                  <a:gd name="T6" fmla="*/ 541 w 1789"/>
                  <a:gd name="T7" fmla="*/ 20 h 926"/>
                  <a:gd name="T8" fmla="*/ 487 w 1789"/>
                  <a:gd name="T9" fmla="*/ 7 h 926"/>
                  <a:gd name="T10" fmla="*/ 17 w 1789"/>
                  <a:gd name="T11" fmla="*/ 583 h 926"/>
                  <a:gd name="T12" fmla="*/ 190 w 1789"/>
                  <a:gd name="T13" fmla="*/ 845 h 926"/>
                  <a:gd name="T14" fmla="*/ 861 w 1789"/>
                  <a:gd name="T15" fmla="*/ 926 h 926"/>
                  <a:gd name="T16" fmla="*/ 1590 w 1789"/>
                  <a:gd name="T17" fmla="*/ 844 h 926"/>
                  <a:gd name="T18" fmla="*/ 1771 w 1789"/>
                  <a:gd name="T19" fmla="*/ 581 h 926"/>
                  <a:gd name="T20" fmla="*/ 1301 w 1789"/>
                  <a:gd name="T21" fmla="*/ 7 h 926"/>
                  <a:gd name="T22" fmla="*/ 1568 w 1789"/>
                  <a:gd name="T23" fmla="*/ 747 h 926"/>
                  <a:gd name="T24" fmla="*/ 861 w 1789"/>
                  <a:gd name="T25" fmla="*/ 826 h 926"/>
                  <a:gd name="T26" fmla="*/ 215 w 1789"/>
                  <a:gd name="T27" fmla="*/ 748 h 926"/>
                  <a:gd name="T28" fmla="*/ 116 w 1789"/>
                  <a:gd name="T29" fmla="*/ 597 h 926"/>
                  <a:gd name="T30" fmla="*/ 492 w 1789"/>
                  <a:gd name="T31" fmla="*/ 112 h 926"/>
                  <a:gd name="T32" fmla="*/ 894 w 1789"/>
                  <a:gd name="T33" fmla="*/ 254 h 926"/>
                  <a:gd name="T34" fmla="*/ 1296 w 1789"/>
                  <a:gd name="T35" fmla="*/ 112 h 926"/>
                  <a:gd name="T36" fmla="*/ 1672 w 1789"/>
                  <a:gd name="T37" fmla="*/ 595 h 926"/>
                  <a:gd name="T38" fmla="*/ 1568 w 1789"/>
                  <a:gd name="T39" fmla="*/ 747 h 9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89" h="926">
                    <a:moveTo>
                      <a:pt x="1301" y="7"/>
                    </a:moveTo>
                    <a:cubicBezTo>
                      <a:pt x="1282" y="0"/>
                      <a:pt x="1261" y="5"/>
                      <a:pt x="1247" y="20"/>
                    </a:cubicBezTo>
                    <a:cubicBezTo>
                      <a:pt x="1170" y="104"/>
                      <a:pt x="1038" y="154"/>
                      <a:pt x="894" y="154"/>
                    </a:cubicBezTo>
                    <a:cubicBezTo>
                      <a:pt x="750" y="154"/>
                      <a:pt x="618" y="104"/>
                      <a:pt x="541" y="20"/>
                    </a:cubicBezTo>
                    <a:cubicBezTo>
                      <a:pt x="527" y="6"/>
                      <a:pt x="506" y="0"/>
                      <a:pt x="487" y="7"/>
                    </a:cubicBezTo>
                    <a:cubicBezTo>
                      <a:pt x="129" y="136"/>
                      <a:pt x="39" y="423"/>
                      <a:pt x="17" y="583"/>
                    </a:cubicBezTo>
                    <a:cubicBezTo>
                      <a:pt x="0" y="702"/>
                      <a:pt x="75" y="815"/>
                      <a:pt x="190" y="845"/>
                    </a:cubicBezTo>
                    <a:cubicBezTo>
                      <a:pt x="398" y="899"/>
                      <a:pt x="624" y="926"/>
                      <a:pt x="861" y="926"/>
                    </a:cubicBezTo>
                    <a:cubicBezTo>
                      <a:pt x="1187" y="926"/>
                      <a:pt x="1458" y="875"/>
                      <a:pt x="1590" y="844"/>
                    </a:cubicBezTo>
                    <a:cubicBezTo>
                      <a:pt x="1711" y="817"/>
                      <a:pt x="1789" y="703"/>
                      <a:pt x="1771" y="581"/>
                    </a:cubicBezTo>
                    <a:cubicBezTo>
                      <a:pt x="1749" y="422"/>
                      <a:pt x="1658" y="135"/>
                      <a:pt x="1301" y="7"/>
                    </a:cubicBezTo>
                    <a:close/>
                    <a:moveTo>
                      <a:pt x="1568" y="747"/>
                    </a:moveTo>
                    <a:cubicBezTo>
                      <a:pt x="1439" y="777"/>
                      <a:pt x="1177" y="826"/>
                      <a:pt x="861" y="826"/>
                    </a:cubicBezTo>
                    <a:cubicBezTo>
                      <a:pt x="632" y="826"/>
                      <a:pt x="415" y="800"/>
                      <a:pt x="215" y="748"/>
                    </a:cubicBezTo>
                    <a:cubicBezTo>
                      <a:pt x="149" y="731"/>
                      <a:pt x="106" y="666"/>
                      <a:pt x="116" y="597"/>
                    </a:cubicBezTo>
                    <a:cubicBezTo>
                      <a:pt x="134" y="464"/>
                      <a:pt x="208" y="228"/>
                      <a:pt x="492" y="112"/>
                    </a:cubicBezTo>
                    <a:cubicBezTo>
                      <a:pt x="589" y="202"/>
                      <a:pt x="737" y="254"/>
                      <a:pt x="894" y="254"/>
                    </a:cubicBezTo>
                    <a:cubicBezTo>
                      <a:pt x="1051" y="254"/>
                      <a:pt x="1199" y="202"/>
                      <a:pt x="1296" y="112"/>
                    </a:cubicBezTo>
                    <a:cubicBezTo>
                      <a:pt x="1580" y="228"/>
                      <a:pt x="1654" y="462"/>
                      <a:pt x="1672" y="595"/>
                    </a:cubicBezTo>
                    <a:cubicBezTo>
                      <a:pt x="1682" y="666"/>
                      <a:pt x="1637" y="731"/>
                      <a:pt x="1568" y="747"/>
                    </a:cubicBezTo>
                    <a:close/>
                  </a:path>
                </a:pathLst>
              </a:custGeom>
              <a:grpFill/>
              <a:ln>
                <a:solidFill>
                  <a:schemeClr val="accent1"/>
                </a:solidFill>
              </a:ln>
            </p:spPr>
            <p:txBody>
              <a:bodyPr vert="horz" wrap="square" lIns="91440" tIns="45720" rIns="91440" bIns="45720" numCol="1" anchor="t" anchorCtr="0" compatLnSpc="1">
                <a:prstTxWarp prst="textNoShape">
                  <a:avLst/>
                </a:prstTxWarp>
              </a:bodyPr>
              <a:lstStyle/>
              <a:p>
                <a:endParaRPr lang="en-US" dirty="0">
                  <a:solidFill>
                    <a:srgbClr val="000000"/>
                  </a:solidFill>
                  <a:uFillTx/>
                </a:endParaRPr>
              </a:p>
            </p:txBody>
          </p:sp>
        </p:grpSp>
        <p:sp>
          <p:nvSpPr>
            <p:cNvPr id="19" name="TextBox 18"/>
            <p:cNvSpPr txBox="1">
              <a:spLocks/>
            </p:cNvSpPr>
            <p:nvPr/>
          </p:nvSpPr>
          <p:spPr>
            <a:xfrm>
              <a:off x="1830183" y="5276396"/>
              <a:ext cx="688715" cy="184666"/>
            </a:xfrm>
            <a:prstGeom prst="rect">
              <a:avLst/>
            </a:prstGeom>
            <a:noFill/>
          </p:spPr>
          <p:txBody>
            <a:bodyPr wrap="none" lIns="0" tIns="0" rIns="0" bIns="0" rtlCol="0">
              <a:spAutoFit/>
            </a:bodyPr>
            <a:lstStyle/>
            <a:p>
              <a:r>
                <a:rPr lang="en-US" sz="1200" dirty="0">
                  <a:uFillTx/>
                </a:rPr>
                <a:t>Dev Team</a:t>
              </a:r>
            </a:p>
          </p:txBody>
        </p:sp>
        <p:sp>
          <p:nvSpPr>
            <p:cNvPr id="20" name="TextBox 19"/>
            <p:cNvSpPr txBox="1">
              <a:spLocks/>
            </p:cNvSpPr>
            <p:nvPr/>
          </p:nvSpPr>
          <p:spPr>
            <a:xfrm>
              <a:off x="3250080" y="5294302"/>
              <a:ext cx="688715" cy="184666"/>
            </a:xfrm>
            <a:prstGeom prst="rect">
              <a:avLst/>
            </a:prstGeom>
            <a:noFill/>
          </p:spPr>
          <p:txBody>
            <a:bodyPr wrap="none" lIns="0" tIns="0" rIns="0" bIns="0" rtlCol="0">
              <a:spAutoFit/>
            </a:bodyPr>
            <a:lstStyle/>
            <a:p>
              <a:r>
                <a:rPr lang="en-US" sz="1200" dirty="0">
                  <a:uFillTx/>
                </a:rPr>
                <a:t>Dev Team</a:t>
              </a:r>
            </a:p>
          </p:txBody>
        </p:sp>
        <p:sp>
          <p:nvSpPr>
            <p:cNvPr id="21" name="Freeform 160"/>
            <p:cNvSpPr>
              <a:spLocks noEditPoints="1"/>
            </p:cNvSpPr>
            <p:nvPr/>
          </p:nvSpPr>
          <p:spPr bwMode="auto">
            <a:xfrm>
              <a:off x="1636699" y="2228615"/>
              <a:ext cx="450063" cy="283810"/>
            </a:xfrm>
            <a:custGeom>
              <a:avLst/>
              <a:gdLst>
                <a:gd name="T0" fmla="*/ 730 w 888"/>
                <a:gd name="T1" fmla="*/ 247 h 560"/>
                <a:gd name="T2" fmla="*/ 716 w 888"/>
                <a:gd name="T3" fmla="*/ 248 h 560"/>
                <a:gd name="T4" fmla="*/ 502 w 888"/>
                <a:gd name="T5" fmla="*/ 25 h 560"/>
                <a:gd name="T6" fmla="*/ 210 w 888"/>
                <a:gd name="T7" fmla="*/ 149 h 560"/>
                <a:gd name="T8" fmla="*/ 63 w 888"/>
                <a:gd name="T9" fmla="*/ 207 h 560"/>
                <a:gd name="T10" fmla="*/ 0 w 888"/>
                <a:gd name="T11" fmla="*/ 354 h 560"/>
                <a:gd name="T12" fmla="*/ 191 w 888"/>
                <a:gd name="T13" fmla="*/ 559 h 560"/>
                <a:gd name="T14" fmla="*/ 546 w 888"/>
                <a:gd name="T15" fmla="*/ 560 h 560"/>
                <a:gd name="T16" fmla="*/ 730 w 888"/>
                <a:gd name="T17" fmla="*/ 560 h 560"/>
                <a:gd name="T18" fmla="*/ 888 w 888"/>
                <a:gd name="T19" fmla="*/ 404 h 560"/>
                <a:gd name="T20" fmla="*/ 730 w 888"/>
                <a:gd name="T21" fmla="*/ 247 h 560"/>
                <a:gd name="T22" fmla="*/ 730 w 888"/>
                <a:gd name="T23" fmla="*/ 528 h 560"/>
                <a:gd name="T24" fmla="*/ 546 w 888"/>
                <a:gd name="T25" fmla="*/ 528 h 560"/>
                <a:gd name="T26" fmla="*/ 191 w 888"/>
                <a:gd name="T27" fmla="*/ 527 h 560"/>
                <a:gd name="T28" fmla="*/ 32 w 888"/>
                <a:gd name="T29" fmla="*/ 354 h 560"/>
                <a:gd name="T30" fmla="*/ 85 w 888"/>
                <a:gd name="T31" fmla="*/ 230 h 560"/>
                <a:gd name="T32" fmla="*/ 210 w 888"/>
                <a:gd name="T33" fmla="*/ 181 h 560"/>
                <a:gd name="T34" fmla="*/ 228 w 888"/>
                <a:gd name="T35" fmla="*/ 181 h 560"/>
                <a:gd name="T36" fmla="*/ 237 w 888"/>
                <a:gd name="T37" fmla="*/ 165 h 560"/>
                <a:gd name="T38" fmla="*/ 442 w 888"/>
                <a:gd name="T39" fmla="*/ 51 h 560"/>
                <a:gd name="T40" fmla="*/ 496 w 888"/>
                <a:gd name="T41" fmla="*/ 56 h 560"/>
                <a:gd name="T42" fmla="*/ 684 w 888"/>
                <a:gd name="T43" fmla="*/ 253 h 560"/>
                <a:gd name="T44" fmla="*/ 689 w 888"/>
                <a:gd name="T45" fmla="*/ 283 h 560"/>
                <a:gd name="T46" fmla="*/ 719 w 888"/>
                <a:gd name="T47" fmla="*/ 280 h 560"/>
                <a:gd name="T48" fmla="*/ 730 w 888"/>
                <a:gd name="T49" fmla="*/ 279 h 560"/>
                <a:gd name="T50" fmla="*/ 856 w 888"/>
                <a:gd name="T51" fmla="*/ 404 h 560"/>
                <a:gd name="T52" fmla="*/ 730 w 888"/>
                <a:gd name="T53" fmla="*/ 528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88" h="560">
                  <a:moveTo>
                    <a:pt x="730" y="247"/>
                  </a:moveTo>
                  <a:cubicBezTo>
                    <a:pt x="725" y="247"/>
                    <a:pt x="721" y="247"/>
                    <a:pt x="716" y="248"/>
                  </a:cubicBezTo>
                  <a:cubicBezTo>
                    <a:pt x="699" y="136"/>
                    <a:pt x="616" y="49"/>
                    <a:pt x="502" y="25"/>
                  </a:cubicBezTo>
                  <a:cubicBezTo>
                    <a:pt x="386" y="0"/>
                    <a:pt x="272" y="49"/>
                    <a:pt x="210" y="149"/>
                  </a:cubicBezTo>
                  <a:cubicBezTo>
                    <a:pt x="154" y="149"/>
                    <a:pt x="103" y="169"/>
                    <a:pt x="63" y="207"/>
                  </a:cubicBezTo>
                  <a:cubicBezTo>
                    <a:pt x="23" y="246"/>
                    <a:pt x="0" y="298"/>
                    <a:pt x="0" y="354"/>
                  </a:cubicBezTo>
                  <a:cubicBezTo>
                    <a:pt x="0" y="462"/>
                    <a:pt x="83" y="550"/>
                    <a:pt x="191" y="559"/>
                  </a:cubicBezTo>
                  <a:cubicBezTo>
                    <a:pt x="546" y="560"/>
                    <a:pt x="546" y="560"/>
                    <a:pt x="546" y="560"/>
                  </a:cubicBezTo>
                  <a:cubicBezTo>
                    <a:pt x="730" y="560"/>
                    <a:pt x="730" y="560"/>
                    <a:pt x="730" y="560"/>
                  </a:cubicBezTo>
                  <a:cubicBezTo>
                    <a:pt x="817" y="560"/>
                    <a:pt x="888" y="490"/>
                    <a:pt x="888" y="404"/>
                  </a:cubicBezTo>
                  <a:cubicBezTo>
                    <a:pt x="888" y="317"/>
                    <a:pt x="817" y="247"/>
                    <a:pt x="730" y="247"/>
                  </a:cubicBezTo>
                  <a:close/>
                  <a:moveTo>
                    <a:pt x="730" y="528"/>
                  </a:moveTo>
                  <a:cubicBezTo>
                    <a:pt x="546" y="528"/>
                    <a:pt x="546" y="528"/>
                    <a:pt x="546" y="528"/>
                  </a:cubicBezTo>
                  <a:cubicBezTo>
                    <a:pt x="191" y="527"/>
                    <a:pt x="191" y="527"/>
                    <a:pt x="191" y="527"/>
                  </a:cubicBezTo>
                  <a:cubicBezTo>
                    <a:pt x="102" y="520"/>
                    <a:pt x="32" y="445"/>
                    <a:pt x="32" y="354"/>
                  </a:cubicBezTo>
                  <a:cubicBezTo>
                    <a:pt x="32" y="307"/>
                    <a:pt x="51" y="263"/>
                    <a:pt x="85" y="230"/>
                  </a:cubicBezTo>
                  <a:cubicBezTo>
                    <a:pt x="119" y="198"/>
                    <a:pt x="162" y="181"/>
                    <a:pt x="210" y="181"/>
                  </a:cubicBezTo>
                  <a:cubicBezTo>
                    <a:pt x="228" y="181"/>
                    <a:pt x="228" y="181"/>
                    <a:pt x="228" y="181"/>
                  </a:cubicBezTo>
                  <a:cubicBezTo>
                    <a:pt x="237" y="165"/>
                    <a:pt x="237" y="165"/>
                    <a:pt x="237" y="165"/>
                  </a:cubicBezTo>
                  <a:cubicBezTo>
                    <a:pt x="282" y="93"/>
                    <a:pt x="358" y="51"/>
                    <a:pt x="442" y="51"/>
                  </a:cubicBezTo>
                  <a:cubicBezTo>
                    <a:pt x="460" y="51"/>
                    <a:pt x="478" y="52"/>
                    <a:pt x="496" y="56"/>
                  </a:cubicBezTo>
                  <a:cubicBezTo>
                    <a:pt x="597" y="78"/>
                    <a:pt x="669" y="153"/>
                    <a:pt x="684" y="253"/>
                  </a:cubicBezTo>
                  <a:cubicBezTo>
                    <a:pt x="689" y="283"/>
                    <a:pt x="689" y="283"/>
                    <a:pt x="689" y="283"/>
                  </a:cubicBezTo>
                  <a:cubicBezTo>
                    <a:pt x="719" y="280"/>
                    <a:pt x="719" y="280"/>
                    <a:pt x="719" y="280"/>
                  </a:cubicBezTo>
                  <a:cubicBezTo>
                    <a:pt x="723" y="279"/>
                    <a:pt x="726" y="279"/>
                    <a:pt x="730" y="279"/>
                  </a:cubicBezTo>
                  <a:cubicBezTo>
                    <a:pt x="799" y="279"/>
                    <a:pt x="856" y="335"/>
                    <a:pt x="856" y="404"/>
                  </a:cubicBezTo>
                  <a:cubicBezTo>
                    <a:pt x="856" y="472"/>
                    <a:pt x="799" y="528"/>
                    <a:pt x="730" y="528"/>
                  </a:cubicBezTo>
                  <a:close/>
                </a:path>
              </a:pathLst>
            </a:custGeom>
            <a:solidFill>
              <a:srgbClr val="000000"/>
            </a:solidFill>
            <a:ln>
              <a:solidFill>
                <a:srgbClr val="007EB6"/>
              </a:solidFill>
            </a:ln>
          </p:spPr>
          <p:txBody>
            <a:bodyPr vert="horz" wrap="square" lIns="91440" tIns="45720" rIns="91440" bIns="45720" numCol="1" anchor="t" anchorCtr="0" compatLnSpc="1">
              <a:prstTxWarp prst="textNoShape">
                <a:avLst/>
              </a:prstTxWarp>
            </a:bodyPr>
            <a:lstStyle/>
            <a:p>
              <a:endParaRPr lang="en-US" sz="1100" dirty="0">
                <a:solidFill>
                  <a:srgbClr val="000000"/>
                </a:solidFill>
                <a:uFillTx/>
              </a:endParaRPr>
            </a:p>
          </p:txBody>
        </p:sp>
        <p:sp>
          <p:nvSpPr>
            <p:cNvPr id="22" name="Freeform 160"/>
            <p:cNvSpPr>
              <a:spLocks noEditPoints="1"/>
            </p:cNvSpPr>
            <p:nvPr/>
          </p:nvSpPr>
          <p:spPr bwMode="auto">
            <a:xfrm>
              <a:off x="1197463" y="3049646"/>
              <a:ext cx="450063" cy="283810"/>
            </a:xfrm>
            <a:custGeom>
              <a:avLst/>
              <a:gdLst>
                <a:gd name="T0" fmla="*/ 730 w 888"/>
                <a:gd name="T1" fmla="*/ 247 h 560"/>
                <a:gd name="T2" fmla="*/ 716 w 888"/>
                <a:gd name="T3" fmla="*/ 248 h 560"/>
                <a:gd name="T4" fmla="*/ 502 w 888"/>
                <a:gd name="T5" fmla="*/ 25 h 560"/>
                <a:gd name="T6" fmla="*/ 210 w 888"/>
                <a:gd name="T7" fmla="*/ 149 h 560"/>
                <a:gd name="T8" fmla="*/ 63 w 888"/>
                <a:gd name="T9" fmla="*/ 207 h 560"/>
                <a:gd name="T10" fmla="*/ 0 w 888"/>
                <a:gd name="T11" fmla="*/ 354 h 560"/>
                <a:gd name="T12" fmla="*/ 191 w 888"/>
                <a:gd name="T13" fmla="*/ 559 h 560"/>
                <a:gd name="T14" fmla="*/ 546 w 888"/>
                <a:gd name="T15" fmla="*/ 560 h 560"/>
                <a:gd name="T16" fmla="*/ 730 w 888"/>
                <a:gd name="T17" fmla="*/ 560 h 560"/>
                <a:gd name="T18" fmla="*/ 888 w 888"/>
                <a:gd name="T19" fmla="*/ 404 h 560"/>
                <a:gd name="T20" fmla="*/ 730 w 888"/>
                <a:gd name="T21" fmla="*/ 247 h 560"/>
                <a:gd name="T22" fmla="*/ 730 w 888"/>
                <a:gd name="T23" fmla="*/ 528 h 560"/>
                <a:gd name="T24" fmla="*/ 546 w 888"/>
                <a:gd name="T25" fmla="*/ 528 h 560"/>
                <a:gd name="T26" fmla="*/ 191 w 888"/>
                <a:gd name="T27" fmla="*/ 527 h 560"/>
                <a:gd name="T28" fmla="*/ 32 w 888"/>
                <a:gd name="T29" fmla="*/ 354 h 560"/>
                <a:gd name="T30" fmla="*/ 85 w 888"/>
                <a:gd name="T31" fmla="*/ 230 h 560"/>
                <a:gd name="T32" fmla="*/ 210 w 888"/>
                <a:gd name="T33" fmla="*/ 181 h 560"/>
                <a:gd name="T34" fmla="*/ 228 w 888"/>
                <a:gd name="T35" fmla="*/ 181 h 560"/>
                <a:gd name="T36" fmla="*/ 237 w 888"/>
                <a:gd name="T37" fmla="*/ 165 h 560"/>
                <a:gd name="T38" fmla="*/ 442 w 888"/>
                <a:gd name="T39" fmla="*/ 51 h 560"/>
                <a:gd name="T40" fmla="*/ 496 w 888"/>
                <a:gd name="T41" fmla="*/ 56 h 560"/>
                <a:gd name="T42" fmla="*/ 684 w 888"/>
                <a:gd name="T43" fmla="*/ 253 h 560"/>
                <a:gd name="T44" fmla="*/ 689 w 888"/>
                <a:gd name="T45" fmla="*/ 283 h 560"/>
                <a:gd name="T46" fmla="*/ 719 w 888"/>
                <a:gd name="T47" fmla="*/ 280 h 560"/>
                <a:gd name="T48" fmla="*/ 730 w 888"/>
                <a:gd name="T49" fmla="*/ 279 h 560"/>
                <a:gd name="T50" fmla="*/ 856 w 888"/>
                <a:gd name="T51" fmla="*/ 404 h 560"/>
                <a:gd name="T52" fmla="*/ 730 w 888"/>
                <a:gd name="T53" fmla="*/ 528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88" h="560">
                  <a:moveTo>
                    <a:pt x="730" y="247"/>
                  </a:moveTo>
                  <a:cubicBezTo>
                    <a:pt x="725" y="247"/>
                    <a:pt x="721" y="247"/>
                    <a:pt x="716" y="248"/>
                  </a:cubicBezTo>
                  <a:cubicBezTo>
                    <a:pt x="699" y="136"/>
                    <a:pt x="616" y="49"/>
                    <a:pt x="502" y="25"/>
                  </a:cubicBezTo>
                  <a:cubicBezTo>
                    <a:pt x="386" y="0"/>
                    <a:pt x="272" y="49"/>
                    <a:pt x="210" y="149"/>
                  </a:cubicBezTo>
                  <a:cubicBezTo>
                    <a:pt x="154" y="149"/>
                    <a:pt x="103" y="169"/>
                    <a:pt x="63" y="207"/>
                  </a:cubicBezTo>
                  <a:cubicBezTo>
                    <a:pt x="23" y="246"/>
                    <a:pt x="0" y="298"/>
                    <a:pt x="0" y="354"/>
                  </a:cubicBezTo>
                  <a:cubicBezTo>
                    <a:pt x="0" y="462"/>
                    <a:pt x="83" y="550"/>
                    <a:pt x="191" y="559"/>
                  </a:cubicBezTo>
                  <a:cubicBezTo>
                    <a:pt x="546" y="560"/>
                    <a:pt x="546" y="560"/>
                    <a:pt x="546" y="560"/>
                  </a:cubicBezTo>
                  <a:cubicBezTo>
                    <a:pt x="730" y="560"/>
                    <a:pt x="730" y="560"/>
                    <a:pt x="730" y="560"/>
                  </a:cubicBezTo>
                  <a:cubicBezTo>
                    <a:pt x="817" y="560"/>
                    <a:pt x="888" y="490"/>
                    <a:pt x="888" y="404"/>
                  </a:cubicBezTo>
                  <a:cubicBezTo>
                    <a:pt x="888" y="317"/>
                    <a:pt x="817" y="247"/>
                    <a:pt x="730" y="247"/>
                  </a:cubicBezTo>
                  <a:close/>
                  <a:moveTo>
                    <a:pt x="730" y="528"/>
                  </a:moveTo>
                  <a:cubicBezTo>
                    <a:pt x="546" y="528"/>
                    <a:pt x="546" y="528"/>
                    <a:pt x="546" y="528"/>
                  </a:cubicBezTo>
                  <a:cubicBezTo>
                    <a:pt x="191" y="527"/>
                    <a:pt x="191" y="527"/>
                    <a:pt x="191" y="527"/>
                  </a:cubicBezTo>
                  <a:cubicBezTo>
                    <a:pt x="102" y="520"/>
                    <a:pt x="32" y="445"/>
                    <a:pt x="32" y="354"/>
                  </a:cubicBezTo>
                  <a:cubicBezTo>
                    <a:pt x="32" y="307"/>
                    <a:pt x="51" y="263"/>
                    <a:pt x="85" y="230"/>
                  </a:cubicBezTo>
                  <a:cubicBezTo>
                    <a:pt x="119" y="198"/>
                    <a:pt x="162" y="181"/>
                    <a:pt x="210" y="181"/>
                  </a:cubicBezTo>
                  <a:cubicBezTo>
                    <a:pt x="228" y="181"/>
                    <a:pt x="228" y="181"/>
                    <a:pt x="228" y="181"/>
                  </a:cubicBezTo>
                  <a:cubicBezTo>
                    <a:pt x="237" y="165"/>
                    <a:pt x="237" y="165"/>
                    <a:pt x="237" y="165"/>
                  </a:cubicBezTo>
                  <a:cubicBezTo>
                    <a:pt x="282" y="93"/>
                    <a:pt x="358" y="51"/>
                    <a:pt x="442" y="51"/>
                  </a:cubicBezTo>
                  <a:cubicBezTo>
                    <a:pt x="460" y="51"/>
                    <a:pt x="478" y="52"/>
                    <a:pt x="496" y="56"/>
                  </a:cubicBezTo>
                  <a:cubicBezTo>
                    <a:pt x="597" y="78"/>
                    <a:pt x="669" y="153"/>
                    <a:pt x="684" y="253"/>
                  </a:cubicBezTo>
                  <a:cubicBezTo>
                    <a:pt x="689" y="283"/>
                    <a:pt x="689" y="283"/>
                    <a:pt x="689" y="283"/>
                  </a:cubicBezTo>
                  <a:cubicBezTo>
                    <a:pt x="719" y="280"/>
                    <a:pt x="719" y="280"/>
                    <a:pt x="719" y="280"/>
                  </a:cubicBezTo>
                  <a:cubicBezTo>
                    <a:pt x="723" y="279"/>
                    <a:pt x="726" y="279"/>
                    <a:pt x="730" y="279"/>
                  </a:cubicBezTo>
                  <a:cubicBezTo>
                    <a:pt x="799" y="279"/>
                    <a:pt x="856" y="335"/>
                    <a:pt x="856" y="404"/>
                  </a:cubicBezTo>
                  <a:cubicBezTo>
                    <a:pt x="856" y="472"/>
                    <a:pt x="799" y="528"/>
                    <a:pt x="730" y="528"/>
                  </a:cubicBezTo>
                  <a:close/>
                </a:path>
              </a:pathLst>
            </a:custGeom>
            <a:solidFill>
              <a:srgbClr val="000000"/>
            </a:solidFill>
            <a:ln>
              <a:solidFill>
                <a:srgbClr val="007EB6"/>
              </a:solidFill>
            </a:ln>
          </p:spPr>
          <p:txBody>
            <a:bodyPr vert="horz" wrap="square" lIns="91440" tIns="45720" rIns="91440" bIns="45720" numCol="1" anchor="t" anchorCtr="0" compatLnSpc="1">
              <a:prstTxWarp prst="textNoShape">
                <a:avLst/>
              </a:prstTxWarp>
            </a:bodyPr>
            <a:lstStyle/>
            <a:p>
              <a:endParaRPr lang="en-US" sz="1100" dirty="0">
                <a:solidFill>
                  <a:srgbClr val="000000"/>
                </a:solidFill>
                <a:uFillTx/>
              </a:endParaRPr>
            </a:p>
          </p:txBody>
        </p:sp>
        <p:sp>
          <p:nvSpPr>
            <p:cNvPr id="23" name="Freeform 160"/>
            <p:cNvSpPr>
              <a:spLocks noEditPoints="1"/>
            </p:cNvSpPr>
            <p:nvPr/>
          </p:nvSpPr>
          <p:spPr bwMode="auto">
            <a:xfrm>
              <a:off x="486739" y="2605794"/>
              <a:ext cx="450063" cy="283810"/>
            </a:xfrm>
            <a:custGeom>
              <a:avLst/>
              <a:gdLst>
                <a:gd name="T0" fmla="*/ 730 w 888"/>
                <a:gd name="T1" fmla="*/ 247 h 560"/>
                <a:gd name="T2" fmla="*/ 716 w 888"/>
                <a:gd name="T3" fmla="*/ 248 h 560"/>
                <a:gd name="T4" fmla="*/ 502 w 888"/>
                <a:gd name="T5" fmla="*/ 25 h 560"/>
                <a:gd name="T6" fmla="*/ 210 w 888"/>
                <a:gd name="T7" fmla="*/ 149 h 560"/>
                <a:gd name="T8" fmla="*/ 63 w 888"/>
                <a:gd name="T9" fmla="*/ 207 h 560"/>
                <a:gd name="T10" fmla="*/ 0 w 888"/>
                <a:gd name="T11" fmla="*/ 354 h 560"/>
                <a:gd name="T12" fmla="*/ 191 w 888"/>
                <a:gd name="T13" fmla="*/ 559 h 560"/>
                <a:gd name="T14" fmla="*/ 546 w 888"/>
                <a:gd name="T15" fmla="*/ 560 h 560"/>
                <a:gd name="T16" fmla="*/ 730 w 888"/>
                <a:gd name="T17" fmla="*/ 560 h 560"/>
                <a:gd name="T18" fmla="*/ 888 w 888"/>
                <a:gd name="T19" fmla="*/ 404 h 560"/>
                <a:gd name="T20" fmla="*/ 730 w 888"/>
                <a:gd name="T21" fmla="*/ 247 h 560"/>
                <a:gd name="T22" fmla="*/ 730 w 888"/>
                <a:gd name="T23" fmla="*/ 528 h 560"/>
                <a:gd name="T24" fmla="*/ 546 w 888"/>
                <a:gd name="T25" fmla="*/ 528 h 560"/>
                <a:gd name="T26" fmla="*/ 191 w 888"/>
                <a:gd name="T27" fmla="*/ 527 h 560"/>
                <a:gd name="T28" fmla="*/ 32 w 888"/>
                <a:gd name="T29" fmla="*/ 354 h 560"/>
                <a:gd name="T30" fmla="*/ 85 w 888"/>
                <a:gd name="T31" fmla="*/ 230 h 560"/>
                <a:gd name="T32" fmla="*/ 210 w 888"/>
                <a:gd name="T33" fmla="*/ 181 h 560"/>
                <a:gd name="T34" fmla="*/ 228 w 888"/>
                <a:gd name="T35" fmla="*/ 181 h 560"/>
                <a:gd name="T36" fmla="*/ 237 w 888"/>
                <a:gd name="T37" fmla="*/ 165 h 560"/>
                <a:gd name="T38" fmla="*/ 442 w 888"/>
                <a:gd name="T39" fmla="*/ 51 h 560"/>
                <a:gd name="T40" fmla="*/ 496 w 888"/>
                <a:gd name="T41" fmla="*/ 56 h 560"/>
                <a:gd name="T42" fmla="*/ 684 w 888"/>
                <a:gd name="T43" fmla="*/ 253 h 560"/>
                <a:gd name="T44" fmla="*/ 689 w 888"/>
                <a:gd name="T45" fmla="*/ 283 h 560"/>
                <a:gd name="T46" fmla="*/ 719 w 888"/>
                <a:gd name="T47" fmla="*/ 280 h 560"/>
                <a:gd name="T48" fmla="*/ 730 w 888"/>
                <a:gd name="T49" fmla="*/ 279 h 560"/>
                <a:gd name="T50" fmla="*/ 856 w 888"/>
                <a:gd name="T51" fmla="*/ 404 h 560"/>
                <a:gd name="T52" fmla="*/ 730 w 888"/>
                <a:gd name="T53" fmla="*/ 528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88" h="560">
                  <a:moveTo>
                    <a:pt x="730" y="247"/>
                  </a:moveTo>
                  <a:cubicBezTo>
                    <a:pt x="725" y="247"/>
                    <a:pt x="721" y="247"/>
                    <a:pt x="716" y="248"/>
                  </a:cubicBezTo>
                  <a:cubicBezTo>
                    <a:pt x="699" y="136"/>
                    <a:pt x="616" y="49"/>
                    <a:pt x="502" y="25"/>
                  </a:cubicBezTo>
                  <a:cubicBezTo>
                    <a:pt x="386" y="0"/>
                    <a:pt x="272" y="49"/>
                    <a:pt x="210" y="149"/>
                  </a:cubicBezTo>
                  <a:cubicBezTo>
                    <a:pt x="154" y="149"/>
                    <a:pt x="103" y="169"/>
                    <a:pt x="63" y="207"/>
                  </a:cubicBezTo>
                  <a:cubicBezTo>
                    <a:pt x="23" y="246"/>
                    <a:pt x="0" y="298"/>
                    <a:pt x="0" y="354"/>
                  </a:cubicBezTo>
                  <a:cubicBezTo>
                    <a:pt x="0" y="462"/>
                    <a:pt x="83" y="550"/>
                    <a:pt x="191" y="559"/>
                  </a:cubicBezTo>
                  <a:cubicBezTo>
                    <a:pt x="546" y="560"/>
                    <a:pt x="546" y="560"/>
                    <a:pt x="546" y="560"/>
                  </a:cubicBezTo>
                  <a:cubicBezTo>
                    <a:pt x="730" y="560"/>
                    <a:pt x="730" y="560"/>
                    <a:pt x="730" y="560"/>
                  </a:cubicBezTo>
                  <a:cubicBezTo>
                    <a:pt x="817" y="560"/>
                    <a:pt x="888" y="490"/>
                    <a:pt x="888" y="404"/>
                  </a:cubicBezTo>
                  <a:cubicBezTo>
                    <a:pt x="888" y="317"/>
                    <a:pt x="817" y="247"/>
                    <a:pt x="730" y="247"/>
                  </a:cubicBezTo>
                  <a:close/>
                  <a:moveTo>
                    <a:pt x="730" y="528"/>
                  </a:moveTo>
                  <a:cubicBezTo>
                    <a:pt x="546" y="528"/>
                    <a:pt x="546" y="528"/>
                    <a:pt x="546" y="528"/>
                  </a:cubicBezTo>
                  <a:cubicBezTo>
                    <a:pt x="191" y="527"/>
                    <a:pt x="191" y="527"/>
                    <a:pt x="191" y="527"/>
                  </a:cubicBezTo>
                  <a:cubicBezTo>
                    <a:pt x="102" y="520"/>
                    <a:pt x="32" y="445"/>
                    <a:pt x="32" y="354"/>
                  </a:cubicBezTo>
                  <a:cubicBezTo>
                    <a:pt x="32" y="307"/>
                    <a:pt x="51" y="263"/>
                    <a:pt x="85" y="230"/>
                  </a:cubicBezTo>
                  <a:cubicBezTo>
                    <a:pt x="119" y="198"/>
                    <a:pt x="162" y="181"/>
                    <a:pt x="210" y="181"/>
                  </a:cubicBezTo>
                  <a:cubicBezTo>
                    <a:pt x="228" y="181"/>
                    <a:pt x="228" y="181"/>
                    <a:pt x="228" y="181"/>
                  </a:cubicBezTo>
                  <a:cubicBezTo>
                    <a:pt x="237" y="165"/>
                    <a:pt x="237" y="165"/>
                    <a:pt x="237" y="165"/>
                  </a:cubicBezTo>
                  <a:cubicBezTo>
                    <a:pt x="282" y="93"/>
                    <a:pt x="358" y="51"/>
                    <a:pt x="442" y="51"/>
                  </a:cubicBezTo>
                  <a:cubicBezTo>
                    <a:pt x="460" y="51"/>
                    <a:pt x="478" y="52"/>
                    <a:pt x="496" y="56"/>
                  </a:cubicBezTo>
                  <a:cubicBezTo>
                    <a:pt x="597" y="78"/>
                    <a:pt x="669" y="153"/>
                    <a:pt x="684" y="253"/>
                  </a:cubicBezTo>
                  <a:cubicBezTo>
                    <a:pt x="689" y="283"/>
                    <a:pt x="689" y="283"/>
                    <a:pt x="689" y="283"/>
                  </a:cubicBezTo>
                  <a:cubicBezTo>
                    <a:pt x="719" y="280"/>
                    <a:pt x="719" y="280"/>
                    <a:pt x="719" y="280"/>
                  </a:cubicBezTo>
                  <a:cubicBezTo>
                    <a:pt x="723" y="279"/>
                    <a:pt x="726" y="279"/>
                    <a:pt x="730" y="279"/>
                  </a:cubicBezTo>
                  <a:cubicBezTo>
                    <a:pt x="799" y="279"/>
                    <a:pt x="856" y="335"/>
                    <a:pt x="856" y="404"/>
                  </a:cubicBezTo>
                  <a:cubicBezTo>
                    <a:pt x="856" y="472"/>
                    <a:pt x="799" y="528"/>
                    <a:pt x="730" y="528"/>
                  </a:cubicBezTo>
                  <a:close/>
                </a:path>
              </a:pathLst>
            </a:custGeom>
            <a:solidFill>
              <a:schemeClr val="accent6">
                <a:lumMod val="40000"/>
                <a:lumOff val="60000"/>
              </a:schemeClr>
            </a:solidFill>
            <a:ln>
              <a:solidFill>
                <a:srgbClr val="F2A900"/>
              </a:solidFill>
            </a:ln>
          </p:spPr>
          <p:txBody>
            <a:bodyPr vert="horz" wrap="square" lIns="91440" tIns="45720" rIns="91440" bIns="45720" numCol="1" anchor="t" anchorCtr="0" compatLnSpc="1">
              <a:prstTxWarp prst="textNoShape">
                <a:avLst/>
              </a:prstTxWarp>
            </a:bodyPr>
            <a:lstStyle/>
            <a:p>
              <a:endParaRPr lang="en-US" sz="1100" dirty="0">
                <a:solidFill>
                  <a:srgbClr val="000000"/>
                </a:solidFill>
                <a:uFillTx/>
              </a:endParaRPr>
            </a:p>
          </p:txBody>
        </p:sp>
        <p:sp>
          <p:nvSpPr>
            <p:cNvPr id="24" name="Freeform 160"/>
            <p:cNvSpPr>
              <a:spLocks noEditPoints="1"/>
            </p:cNvSpPr>
            <p:nvPr/>
          </p:nvSpPr>
          <p:spPr bwMode="auto">
            <a:xfrm>
              <a:off x="3917162" y="3049646"/>
              <a:ext cx="450063" cy="283810"/>
            </a:xfrm>
            <a:custGeom>
              <a:avLst/>
              <a:gdLst>
                <a:gd name="T0" fmla="*/ 730 w 888"/>
                <a:gd name="T1" fmla="*/ 247 h 560"/>
                <a:gd name="T2" fmla="*/ 716 w 888"/>
                <a:gd name="T3" fmla="*/ 248 h 560"/>
                <a:gd name="T4" fmla="*/ 502 w 888"/>
                <a:gd name="T5" fmla="*/ 25 h 560"/>
                <a:gd name="T6" fmla="*/ 210 w 888"/>
                <a:gd name="T7" fmla="*/ 149 h 560"/>
                <a:gd name="T8" fmla="*/ 63 w 888"/>
                <a:gd name="T9" fmla="*/ 207 h 560"/>
                <a:gd name="T10" fmla="*/ 0 w 888"/>
                <a:gd name="T11" fmla="*/ 354 h 560"/>
                <a:gd name="T12" fmla="*/ 191 w 888"/>
                <a:gd name="T13" fmla="*/ 559 h 560"/>
                <a:gd name="T14" fmla="*/ 546 w 888"/>
                <a:gd name="T15" fmla="*/ 560 h 560"/>
                <a:gd name="T16" fmla="*/ 730 w 888"/>
                <a:gd name="T17" fmla="*/ 560 h 560"/>
                <a:gd name="T18" fmla="*/ 888 w 888"/>
                <a:gd name="T19" fmla="*/ 404 h 560"/>
                <a:gd name="T20" fmla="*/ 730 w 888"/>
                <a:gd name="T21" fmla="*/ 247 h 560"/>
                <a:gd name="T22" fmla="*/ 730 w 888"/>
                <a:gd name="T23" fmla="*/ 528 h 560"/>
                <a:gd name="T24" fmla="*/ 546 w 888"/>
                <a:gd name="T25" fmla="*/ 528 h 560"/>
                <a:gd name="T26" fmla="*/ 191 w 888"/>
                <a:gd name="T27" fmla="*/ 527 h 560"/>
                <a:gd name="T28" fmla="*/ 32 w 888"/>
                <a:gd name="T29" fmla="*/ 354 h 560"/>
                <a:gd name="T30" fmla="*/ 85 w 888"/>
                <a:gd name="T31" fmla="*/ 230 h 560"/>
                <a:gd name="T32" fmla="*/ 210 w 888"/>
                <a:gd name="T33" fmla="*/ 181 h 560"/>
                <a:gd name="T34" fmla="*/ 228 w 888"/>
                <a:gd name="T35" fmla="*/ 181 h 560"/>
                <a:gd name="T36" fmla="*/ 237 w 888"/>
                <a:gd name="T37" fmla="*/ 165 h 560"/>
                <a:gd name="T38" fmla="*/ 442 w 888"/>
                <a:gd name="T39" fmla="*/ 51 h 560"/>
                <a:gd name="T40" fmla="*/ 496 w 888"/>
                <a:gd name="T41" fmla="*/ 56 h 560"/>
                <a:gd name="T42" fmla="*/ 684 w 888"/>
                <a:gd name="T43" fmla="*/ 253 h 560"/>
                <a:gd name="T44" fmla="*/ 689 w 888"/>
                <a:gd name="T45" fmla="*/ 283 h 560"/>
                <a:gd name="T46" fmla="*/ 719 w 888"/>
                <a:gd name="T47" fmla="*/ 280 h 560"/>
                <a:gd name="T48" fmla="*/ 730 w 888"/>
                <a:gd name="T49" fmla="*/ 279 h 560"/>
                <a:gd name="T50" fmla="*/ 856 w 888"/>
                <a:gd name="T51" fmla="*/ 404 h 560"/>
                <a:gd name="T52" fmla="*/ 730 w 888"/>
                <a:gd name="T53" fmla="*/ 528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88" h="560">
                  <a:moveTo>
                    <a:pt x="730" y="247"/>
                  </a:moveTo>
                  <a:cubicBezTo>
                    <a:pt x="725" y="247"/>
                    <a:pt x="721" y="247"/>
                    <a:pt x="716" y="248"/>
                  </a:cubicBezTo>
                  <a:cubicBezTo>
                    <a:pt x="699" y="136"/>
                    <a:pt x="616" y="49"/>
                    <a:pt x="502" y="25"/>
                  </a:cubicBezTo>
                  <a:cubicBezTo>
                    <a:pt x="386" y="0"/>
                    <a:pt x="272" y="49"/>
                    <a:pt x="210" y="149"/>
                  </a:cubicBezTo>
                  <a:cubicBezTo>
                    <a:pt x="154" y="149"/>
                    <a:pt x="103" y="169"/>
                    <a:pt x="63" y="207"/>
                  </a:cubicBezTo>
                  <a:cubicBezTo>
                    <a:pt x="23" y="246"/>
                    <a:pt x="0" y="298"/>
                    <a:pt x="0" y="354"/>
                  </a:cubicBezTo>
                  <a:cubicBezTo>
                    <a:pt x="0" y="462"/>
                    <a:pt x="83" y="550"/>
                    <a:pt x="191" y="559"/>
                  </a:cubicBezTo>
                  <a:cubicBezTo>
                    <a:pt x="546" y="560"/>
                    <a:pt x="546" y="560"/>
                    <a:pt x="546" y="560"/>
                  </a:cubicBezTo>
                  <a:cubicBezTo>
                    <a:pt x="730" y="560"/>
                    <a:pt x="730" y="560"/>
                    <a:pt x="730" y="560"/>
                  </a:cubicBezTo>
                  <a:cubicBezTo>
                    <a:pt x="817" y="560"/>
                    <a:pt x="888" y="490"/>
                    <a:pt x="888" y="404"/>
                  </a:cubicBezTo>
                  <a:cubicBezTo>
                    <a:pt x="888" y="317"/>
                    <a:pt x="817" y="247"/>
                    <a:pt x="730" y="247"/>
                  </a:cubicBezTo>
                  <a:close/>
                  <a:moveTo>
                    <a:pt x="730" y="528"/>
                  </a:moveTo>
                  <a:cubicBezTo>
                    <a:pt x="546" y="528"/>
                    <a:pt x="546" y="528"/>
                    <a:pt x="546" y="528"/>
                  </a:cubicBezTo>
                  <a:cubicBezTo>
                    <a:pt x="191" y="527"/>
                    <a:pt x="191" y="527"/>
                    <a:pt x="191" y="527"/>
                  </a:cubicBezTo>
                  <a:cubicBezTo>
                    <a:pt x="102" y="520"/>
                    <a:pt x="32" y="445"/>
                    <a:pt x="32" y="354"/>
                  </a:cubicBezTo>
                  <a:cubicBezTo>
                    <a:pt x="32" y="307"/>
                    <a:pt x="51" y="263"/>
                    <a:pt x="85" y="230"/>
                  </a:cubicBezTo>
                  <a:cubicBezTo>
                    <a:pt x="119" y="198"/>
                    <a:pt x="162" y="181"/>
                    <a:pt x="210" y="181"/>
                  </a:cubicBezTo>
                  <a:cubicBezTo>
                    <a:pt x="228" y="181"/>
                    <a:pt x="228" y="181"/>
                    <a:pt x="228" y="181"/>
                  </a:cubicBezTo>
                  <a:cubicBezTo>
                    <a:pt x="237" y="165"/>
                    <a:pt x="237" y="165"/>
                    <a:pt x="237" y="165"/>
                  </a:cubicBezTo>
                  <a:cubicBezTo>
                    <a:pt x="282" y="93"/>
                    <a:pt x="358" y="51"/>
                    <a:pt x="442" y="51"/>
                  </a:cubicBezTo>
                  <a:cubicBezTo>
                    <a:pt x="460" y="51"/>
                    <a:pt x="478" y="52"/>
                    <a:pt x="496" y="56"/>
                  </a:cubicBezTo>
                  <a:cubicBezTo>
                    <a:pt x="597" y="78"/>
                    <a:pt x="669" y="153"/>
                    <a:pt x="684" y="253"/>
                  </a:cubicBezTo>
                  <a:cubicBezTo>
                    <a:pt x="689" y="283"/>
                    <a:pt x="689" y="283"/>
                    <a:pt x="689" y="283"/>
                  </a:cubicBezTo>
                  <a:cubicBezTo>
                    <a:pt x="719" y="280"/>
                    <a:pt x="719" y="280"/>
                    <a:pt x="719" y="280"/>
                  </a:cubicBezTo>
                  <a:cubicBezTo>
                    <a:pt x="723" y="279"/>
                    <a:pt x="726" y="279"/>
                    <a:pt x="730" y="279"/>
                  </a:cubicBezTo>
                  <a:cubicBezTo>
                    <a:pt x="799" y="279"/>
                    <a:pt x="856" y="335"/>
                    <a:pt x="856" y="404"/>
                  </a:cubicBezTo>
                  <a:cubicBezTo>
                    <a:pt x="856" y="472"/>
                    <a:pt x="799" y="528"/>
                    <a:pt x="730" y="528"/>
                  </a:cubicBezTo>
                  <a:close/>
                </a:path>
              </a:pathLst>
            </a:custGeom>
            <a:solidFill>
              <a:srgbClr val="000000"/>
            </a:solidFill>
            <a:ln>
              <a:solidFill>
                <a:schemeClr val="accent2"/>
              </a:solidFill>
            </a:ln>
          </p:spPr>
          <p:txBody>
            <a:bodyPr vert="horz" wrap="square" lIns="91440" tIns="45720" rIns="91440" bIns="45720" numCol="1" anchor="t" anchorCtr="0" compatLnSpc="1">
              <a:prstTxWarp prst="textNoShape">
                <a:avLst/>
              </a:prstTxWarp>
            </a:bodyPr>
            <a:lstStyle/>
            <a:p>
              <a:endParaRPr lang="en-US" sz="1100" dirty="0">
                <a:solidFill>
                  <a:srgbClr val="000000"/>
                </a:solidFill>
                <a:uFillTx/>
              </a:endParaRPr>
            </a:p>
          </p:txBody>
        </p:sp>
        <p:grpSp>
          <p:nvGrpSpPr>
            <p:cNvPr id="25" name="Group 24"/>
            <p:cNvGrpSpPr>
              <a:grpSpLocks noChangeAspect="1"/>
            </p:cNvGrpSpPr>
            <p:nvPr/>
          </p:nvGrpSpPr>
          <p:grpSpPr>
            <a:xfrm>
              <a:off x="4517293" y="4801732"/>
              <a:ext cx="464583" cy="327575"/>
              <a:chOff x="778" y="0"/>
              <a:chExt cx="6124" cy="4318"/>
            </a:xfrm>
            <a:solidFill>
              <a:srgbClr val="000000"/>
            </a:solidFill>
          </p:grpSpPr>
          <p:sp>
            <p:nvSpPr>
              <p:cNvPr id="48" name="Freeform 15"/>
              <p:cNvSpPr>
                <a:spLocks/>
              </p:cNvSpPr>
              <p:nvPr/>
            </p:nvSpPr>
            <p:spPr bwMode="auto">
              <a:xfrm>
                <a:off x="778" y="1388"/>
                <a:ext cx="2009" cy="1163"/>
              </a:xfrm>
              <a:custGeom>
                <a:avLst/>
                <a:gdLst>
                  <a:gd name="T0" fmla="*/ 568 w 1088"/>
                  <a:gd name="T1" fmla="*/ 529 h 629"/>
                  <a:gd name="T2" fmla="*/ 161 w 1088"/>
                  <a:gd name="T3" fmla="*/ 480 h 629"/>
                  <a:gd name="T4" fmla="*/ 111 w 1088"/>
                  <a:gd name="T5" fmla="*/ 403 h 629"/>
                  <a:gd name="T6" fmla="*/ 346 w 1088"/>
                  <a:gd name="T7" fmla="*/ 106 h 629"/>
                  <a:gd name="T8" fmla="*/ 589 w 1088"/>
                  <a:gd name="T9" fmla="*/ 196 h 629"/>
                  <a:gd name="T10" fmla="*/ 833 w 1088"/>
                  <a:gd name="T11" fmla="*/ 106 h 629"/>
                  <a:gd name="T12" fmla="*/ 992 w 1088"/>
                  <a:gd name="T13" fmla="*/ 221 h 629"/>
                  <a:gd name="T14" fmla="*/ 1062 w 1088"/>
                  <a:gd name="T15" fmla="*/ 229 h 629"/>
                  <a:gd name="T16" fmla="*/ 1070 w 1088"/>
                  <a:gd name="T17" fmla="*/ 159 h 629"/>
                  <a:gd name="T18" fmla="*/ 845 w 1088"/>
                  <a:gd name="T19" fmla="*/ 4 h 629"/>
                  <a:gd name="T20" fmla="*/ 805 w 1088"/>
                  <a:gd name="T21" fmla="*/ 8 h 629"/>
                  <a:gd name="T22" fmla="*/ 589 w 1088"/>
                  <a:gd name="T23" fmla="*/ 96 h 629"/>
                  <a:gd name="T24" fmla="*/ 374 w 1088"/>
                  <a:gd name="T25" fmla="*/ 8 h 629"/>
                  <a:gd name="T26" fmla="*/ 334 w 1088"/>
                  <a:gd name="T27" fmla="*/ 4 h 629"/>
                  <a:gd name="T28" fmla="*/ 12 w 1088"/>
                  <a:gd name="T29" fmla="*/ 389 h 629"/>
                  <a:gd name="T30" fmla="*/ 136 w 1088"/>
                  <a:gd name="T31" fmla="*/ 576 h 629"/>
                  <a:gd name="T32" fmla="*/ 568 w 1088"/>
                  <a:gd name="T33" fmla="*/ 629 h 629"/>
                  <a:gd name="T34" fmla="*/ 618 w 1088"/>
                  <a:gd name="T35" fmla="*/ 579 h 629"/>
                  <a:gd name="T36" fmla="*/ 568 w 1088"/>
                  <a:gd name="T37" fmla="*/ 529 h 6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88" h="629">
                    <a:moveTo>
                      <a:pt x="568" y="529"/>
                    </a:moveTo>
                    <a:cubicBezTo>
                      <a:pt x="424" y="529"/>
                      <a:pt x="287" y="512"/>
                      <a:pt x="161" y="480"/>
                    </a:cubicBezTo>
                    <a:cubicBezTo>
                      <a:pt x="128" y="471"/>
                      <a:pt x="106" y="438"/>
                      <a:pt x="111" y="403"/>
                    </a:cubicBezTo>
                    <a:cubicBezTo>
                      <a:pt x="123" y="321"/>
                      <a:pt x="168" y="176"/>
                      <a:pt x="346" y="106"/>
                    </a:cubicBezTo>
                    <a:cubicBezTo>
                      <a:pt x="399" y="135"/>
                      <a:pt x="523" y="196"/>
                      <a:pt x="589" y="196"/>
                    </a:cubicBezTo>
                    <a:cubicBezTo>
                      <a:pt x="656" y="196"/>
                      <a:pt x="780" y="135"/>
                      <a:pt x="833" y="106"/>
                    </a:cubicBezTo>
                    <a:cubicBezTo>
                      <a:pt x="899" y="132"/>
                      <a:pt x="952" y="171"/>
                      <a:pt x="992" y="221"/>
                    </a:cubicBezTo>
                    <a:cubicBezTo>
                      <a:pt x="1009" y="242"/>
                      <a:pt x="1040" y="246"/>
                      <a:pt x="1062" y="229"/>
                    </a:cubicBezTo>
                    <a:cubicBezTo>
                      <a:pt x="1084" y="212"/>
                      <a:pt x="1088" y="180"/>
                      <a:pt x="1070" y="159"/>
                    </a:cubicBezTo>
                    <a:cubicBezTo>
                      <a:pt x="1015" y="88"/>
                      <a:pt x="939" y="36"/>
                      <a:pt x="845" y="4"/>
                    </a:cubicBezTo>
                    <a:cubicBezTo>
                      <a:pt x="832" y="0"/>
                      <a:pt x="817" y="1"/>
                      <a:pt x="805" y="8"/>
                    </a:cubicBezTo>
                    <a:cubicBezTo>
                      <a:pt x="740" y="44"/>
                      <a:pt x="628" y="96"/>
                      <a:pt x="589" y="96"/>
                    </a:cubicBezTo>
                    <a:cubicBezTo>
                      <a:pt x="551" y="96"/>
                      <a:pt x="438" y="44"/>
                      <a:pt x="374" y="8"/>
                    </a:cubicBezTo>
                    <a:cubicBezTo>
                      <a:pt x="362" y="1"/>
                      <a:pt x="347" y="0"/>
                      <a:pt x="334" y="4"/>
                    </a:cubicBezTo>
                    <a:cubicBezTo>
                      <a:pt x="89" y="88"/>
                      <a:pt x="27" y="281"/>
                      <a:pt x="12" y="389"/>
                    </a:cubicBezTo>
                    <a:cubicBezTo>
                      <a:pt x="0" y="475"/>
                      <a:pt x="54" y="555"/>
                      <a:pt x="136" y="576"/>
                    </a:cubicBezTo>
                    <a:cubicBezTo>
                      <a:pt x="270" y="611"/>
                      <a:pt x="415" y="629"/>
                      <a:pt x="568" y="629"/>
                    </a:cubicBezTo>
                    <a:cubicBezTo>
                      <a:pt x="596" y="629"/>
                      <a:pt x="618" y="606"/>
                      <a:pt x="618" y="579"/>
                    </a:cubicBezTo>
                    <a:cubicBezTo>
                      <a:pt x="618" y="551"/>
                      <a:pt x="596" y="529"/>
                      <a:pt x="568" y="529"/>
                    </a:cubicBezTo>
                    <a:close/>
                  </a:path>
                </a:pathLst>
              </a:custGeom>
              <a:grpFill/>
              <a:ln>
                <a:solidFill>
                  <a:schemeClr val="accent1"/>
                </a:solidFill>
              </a:ln>
            </p:spPr>
            <p:txBody>
              <a:bodyPr vert="horz" wrap="square" lIns="91440" tIns="45720" rIns="91440" bIns="45720" numCol="1" anchor="t" anchorCtr="0" compatLnSpc="1">
                <a:prstTxWarp prst="textNoShape">
                  <a:avLst/>
                </a:prstTxWarp>
              </a:bodyPr>
              <a:lstStyle/>
              <a:p>
                <a:endParaRPr lang="en-US" dirty="0">
                  <a:solidFill>
                    <a:srgbClr val="000000"/>
                  </a:solidFill>
                  <a:uFillTx/>
                </a:endParaRPr>
              </a:p>
            </p:txBody>
          </p:sp>
          <p:sp>
            <p:nvSpPr>
              <p:cNvPr id="49" name="Freeform 16"/>
              <p:cNvSpPr>
                <a:spLocks noEditPoints="1"/>
              </p:cNvSpPr>
              <p:nvPr/>
            </p:nvSpPr>
            <p:spPr bwMode="auto">
              <a:xfrm>
                <a:off x="1234" y="0"/>
                <a:ext cx="1265" cy="1377"/>
              </a:xfrm>
              <a:custGeom>
                <a:avLst/>
                <a:gdLst>
                  <a:gd name="T0" fmla="*/ 342 w 685"/>
                  <a:gd name="T1" fmla="*/ 745 h 745"/>
                  <a:gd name="T2" fmla="*/ 685 w 685"/>
                  <a:gd name="T3" fmla="*/ 372 h 745"/>
                  <a:gd name="T4" fmla="*/ 342 w 685"/>
                  <a:gd name="T5" fmla="*/ 0 h 745"/>
                  <a:gd name="T6" fmla="*/ 0 w 685"/>
                  <a:gd name="T7" fmla="*/ 372 h 745"/>
                  <a:gd name="T8" fmla="*/ 342 w 685"/>
                  <a:gd name="T9" fmla="*/ 745 h 745"/>
                  <a:gd name="T10" fmla="*/ 342 w 685"/>
                  <a:gd name="T11" fmla="*/ 100 h 745"/>
                  <a:gd name="T12" fmla="*/ 585 w 685"/>
                  <a:gd name="T13" fmla="*/ 372 h 745"/>
                  <a:gd name="T14" fmla="*/ 342 w 685"/>
                  <a:gd name="T15" fmla="*/ 645 h 745"/>
                  <a:gd name="T16" fmla="*/ 100 w 685"/>
                  <a:gd name="T17" fmla="*/ 372 h 745"/>
                  <a:gd name="T18" fmla="*/ 342 w 685"/>
                  <a:gd name="T19" fmla="*/ 100 h 7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5" h="745">
                    <a:moveTo>
                      <a:pt x="342" y="745"/>
                    </a:moveTo>
                    <a:cubicBezTo>
                      <a:pt x="531" y="745"/>
                      <a:pt x="685" y="578"/>
                      <a:pt x="685" y="372"/>
                    </a:cubicBezTo>
                    <a:cubicBezTo>
                      <a:pt x="685" y="167"/>
                      <a:pt x="531" y="0"/>
                      <a:pt x="342" y="0"/>
                    </a:cubicBezTo>
                    <a:cubicBezTo>
                      <a:pt x="153" y="0"/>
                      <a:pt x="0" y="167"/>
                      <a:pt x="0" y="372"/>
                    </a:cubicBezTo>
                    <a:cubicBezTo>
                      <a:pt x="0" y="578"/>
                      <a:pt x="153" y="745"/>
                      <a:pt x="342" y="745"/>
                    </a:cubicBezTo>
                    <a:close/>
                    <a:moveTo>
                      <a:pt x="342" y="100"/>
                    </a:moveTo>
                    <a:cubicBezTo>
                      <a:pt x="476" y="100"/>
                      <a:pt x="585" y="222"/>
                      <a:pt x="585" y="372"/>
                    </a:cubicBezTo>
                    <a:cubicBezTo>
                      <a:pt x="585" y="523"/>
                      <a:pt x="476" y="645"/>
                      <a:pt x="342" y="645"/>
                    </a:cubicBezTo>
                    <a:cubicBezTo>
                      <a:pt x="208" y="645"/>
                      <a:pt x="100" y="523"/>
                      <a:pt x="100" y="372"/>
                    </a:cubicBezTo>
                    <a:cubicBezTo>
                      <a:pt x="100" y="222"/>
                      <a:pt x="208" y="100"/>
                      <a:pt x="342" y="100"/>
                    </a:cubicBezTo>
                    <a:close/>
                  </a:path>
                </a:pathLst>
              </a:custGeom>
              <a:grpFill/>
              <a:ln>
                <a:solidFill>
                  <a:schemeClr val="accent1"/>
                </a:solidFill>
              </a:ln>
            </p:spPr>
            <p:txBody>
              <a:bodyPr vert="horz" wrap="square" lIns="91440" tIns="45720" rIns="91440" bIns="45720" numCol="1" anchor="t" anchorCtr="0" compatLnSpc="1">
                <a:prstTxWarp prst="textNoShape">
                  <a:avLst/>
                </a:prstTxWarp>
              </a:bodyPr>
              <a:lstStyle/>
              <a:p>
                <a:endParaRPr lang="en-US" dirty="0">
                  <a:solidFill>
                    <a:srgbClr val="000000"/>
                  </a:solidFill>
                  <a:uFillTx/>
                </a:endParaRPr>
              </a:p>
            </p:txBody>
          </p:sp>
          <p:sp>
            <p:nvSpPr>
              <p:cNvPr id="50" name="Freeform 17"/>
              <p:cNvSpPr>
                <a:spLocks/>
              </p:cNvSpPr>
              <p:nvPr/>
            </p:nvSpPr>
            <p:spPr bwMode="auto">
              <a:xfrm>
                <a:off x="4895" y="1388"/>
                <a:ext cx="2007" cy="1163"/>
              </a:xfrm>
              <a:custGeom>
                <a:avLst/>
                <a:gdLst>
                  <a:gd name="T0" fmla="*/ 1075 w 1087"/>
                  <a:gd name="T1" fmla="*/ 388 h 629"/>
                  <a:gd name="T2" fmla="*/ 753 w 1087"/>
                  <a:gd name="T3" fmla="*/ 4 h 629"/>
                  <a:gd name="T4" fmla="*/ 713 w 1087"/>
                  <a:gd name="T5" fmla="*/ 8 h 629"/>
                  <a:gd name="T6" fmla="*/ 498 w 1087"/>
                  <a:gd name="T7" fmla="*/ 96 h 629"/>
                  <a:gd name="T8" fmla="*/ 283 w 1087"/>
                  <a:gd name="T9" fmla="*/ 8 h 629"/>
                  <a:gd name="T10" fmla="*/ 242 w 1087"/>
                  <a:gd name="T11" fmla="*/ 4 h 629"/>
                  <a:gd name="T12" fmla="*/ 17 w 1087"/>
                  <a:gd name="T13" fmla="*/ 158 h 629"/>
                  <a:gd name="T14" fmla="*/ 25 w 1087"/>
                  <a:gd name="T15" fmla="*/ 229 h 629"/>
                  <a:gd name="T16" fmla="*/ 95 w 1087"/>
                  <a:gd name="T17" fmla="*/ 220 h 629"/>
                  <a:gd name="T18" fmla="*/ 254 w 1087"/>
                  <a:gd name="T19" fmla="*/ 106 h 629"/>
                  <a:gd name="T20" fmla="*/ 498 w 1087"/>
                  <a:gd name="T21" fmla="*/ 196 h 629"/>
                  <a:gd name="T22" fmla="*/ 741 w 1087"/>
                  <a:gd name="T23" fmla="*/ 106 h 629"/>
                  <a:gd name="T24" fmla="*/ 976 w 1087"/>
                  <a:gd name="T25" fmla="*/ 402 h 629"/>
                  <a:gd name="T26" fmla="*/ 923 w 1087"/>
                  <a:gd name="T27" fmla="*/ 479 h 629"/>
                  <a:gd name="T28" fmla="*/ 477 w 1087"/>
                  <a:gd name="T29" fmla="*/ 529 h 629"/>
                  <a:gd name="T30" fmla="*/ 427 w 1087"/>
                  <a:gd name="T31" fmla="*/ 579 h 629"/>
                  <a:gd name="T32" fmla="*/ 477 w 1087"/>
                  <a:gd name="T33" fmla="*/ 629 h 629"/>
                  <a:gd name="T34" fmla="*/ 945 w 1087"/>
                  <a:gd name="T35" fmla="*/ 576 h 629"/>
                  <a:gd name="T36" fmla="*/ 1075 w 1087"/>
                  <a:gd name="T37" fmla="*/ 388 h 6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87" h="629">
                    <a:moveTo>
                      <a:pt x="1075" y="388"/>
                    </a:moveTo>
                    <a:cubicBezTo>
                      <a:pt x="1059" y="280"/>
                      <a:pt x="998" y="87"/>
                      <a:pt x="753" y="4"/>
                    </a:cubicBezTo>
                    <a:cubicBezTo>
                      <a:pt x="740" y="0"/>
                      <a:pt x="725" y="1"/>
                      <a:pt x="713" y="8"/>
                    </a:cubicBezTo>
                    <a:cubicBezTo>
                      <a:pt x="649" y="44"/>
                      <a:pt x="536" y="96"/>
                      <a:pt x="498" y="96"/>
                    </a:cubicBezTo>
                    <a:cubicBezTo>
                      <a:pt x="460" y="96"/>
                      <a:pt x="347" y="44"/>
                      <a:pt x="283" y="8"/>
                    </a:cubicBezTo>
                    <a:cubicBezTo>
                      <a:pt x="270" y="1"/>
                      <a:pt x="256" y="0"/>
                      <a:pt x="242" y="4"/>
                    </a:cubicBezTo>
                    <a:cubicBezTo>
                      <a:pt x="148" y="36"/>
                      <a:pt x="72" y="88"/>
                      <a:pt x="17" y="158"/>
                    </a:cubicBezTo>
                    <a:cubicBezTo>
                      <a:pt x="0" y="180"/>
                      <a:pt x="4" y="211"/>
                      <a:pt x="25" y="229"/>
                    </a:cubicBezTo>
                    <a:cubicBezTo>
                      <a:pt x="47" y="246"/>
                      <a:pt x="78" y="242"/>
                      <a:pt x="95" y="220"/>
                    </a:cubicBezTo>
                    <a:cubicBezTo>
                      <a:pt x="135" y="171"/>
                      <a:pt x="188" y="132"/>
                      <a:pt x="254" y="106"/>
                    </a:cubicBezTo>
                    <a:cubicBezTo>
                      <a:pt x="307" y="135"/>
                      <a:pt x="431" y="196"/>
                      <a:pt x="498" y="196"/>
                    </a:cubicBezTo>
                    <a:cubicBezTo>
                      <a:pt x="565" y="196"/>
                      <a:pt x="688" y="135"/>
                      <a:pt x="741" y="106"/>
                    </a:cubicBezTo>
                    <a:cubicBezTo>
                      <a:pt x="918" y="176"/>
                      <a:pt x="964" y="320"/>
                      <a:pt x="976" y="402"/>
                    </a:cubicBezTo>
                    <a:cubicBezTo>
                      <a:pt x="981" y="438"/>
                      <a:pt x="958" y="471"/>
                      <a:pt x="923" y="479"/>
                    </a:cubicBezTo>
                    <a:cubicBezTo>
                      <a:pt x="842" y="497"/>
                      <a:pt x="676" y="529"/>
                      <a:pt x="477" y="529"/>
                    </a:cubicBezTo>
                    <a:cubicBezTo>
                      <a:pt x="449" y="529"/>
                      <a:pt x="427" y="551"/>
                      <a:pt x="427" y="579"/>
                    </a:cubicBezTo>
                    <a:cubicBezTo>
                      <a:pt x="427" y="606"/>
                      <a:pt x="449" y="629"/>
                      <a:pt x="477" y="629"/>
                    </a:cubicBezTo>
                    <a:cubicBezTo>
                      <a:pt x="686" y="629"/>
                      <a:pt x="860" y="596"/>
                      <a:pt x="945" y="576"/>
                    </a:cubicBezTo>
                    <a:cubicBezTo>
                      <a:pt x="1032" y="556"/>
                      <a:pt x="1087" y="475"/>
                      <a:pt x="1075" y="388"/>
                    </a:cubicBezTo>
                    <a:close/>
                  </a:path>
                </a:pathLst>
              </a:custGeom>
              <a:grpFill/>
              <a:ln>
                <a:solidFill>
                  <a:schemeClr val="accent1"/>
                </a:solidFill>
              </a:ln>
            </p:spPr>
            <p:txBody>
              <a:bodyPr vert="horz" wrap="square" lIns="91440" tIns="45720" rIns="91440" bIns="45720" numCol="1" anchor="t" anchorCtr="0" compatLnSpc="1">
                <a:prstTxWarp prst="textNoShape">
                  <a:avLst/>
                </a:prstTxWarp>
              </a:bodyPr>
              <a:lstStyle/>
              <a:p>
                <a:endParaRPr lang="en-US" dirty="0">
                  <a:solidFill>
                    <a:srgbClr val="000000"/>
                  </a:solidFill>
                  <a:uFillTx/>
                </a:endParaRPr>
              </a:p>
            </p:txBody>
          </p:sp>
          <p:sp>
            <p:nvSpPr>
              <p:cNvPr id="51" name="Freeform 18"/>
              <p:cNvSpPr>
                <a:spLocks noEditPoints="1"/>
              </p:cNvSpPr>
              <p:nvPr/>
            </p:nvSpPr>
            <p:spPr bwMode="auto">
              <a:xfrm>
                <a:off x="5181" y="0"/>
                <a:ext cx="1265" cy="1377"/>
              </a:xfrm>
              <a:custGeom>
                <a:avLst/>
                <a:gdLst>
                  <a:gd name="T0" fmla="*/ 343 w 685"/>
                  <a:gd name="T1" fmla="*/ 745 h 745"/>
                  <a:gd name="T2" fmla="*/ 685 w 685"/>
                  <a:gd name="T3" fmla="*/ 372 h 745"/>
                  <a:gd name="T4" fmla="*/ 343 w 685"/>
                  <a:gd name="T5" fmla="*/ 0 h 745"/>
                  <a:gd name="T6" fmla="*/ 0 w 685"/>
                  <a:gd name="T7" fmla="*/ 372 h 745"/>
                  <a:gd name="T8" fmla="*/ 343 w 685"/>
                  <a:gd name="T9" fmla="*/ 745 h 745"/>
                  <a:gd name="T10" fmla="*/ 343 w 685"/>
                  <a:gd name="T11" fmla="*/ 100 h 745"/>
                  <a:gd name="T12" fmla="*/ 585 w 685"/>
                  <a:gd name="T13" fmla="*/ 372 h 745"/>
                  <a:gd name="T14" fmla="*/ 343 w 685"/>
                  <a:gd name="T15" fmla="*/ 645 h 745"/>
                  <a:gd name="T16" fmla="*/ 100 w 685"/>
                  <a:gd name="T17" fmla="*/ 372 h 745"/>
                  <a:gd name="T18" fmla="*/ 343 w 685"/>
                  <a:gd name="T19" fmla="*/ 100 h 7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5" h="745">
                    <a:moveTo>
                      <a:pt x="343" y="745"/>
                    </a:moveTo>
                    <a:cubicBezTo>
                      <a:pt x="532" y="745"/>
                      <a:pt x="685" y="578"/>
                      <a:pt x="685" y="372"/>
                    </a:cubicBezTo>
                    <a:cubicBezTo>
                      <a:pt x="685" y="167"/>
                      <a:pt x="532" y="0"/>
                      <a:pt x="343" y="0"/>
                    </a:cubicBezTo>
                    <a:cubicBezTo>
                      <a:pt x="154" y="0"/>
                      <a:pt x="0" y="167"/>
                      <a:pt x="0" y="372"/>
                    </a:cubicBezTo>
                    <a:cubicBezTo>
                      <a:pt x="0" y="578"/>
                      <a:pt x="154" y="745"/>
                      <a:pt x="343" y="745"/>
                    </a:cubicBezTo>
                    <a:close/>
                    <a:moveTo>
                      <a:pt x="343" y="100"/>
                    </a:moveTo>
                    <a:cubicBezTo>
                      <a:pt x="477" y="100"/>
                      <a:pt x="585" y="222"/>
                      <a:pt x="585" y="372"/>
                    </a:cubicBezTo>
                    <a:cubicBezTo>
                      <a:pt x="585" y="523"/>
                      <a:pt x="477" y="645"/>
                      <a:pt x="343" y="645"/>
                    </a:cubicBezTo>
                    <a:cubicBezTo>
                      <a:pt x="209" y="645"/>
                      <a:pt x="100" y="523"/>
                      <a:pt x="100" y="372"/>
                    </a:cubicBezTo>
                    <a:cubicBezTo>
                      <a:pt x="100" y="222"/>
                      <a:pt x="209" y="100"/>
                      <a:pt x="343" y="100"/>
                    </a:cubicBezTo>
                    <a:close/>
                  </a:path>
                </a:pathLst>
              </a:custGeom>
              <a:grpFill/>
              <a:ln>
                <a:solidFill>
                  <a:schemeClr val="accent1"/>
                </a:solidFill>
              </a:ln>
            </p:spPr>
            <p:txBody>
              <a:bodyPr vert="horz" wrap="square" lIns="91440" tIns="45720" rIns="91440" bIns="45720" numCol="1" anchor="t" anchorCtr="0" compatLnSpc="1">
                <a:prstTxWarp prst="textNoShape">
                  <a:avLst/>
                </a:prstTxWarp>
              </a:bodyPr>
              <a:lstStyle/>
              <a:p>
                <a:endParaRPr lang="en-US" dirty="0">
                  <a:solidFill>
                    <a:srgbClr val="000000"/>
                  </a:solidFill>
                  <a:uFillTx/>
                </a:endParaRPr>
              </a:p>
            </p:txBody>
          </p:sp>
          <p:sp>
            <p:nvSpPr>
              <p:cNvPr id="52" name="Freeform 19"/>
              <p:cNvSpPr>
                <a:spLocks/>
              </p:cNvSpPr>
              <p:nvPr/>
            </p:nvSpPr>
            <p:spPr bwMode="auto">
              <a:xfrm>
                <a:off x="3190" y="917"/>
                <a:ext cx="1176" cy="632"/>
              </a:xfrm>
              <a:custGeom>
                <a:avLst/>
                <a:gdLst>
                  <a:gd name="T0" fmla="*/ 99 w 637"/>
                  <a:gd name="T1" fmla="*/ 342 h 342"/>
                  <a:gd name="T2" fmla="*/ 446 w 637"/>
                  <a:gd name="T3" fmla="*/ 172 h 342"/>
                  <a:gd name="T4" fmla="*/ 636 w 637"/>
                  <a:gd name="T5" fmla="*/ 279 h 342"/>
                  <a:gd name="T6" fmla="*/ 636 w 637"/>
                  <a:gd name="T7" fmla="*/ 179 h 342"/>
                  <a:gd name="T8" fmla="*/ 503 w 637"/>
                  <a:gd name="T9" fmla="*/ 42 h 342"/>
                  <a:gd name="T10" fmla="*/ 502 w 637"/>
                  <a:gd name="T11" fmla="*/ 38 h 342"/>
                  <a:gd name="T12" fmla="*/ 500 w 637"/>
                  <a:gd name="T13" fmla="*/ 33 h 342"/>
                  <a:gd name="T14" fmla="*/ 499 w 637"/>
                  <a:gd name="T15" fmla="*/ 29 h 342"/>
                  <a:gd name="T16" fmla="*/ 496 w 637"/>
                  <a:gd name="T17" fmla="*/ 25 h 342"/>
                  <a:gd name="T18" fmla="*/ 494 w 637"/>
                  <a:gd name="T19" fmla="*/ 21 h 342"/>
                  <a:gd name="T20" fmla="*/ 490 w 637"/>
                  <a:gd name="T21" fmla="*/ 17 h 342"/>
                  <a:gd name="T22" fmla="*/ 487 w 637"/>
                  <a:gd name="T23" fmla="*/ 13 h 342"/>
                  <a:gd name="T24" fmla="*/ 483 w 637"/>
                  <a:gd name="T25" fmla="*/ 10 h 342"/>
                  <a:gd name="T26" fmla="*/ 479 w 637"/>
                  <a:gd name="T27" fmla="*/ 8 h 342"/>
                  <a:gd name="T28" fmla="*/ 475 w 637"/>
                  <a:gd name="T29" fmla="*/ 5 h 342"/>
                  <a:gd name="T30" fmla="*/ 471 w 637"/>
                  <a:gd name="T31" fmla="*/ 4 h 342"/>
                  <a:gd name="T32" fmla="*/ 468 w 637"/>
                  <a:gd name="T33" fmla="*/ 3 h 342"/>
                  <a:gd name="T34" fmla="*/ 463 w 637"/>
                  <a:gd name="T35" fmla="*/ 1 h 342"/>
                  <a:gd name="T36" fmla="*/ 459 w 637"/>
                  <a:gd name="T37" fmla="*/ 1 h 342"/>
                  <a:gd name="T38" fmla="*/ 454 w 637"/>
                  <a:gd name="T39" fmla="*/ 0 h 342"/>
                  <a:gd name="T40" fmla="*/ 449 w 637"/>
                  <a:gd name="T41" fmla="*/ 1 h 342"/>
                  <a:gd name="T42" fmla="*/ 445 w 637"/>
                  <a:gd name="T43" fmla="*/ 1 h 342"/>
                  <a:gd name="T44" fmla="*/ 441 w 637"/>
                  <a:gd name="T45" fmla="*/ 2 h 342"/>
                  <a:gd name="T46" fmla="*/ 437 w 637"/>
                  <a:gd name="T47" fmla="*/ 3 h 342"/>
                  <a:gd name="T48" fmla="*/ 432 w 637"/>
                  <a:gd name="T49" fmla="*/ 5 h 342"/>
                  <a:gd name="T50" fmla="*/ 428 w 637"/>
                  <a:gd name="T51" fmla="*/ 7 h 342"/>
                  <a:gd name="T52" fmla="*/ 424 w 637"/>
                  <a:gd name="T53" fmla="*/ 10 h 342"/>
                  <a:gd name="T54" fmla="*/ 420 w 637"/>
                  <a:gd name="T55" fmla="*/ 13 h 342"/>
                  <a:gd name="T56" fmla="*/ 416 w 637"/>
                  <a:gd name="T57" fmla="*/ 17 h 342"/>
                  <a:gd name="T58" fmla="*/ 413 w 637"/>
                  <a:gd name="T59" fmla="*/ 21 h 342"/>
                  <a:gd name="T60" fmla="*/ 411 w 637"/>
                  <a:gd name="T61" fmla="*/ 24 h 342"/>
                  <a:gd name="T62" fmla="*/ 408 w 637"/>
                  <a:gd name="T63" fmla="*/ 29 h 342"/>
                  <a:gd name="T64" fmla="*/ 407 w 637"/>
                  <a:gd name="T65" fmla="*/ 33 h 342"/>
                  <a:gd name="T66" fmla="*/ 5 w 637"/>
                  <a:gd name="T67" fmla="*/ 282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37" h="342">
                    <a:moveTo>
                      <a:pt x="46" y="339"/>
                    </a:moveTo>
                    <a:cubicBezTo>
                      <a:pt x="48" y="339"/>
                      <a:pt x="68" y="342"/>
                      <a:pt x="99" y="342"/>
                    </a:cubicBezTo>
                    <a:cubicBezTo>
                      <a:pt x="132" y="342"/>
                      <a:pt x="177" y="339"/>
                      <a:pt x="227" y="325"/>
                    </a:cubicBezTo>
                    <a:cubicBezTo>
                      <a:pt x="295" y="306"/>
                      <a:pt x="381" y="264"/>
                      <a:pt x="446" y="172"/>
                    </a:cubicBezTo>
                    <a:cubicBezTo>
                      <a:pt x="472" y="213"/>
                      <a:pt x="505" y="237"/>
                      <a:pt x="533" y="252"/>
                    </a:cubicBezTo>
                    <a:cubicBezTo>
                      <a:pt x="582" y="278"/>
                      <a:pt x="627" y="279"/>
                      <a:pt x="636" y="279"/>
                    </a:cubicBezTo>
                    <a:cubicBezTo>
                      <a:pt x="637" y="279"/>
                      <a:pt x="637" y="279"/>
                      <a:pt x="637" y="279"/>
                    </a:cubicBezTo>
                    <a:cubicBezTo>
                      <a:pt x="636" y="179"/>
                      <a:pt x="636" y="179"/>
                      <a:pt x="636" y="179"/>
                    </a:cubicBezTo>
                    <a:cubicBezTo>
                      <a:pt x="636" y="179"/>
                      <a:pt x="636" y="179"/>
                      <a:pt x="636" y="179"/>
                    </a:cubicBezTo>
                    <a:cubicBezTo>
                      <a:pt x="625" y="179"/>
                      <a:pt x="524" y="175"/>
                      <a:pt x="503" y="42"/>
                    </a:cubicBezTo>
                    <a:cubicBezTo>
                      <a:pt x="503" y="42"/>
                      <a:pt x="503" y="41"/>
                      <a:pt x="502" y="41"/>
                    </a:cubicBezTo>
                    <a:cubicBezTo>
                      <a:pt x="502" y="40"/>
                      <a:pt x="502" y="39"/>
                      <a:pt x="502" y="38"/>
                    </a:cubicBezTo>
                    <a:cubicBezTo>
                      <a:pt x="502" y="37"/>
                      <a:pt x="501" y="37"/>
                      <a:pt x="501" y="36"/>
                    </a:cubicBezTo>
                    <a:cubicBezTo>
                      <a:pt x="501" y="35"/>
                      <a:pt x="501" y="34"/>
                      <a:pt x="500" y="33"/>
                    </a:cubicBezTo>
                    <a:cubicBezTo>
                      <a:pt x="500" y="33"/>
                      <a:pt x="500" y="32"/>
                      <a:pt x="499" y="31"/>
                    </a:cubicBezTo>
                    <a:cubicBezTo>
                      <a:pt x="499" y="30"/>
                      <a:pt x="499" y="30"/>
                      <a:pt x="499" y="29"/>
                    </a:cubicBezTo>
                    <a:cubicBezTo>
                      <a:pt x="498" y="28"/>
                      <a:pt x="498" y="27"/>
                      <a:pt x="497" y="27"/>
                    </a:cubicBezTo>
                    <a:cubicBezTo>
                      <a:pt x="497" y="26"/>
                      <a:pt x="497" y="25"/>
                      <a:pt x="496" y="25"/>
                    </a:cubicBezTo>
                    <a:cubicBezTo>
                      <a:pt x="496" y="24"/>
                      <a:pt x="495" y="23"/>
                      <a:pt x="495" y="23"/>
                    </a:cubicBezTo>
                    <a:cubicBezTo>
                      <a:pt x="495" y="22"/>
                      <a:pt x="494" y="21"/>
                      <a:pt x="494" y="21"/>
                    </a:cubicBezTo>
                    <a:cubicBezTo>
                      <a:pt x="493" y="20"/>
                      <a:pt x="493" y="19"/>
                      <a:pt x="492" y="19"/>
                    </a:cubicBezTo>
                    <a:cubicBezTo>
                      <a:pt x="492" y="18"/>
                      <a:pt x="491" y="17"/>
                      <a:pt x="490" y="17"/>
                    </a:cubicBezTo>
                    <a:cubicBezTo>
                      <a:pt x="490" y="16"/>
                      <a:pt x="490" y="16"/>
                      <a:pt x="489" y="15"/>
                    </a:cubicBezTo>
                    <a:cubicBezTo>
                      <a:pt x="488" y="15"/>
                      <a:pt x="488" y="14"/>
                      <a:pt x="487" y="13"/>
                    </a:cubicBezTo>
                    <a:cubicBezTo>
                      <a:pt x="486" y="13"/>
                      <a:pt x="486" y="13"/>
                      <a:pt x="486" y="12"/>
                    </a:cubicBezTo>
                    <a:cubicBezTo>
                      <a:pt x="485" y="12"/>
                      <a:pt x="484" y="11"/>
                      <a:pt x="483" y="10"/>
                    </a:cubicBezTo>
                    <a:cubicBezTo>
                      <a:pt x="483" y="10"/>
                      <a:pt x="482" y="10"/>
                      <a:pt x="482" y="9"/>
                    </a:cubicBezTo>
                    <a:cubicBezTo>
                      <a:pt x="481" y="9"/>
                      <a:pt x="480" y="8"/>
                      <a:pt x="479" y="8"/>
                    </a:cubicBezTo>
                    <a:cubicBezTo>
                      <a:pt x="479" y="7"/>
                      <a:pt x="478" y="7"/>
                      <a:pt x="478" y="7"/>
                    </a:cubicBezTo>
                    <a:cubicBezTo>
                      <a:pt x="477" y="6"/>
                      <a:pt x="476" y="6"/>
                      <a:pt x="475" y="5"/>
                    </a:cubicBezTo>
                    <a:cubicBezTo>
                      <a:pt x="474" y="5"/>
                      <a:pt x="474" y="5"/>
                      <a:pt x="473" y="4"/>
                    </a:cubicBezTo>
                    <a:cubicBezTo>
                      <a:pt x="472" y="4"/>
                      <a:pt x="472" y="4"/>
                      <a:pt x="471" y="4"/>
                    </a:cubicBezTo>
                    <a:cubicBezTo>
                      <a:pt x="471" y="4"/>
                      <a:pt x="471" y="3"/>
                      <a:pt x="470" y="3"/>
                    </a:cubicBezTo>
                    <a:cubicBezTo>
                      <a:pt x="470" y="3"/>
                      <a:pt x="469" y="3"/>
                      <a:pt x="468" y="3"/>
                    </a:cubicBezTo>
                    <a:cubicBezTo>
                      <a:pt x="467" y="2"/>
                      <a:pt x="466" y="2"/>
                      <a:pt x="466" y="2"/>
                    </a:cubicBezTo>
                    <a:cubicBezTo>
                      <a:pt x="465" y="2"/>
                      <a:pt x="464" y="2"/>
                      <a:pt x="463" y="1"/>
                    </a:cubicBezTo>
                    <a:cubicBezTo>
                      <a:pt x="463" y="1"/>
                      <a:pt x="462" y="1"/>
                      <a:pt x="461" y="1"/>
                    </a:cubicBezTo>
                    <a:cubicBezTo>
                      <a:pt x="460" y="1"/>
                      <a:pt x="459" y="1"/>
                      <a:pt x="459" y="1"/>
                    </a:cubicBezTo>
                    <a:cubicBezTo>
                      <a:pt x="458" y="1"/>
                      <a:pt x="457" y="0"/>
                      <a:pt x="456" y="0"/>
                    </a:cubicBezTo>
                    <a:cubicBezTo>
                      <a:pt x="455" y="0"/>
                      <a:pt x="455" y="0"/>
                      <a:pt x="454" y="0"/>
                    </a:cubicBezTo>
                    <a:cubicBezTo>
                      <a:pt x="453" y="0"/>
                      <a:pt x="452" y="0"/>
                      <a:pt x="451" y="0"/>
                    </a:cubicBezTo>
                    <a:cubicBezTo>
                      <a:pt x="450" y="0"/>
                      <a:pt x="450" y="1"/>
                      <a:pt x="449" y="1"/>
                    </a:cubicBezTo>
                    <a:cubicBezTo>
                      <a:pt x="448" y="1"/>
                      <a:pt x="447" y="1"/>
                      <a:pt x="446" y="1"/>
                    </a:cubicBezTo>
                    <a:cubicBezTo>
                      <a:pt x="446" y="1"/>
                      <a:pt x="446" y="1"/>
                      <a:pt x="445" y="1"/>
                    </a:cubicBezTo>
                    <a:cubicBezTo>
                      <a:pt x="445" y="1"/>
                      <a:pt x="444" y="1"/>
                      <a:pt x="444" y="1"/>
                    </a:cubicBezTo>
                    <a:cubicBezTo>
                      <a:pt x="443" y="1"/>
                      <a:pt x="442" y="2"/>
                      <a:pt x="441" y="2"/>
                    </a:cubicBezTo>
                    <a:cubicBezTo>
                      <a:pt x="440" y="2"/>
                      <a:pt x="440" y="2"/>
                      <a:pt x="439" y="3"/>
                    </a:cubicBezTo>
                    <a:cubicBezTo>
                      <a:pt x="438" y="3"/>
                      <a:pt x="437" y="3"/>
                      <a:pt x="437" y="3"/>
                    </a:cubicBezTo>
                    <a:cubicBezTo>
                      <a:pt x="436" y="4"/>
                      <a:pt x="435" y="4"/>
                      <a:pt x="434" y="4"/>
                    </a:cubicBezTo>
                    <a:cubicBezTo>
                      <a:pt x="433" y="5"/>
                      <a:pt x="433" y="5"/>
                      <a:pt x="432" y="5"/>
                    </a:cubicBezTo>
                    <a:cubicBezTo>
                      <a:pt x="431" y="6"/>
                      <a:pt x="430" y="6"/>
                      <a:pt x="430" y="6"/>
                    </a:cubicBezTo>
                    <a:cubicBezTo>
                      <a:pt x="429" y="7"/>
                      <a:pt x="428" y="7"/>
                      <a:pt x="428" y="7"/>
                    </a:cubicBezTo>
                    <a:cubicBezTo>
                      <a:pt x="427" y="8"/>
                      <a:pt x="426" y="8"/>
                      <a:pt x="426" y="9"/>
                    </a:cubicBezTo>
                    <a:cubicBezTo>
                      <a:pt x="425" y="9"/>
                      <a:pt x="424" y="10"/>
                      <a:pt x="424" y="10"/>
                    </a:cubicBezTo>
                    <a:cubicBezTo>
                      <a:pt x="423" y="11"/>
                      <a:pt x="422" y="11"/>
                      <a:pt x="422" y="12"/>
                    </a:cubicBezTo>
                    <a:cubicBezTo>
                      <a:pt x="421" y="12"/>
                      <a:pt x="421" y="13"/>
                      <a:pt x="420" y="13"/>
                    </a:cubicBezTo>
                    <a:cubicBezTo>
                      <a:pt x="419" y="14"/>
                      <a:pt x="419" y="14"/>
                      <a:pt x="418" y="15"/>
                    </a:cubicBezTo>
                    <a:cubicBezTo>
                      <a:pt x="418" y="15"/>
                      <a:pt x="417" y="16"/>
                      <a:pt x="416" y="17"/>
                    </a:cubicBezTo>
                    <a:cubicBezTo>
                      <a:pt x="416" y="17"/>
                      <a:pt x="416" y="18"/>
                      <a:pt x="415" y="18"/>
                    </a:cubicBezTo>
                    <a:cubicBezTo>
                      <a:pt x="415" y="19"/>
                      <a:pt x="414" y="20"/>
                      <a:pt x="413" y="21"/>
                    </a:cubicBezTo>
                    <a:cubicBezTo>
                      <a:pt x="413" y="21"/>
                      <a:pt x="413" y="22"/>
                      <a:pt x="412" y="22"/>
                    </a:cubicBezTo>
                    <a:cubicBezTo>
                      <a:pt x="412" y="23"/>
                      <a:pt x="411" y="24"/>
                      <a:pt x="411" y="24"/>
                    </a:cubicBezTo>
                    <a:cubicBezTo>
                      <a:pt x="410" y="25"/>
                      <a:pt x="410" y="26"/>
                      <a:pt x="410" y="27"/>
                    </a:cubicBezTo>
                    <a:cubicBezTo>
                      <a:pt x="409" y="27"/>
                      <a:pt x="409" y="28"/>
                      <a:pt x="408" y="29"/>
                    </a:cubicBezTo>
                    <a:cubicBezTo>
                      <a:pt x="408" y="30"/>
                      <a:pt x="408" y="30"/>
                      <a:pt x="407" y="31"/>
                    </a:cubicBezTo>
                    <a:cubicBezTo>
                      <a:pt x="407" y="32"/>
                      <a:pt x="407" y="32"/>
                      <a:pt x="407" y="33"/>
                    </a:cubicBezTo>
                    <a:cubicBezTo>
                      <a:pt x="315" y="275"/>
                      <a:pt x="72" y="242"/>
                      <a:pt x="62" y="240"/>
                    </a:cubicBezTo>
                    <a:cubicBezTo>
                      <a:pt x="34" y="236"/>
                      <a:pt x="9" y="255"/>
                      <a:pt x="5" y="282"/>
                    </a:cubicBezTo>
                    <a:cubicBezTo>
                      <a:pt x="0" y="309"/>
                      <a:pt x="19" y="335"/>
                      <a:pt x="46" y="339"/>
                    </a:cubicBezTo>
                    <a:close/>
                  </a:path>
                </a:pathLst>
              </a:custGeom>
              <a:grpFill/>
              <a:ln>
                <a:solidFill>
                  <a:schemeClr val="accent1"/>
                </a:solidFill>
              </a:ln>
            </p:spPr>
            <p:txBody>
              <a:bodyPr vert="horz" wrap="square" lIns="91440" tIns="45720" rIns="91440" bIns="45720" numCol="1" anchor="t" anchorCtr="0" compatLnSpc="1">
                <a:prstTxWarp prst="textNoShape">
                  <a:avLst/>
                </a:prstTxWarp>
              </a:bodyPr>
              <a:lstStyle/>
              <a:p>
                <a:endParaRPr lang="en-US" dirty="0">
                  <a:solidFill>
                    <a:srgbClr val="000000"/>
                  </a:solidFill>
                  <a:uFillTx/>
                </a:endParaRPr>
              </a:p>
            </p:txBody>
          </p:sp>
          <p:sp>
            <p:nvSpPr>
              <p:cNvPr id="53" name="Freeform 20"/>
              <p:cNvSpPr>
                <a:spLocks noEditPoints="1"/>
              </p:cNvSpPr>
              <p:nvPr/>
            </p:nvSpPr>
            <p:spPr bwMode="auto">
              <a:xfrm>
                <a:off x="2593" y="595"/>
                <a:ext cx="2494" cy="2058"/>
              </a:xfrm>
              <a:custGeom>
                <a:avLst/>
                <a:gdLst>
                  <a:gd name="T0" fmla="*/ 36 w 1350"/>
                  <a:gd name="T1" fmla="*/ 856 h 1113"/>
                  <a:gd name="T2" fmla="*/ 36 w 1350"/>
                  <a:gd name="T3" fmla="*/ 856 h 1113"/>
                  <a:gd name="T4" fmla="*/ 1 w 1350"/>
                  <a:gd name="T5" fmla="*/ 918 h 1113"/>
                  <a:gd name="T6" fmla="*/ 44 w 1350"/>
                  <a:gd name="T7" fmla="*/ 975 h 1113"/>
                  <a:gd name="T8" fmla="*/ 312 w 1350"/>
                  <a:gd name="T9" fmla="*/ 947 h 1113"/>
                  <a:gd name="T10" fmla="*/ 675 w 1350"/>
                  <a:gd name="T11" fmla="*/ 1113 h 1113"/>
                  <a:gd name="T12" fmla="*/ 1039 w 1350"/>
                  <a:gd name="T13" fmla="*/ 946 h 1113"/>
                  <a:gd name="T14" fmla="*/ 1306 w 1350"/>
                  <a:gd name="T15" fmla="*/ 973 h 1113"/>
                  <a:gd name="T16" fmla="*/ 1349 w 1350"/>
                  <a:gd name="T17" fmla="*/ 917 h 1113"/>
                  <a:gd name="T18" fmla="*/ 1314 w 1350"/>
                  <a:gd name="T19" fmla="*/ 854 h 1113"/>
                  <a:gd name="T20" fmla="*/ 1199 w 1350"/>
                  <a:gd name="T21" fmla="*/ 641 h 1113"/>
                  <a:gd name="T22" fmla="*/ 1183 w 1350"/>
                  <a:gd name="T23" fmla="*/ 523 h 1113"/>
                  <a:gd name="T24" fmla="*/ 675 w 1350"/>
                  <a:gd name="T25" fmla="*/ 0 h 1113"/>
                  <a:gd name="T26" fmla="*/ 167 w 1350"/>
                  <a:gd name="T27" fmla="*/ 523 h 1113"/>
                  <a:gd name="T28" fmla="*/ 151 w 1350"/>
                  <a:gd name="T29" fmla="*/ 642 h 1113"/>
                  <a:gd name="T30" fmla="*/ 36 w 1350"/>
                  <a:gd name="T31" fmla="*/ 856 h 1113"/>
                  <a:gd name="T32" fmla="*/ 248 w 1350"/>
                  <a:gd name="T33" fmla="*/ 664 h 1113"/>
                  <a:gd name="T34" fmla="*/ 267 w 1350"/>
                  <a:gd name="T35" fmla="*/ 528 h 1113"/>
                  <a:gd name="T36" fmla="*/ 675 w 1350"/>
                  <a:gd name="T37" fmla="*/ 100 h 1113"/>
                  <a:gd name="T38" fmla="*/ 1083 w 1350"/>
                  <a:gd name="T39" fmla="*/ 528 h 1113"/>
                  <a:gd name="T40" fmla="*/ 1102 w 1350"/>
                  <a:gd name="T41" fmla="*/ 663 h 1113"/>
                  <a:gd name="T42" fmla="*/ 1205 w 1350"/>
                  <a:gd name="T43" fmla="*/ 893 h 1113"/>
                  <a:gd name="T44" fmla="*/ 1065 w 1350"/>
                  <a:gd name="T45" fmla="*/ 840 h 1113"/>
                  <a:gd name="T46" fmla="*/ 1027 w 1350"/>
                  <a:gd name="T47" fmla="*/ 826 h 1113"/>
                  <a:gd name="T48" fmla="*/ 991 w 1350"/>
                  <a:gd name="T49" fmla="*/ 846 h 1113"/>
                  <a:gd name="T50" fmla="*/ 675 w 1350"/>
                  <a:gd name="T51" fmla="*/ 1013 h 1113"/>
                  <a:gd name="T52" fmla="*/ 360 w 1350"/>
                  <a:gd name="T53" fmla="*/ 847 h 1113"/>
                  <a:gd name="T54" fmla="*/ 324 w 1350"/>
                  <a:gd name="T55" fmla="*/ 827 h 1113"/>
                  <a:gd name="T56" fmla="*/ 320 w 1350"/>
                  <a:gd name="T57" fmla="*/ 827 h 1113"/>
                  <a:gd name="T58" fmla="*/ 285 w 1350"/>
                  <a:gd name="T59" fmla="*/ 841 h 1113"/>
                  <a:gd name="T60" fmla="*/ 145 w 1350"/>
                  <a:gd name="T61" fmla="*/ 895 h 1113"/>
                  <a:gd name="T62" fmla="*/ 248 w 1350"/>
                  <a:gd name="T63" fmla="*/ 664 h 1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50" h="1113">
                    <a:moveTo>
                      <a:pt x="36" y="856"/>
                    </a:moveTo>
                    <a:cubicBezTo>
                      <a:pt x="36" y="856"/>
                      <a:pt x="36" y="856"/>
                      <a:pt x="36" y="856"/>
                    </a:cubicBezTo>
                    <a:cubicBezTo>
                      <a:pt x="13" y="868"/>
                      <a:pt x="0" y="893"/>
                      <a:pt x="1" y="918"/>
                    </a:cubicBezTo>
                    <a:cubicBezTo>
                      <a:pt x="3" y="944"/>
                      <a:pt x="20" y="966"/>
                      <a:pt x="44" y="975"/>
                    </a:cubicBezTo>
                    <a:cubicBezTo>
                      <a:pt x="164" y="1019"/>
                      <a:pt x="257" y="983"/>
                      <a:pt x="312" y="947"/>
                    </a:cubicBezTo>
                    <a:cubicBezTo>
                      <a:pt x="407" y="1053"/>
                      <a:pt x="537" y="1113"/>
                      <a:pt x="675" y="1113"/>
                    </a:cubicBezTo>
                    <a:cubicBezTo>
                      <a:pt x="813" y="1113"/>
                      <a:pt x="944" y="1053"/>
                      <a:pt x="1039" y="946"/>
                    </a:cubicBezTo>
                    <a:cubicBezTo>
                      <a:pt x="1094" y="982"/>
                      <a:pt x="1186" y="1017"/>
                      <a:pt x="1306" y="973"/>
                    </a:cubicBezTo>
                    <a:cubicBezTo>
                      <a:pt x="1330" y="964"/>
                      <a:pt x="1347" y="942"/>
                      <a:pt x="1349" y="917"/>
                    </a:cubicBezTo>
                    <a:cubicBezTo>
                      <a:pt x="1350" y="891"/>
                      <a:pt x="1337" y="866"/>
                      <a:pt x="1314" y="854"/>
                    </a:cubicBezTo>
                    <a:cubicBezTo>
                      <a:pt x="1265" y="828"/>
                      <a:pt x="1224" y="753"/>
                      <a:pt x="1199" y="641"/>
                    </a:cubicBezTo>
                    <a:cubicBezTo>
                      <a:pt x="1191" y="605"/>
                      <a:pt x="1186" y="566"/>
                      <a:pt x="1183" y="523"/>
                    </a:cubicBezTo>
                    <a:cubicBezTo>
                      <a:pt x="1167" y="230"/>
                      <a:pt x="944" y="0"/>
                      <a:pt x="675" y="0"/>
                    </a:cubicBezTo>
                    <a:cubicBezTo>
                      <a:pt x="406" y="0"/>
                      <a:pt x="183" y="230"/>
                      <a:pt x="167" y="523"/>
                    </a:cubicBezTo>
                    <a:cubicBezTo>
                      <a:pt x="164" y="566"/>
                      <a:pt x="159" y="605"/>
                      <a:pt x="151" y="642"/>
                    </a:cubicBezTo>
                    <a:cubicBezTo>
                      <a:pt x="126" y="754"/>
                      <a:pt x="85" y="830"/>
                      <a:pt x="36" y="856"/>
                    </a:cubicBezTo>
                    <a:close/>
                    <a:moveTo>
                      <a:pt x="248" y="664"/>
                    </a:moveTo>
                    <a:cubicBezTo>
                      <a:pt x="258" y="622"/>
                      <a:pt x="264" y="577"/>
                      <a:pt x="267" y="528"/>
                    </a:cubicBezTo>
                    <a:cubicBezTo>
                      <a:pt x="280" y="288"/>
                      <a:pt x="459" y="100"/>
                      <a:pt x="675" y="100"/>
                    </a:cubicBezTo>
                    <a:cubicBezTo>
                      <a:pt x="891" y="100"/>
                      <a:pt x="1070" y="288"/>
                      <a:pt x="1083" y="528"/>
                    </a:cubicBezTo>
                    <a:cubicBezTo>
                      <a:pt x="1086" y="577"/>
                      <a:pt x="1092" y="621"/>
                      <a:pt x="1102" y="663"/>
                    </a:cubicBezTo>
                    <a:cubicBezTo>
                      <a:pt x="1119" y="738"/>
                      <a:pt x="1150" y="830"/>
                      <a:pt x="1205" y="893"/>
                    </a:cubicBezTo>
                    <a:cubicBezTo>
                      <a:pt x="1138" y="896"/>
                      <a:pt x="1091" y="863"/>
                      <a:pt x="1065" y="840"/>
                    </a:cubicBezTo>
                    <a:cubicBezTo>
                      <a:pt x="1055" y="830"/>
                      <a:pt x="1041" y="825"/>
                      <a:pt x="1027" y="826"/>
                    </a:cubicBezTo>
                    <a:cubicBezTo>
                      <a:pt x="1012" y="828"/>
                      <a:pt x="999" y="835"/>
                      <a:pt x="991" y="846"/>
                    </a:cubicBezTo>
                    <a:cubicBezTo>
                      <a:pt x="913" y="953"/>
                      <a:pt x="798" y="1013"/>
                      <a:pt x="675" y="1013"/>
                    </a:cubicBezTo>
                    <a:cubicBezTo>
                      <a:pt x="553" y="1013"/>
                      <a:pt x="438" y="953"/>
                      <a:pt x="360" y="847"/>
                    </a:cubicBezTo>
                    <a:cubicBezTo>
                      <a:pt x="351" y="836"/>
                      <a:pt x="338" y="829"/>
                      <a:pt x="324" y="827"/>
                    </a:cubicBezTo>
                    <a:cubicBezTo>
                      <a:pt x="322" y="827"/>
                      <a:pt x="321" y="827"/>
                      <a:pt x="320" y="827"/>
                    </a:cubicBezTo>
                    <a:cubicBezTo>
                      <a:pt x="307" y="827"/>
                      <a:pt x="295" y="832"/>
                      <a:pt x="285" y="841"/>
                    </a:cubicBezTo>
                    <a:cubicBezTo>
                      <a:pt x="260" y="865"/>
                      <a:pt x="212" y="898"/>
                      <a:pt x="145" y="895"/>
                    </a:cubicBezTo>
                    <a:cubicBezTo>
                      <a:pt x="200" y="832"/>
                      <a:pt x="231" y="739"/>
                      <a:pt x="248" y="664"/>
                    </a:cubicBezTo>
                    <a:close/>
                  </a:path>
                </a:pathLst>
              </a:custGeom>
              <a:grpFill/>
              <a:ln>
                <a:solidFill>
                  <a:schemeClr val="accent1"/>
                </a:solidFill>
              </a:ln>
            </p:spPr>
            <p:txBody>
              <a:bodyPr vert="horz" wrap="square" lIns="91440" tIns="45720" rIns="91440" bIns="45720" numCol="1" anchor="t" anchorCtr="0" compatLnSpc="1">
                <a:prstTxWarp prst="textNoShape">
                  <a:avLst/>
                </a:prstTxWarp>
              </a:bodyPr>
              <a:lstStyle/>
              <a:p>
                <a:endParaRPr lang="en-US" dirty="0">
                  <a:solidFill>
                    <a:srgbClr val="000000"/>
                  </a:solidFill>
                  <a:uFillTx/>
                </a:endParaRPr>
              </a:p>
            </p:txBody>
          </p:sp>
          <p:sp>
            <p:nvSpPr>
              <p:cNvPr id="54" name="Freeform 21"/>
              <p:cNvSpPr>
                <a:spLocks noEditPoints="1"/>
              </p:cNvSpPr>
              <p:nvPr/>
            </p:nvSpPr>
            <p:spPr bwMode="auto">
              <a:xfrm>
                <a:off x="2189" y="2606"/>
                <a:ext cx="3304" cy="1712"/>
              </a:xfrm>
              <a:custGeom>
                <a:avLst/>
                <a:gdLst>
                  <a:gd name="T0" fmla="*/ 1301 w 1789"/>
                  <a:gd name="T1" fmla="*/ 7 h 926"/>
                  <a:gd name="T2" fmla="*/ 1247 w 1789"/>
                  <a:gd name="T3" fmla="*/ 20 h 926"/>
                  <a:gd name="T4" fmla="*/ 894 w 1789"/>
                  <a:gd name="T5" fmla="*/ 154 h 926"/>
                  <a:gd name="T6" fmla="*/ 541 w 1789"/>
                  <a:gd name="T7" fmla="*/ 20 h 926"/>
                  <a:gd name="T8" fmla="*/ 487 w 1789"/>
                  <a:gd name="T9" fmla="*/ 7 h 926"/>
                  <a:gd name="T10" fmla="*/ 17 w 1789"/>
                  <a:gd name="T11" fmla="*/ 583 h 926"/>
                  <a:gd name="T12" fmla="*/ 190 w 1789"/>
                  <a:gd name="T13" fmla="*/ 845 h 926"/>
                  <a:gd name="T14" fmla="*/ 861 w 1789"/>
                  <a:gd name="T15" fmla="*/ 926 h 926"/>
                  <a:gd name="T16" fmla="*/ 1590 w 1789"/>
                  <a:gd name="T17" fmla="*/ 844 h 926"/>
                  <a:gd name="T18" fmla="*/ 1771 w 1789"/>
                  <a:gd name="T19" fmla="*/ 581 h 926"/>
                  <a:gd name="T20" fmla="*/ 1301 w 1789"/>
                  <a:gd name="T21" fmla="*/ 7 h 926"/>
                  <a:gd name="T22" fmla="*/ 1568 w 1789"/>
                  <a:gd name="T23" fmla="*/ 747 h 926"/>
                  <a:gd name="T24" fmla="*/ 861 w 1789"/>
                  <a:gd name="T25" fmla="*/ 826 h 926"/>
                  <a:gd name="T26" fmla="*/ 215 w 1789"/>
                  <a:gd name="T27" fmla="*/ 748 h 926"/>
                  <a:gd name="T28" fmla="*/ 116 w 1789"/>
                  <a:gd name="T29" fmla="*/ 597 h 926"/>
                  <a:gd name="T30" fmla="*/ 492 w 1789"/>
                  <a:gd name="T31" fmla="*/ 112 h 926"/>
                  <a:gd name="T32" fmla="*/ 894 w 1789"/>
                  <a:gd name="T33" fmla="*/ 254 h 926"/>
                  <a:gd name="T34" fmla="*/ 1296 w 1789"/>
                  <a:gd name="T35" fmla="*/ 112 h 926"/>
                  <a:gd name="T36" fmla="*/ 1672 w 1789"/>
                  <a:gd name="T37" fmla="*/ 595 h 926"/>
                  <a:gd name="T38" fmla="*/ 1568 w 1789"/>
                  <a:gd name="T39" fmla="*/ 747 h 9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89" h="926">
                    <a:moveTo>
                      <a:pt x="1301" y="7"/>
                    </a:moveTo>
                    <a:cubicBezTo>
                      <a:pt x="1282" y="0"/>
                      <a:pt x="1261" y="5"/>
                      <a:pt x="1247" y="20"/>
                    </a:cubicBezTo>
                    <a:cubicBezTo>
                      <a:pt x="1170" y="104"/>
                      <a:pt x="1038" y="154"/>
                      <a:pt x="894" y="154"/>
                    </a:cubicBezTo>
                    <a:cubicBezTo>
                      <a:pt x="750" y="154"/>
                      <a:pt x="618" y="104"/>
                      <a:pt x="541" y="20"/>
                    </a:cubicBezTo>
                    <a:cubicBezTo>
                      <a:pt x="527" y="6"/>
                      <a:pt x="506" y="0"/>
                      <a:pt x="487" y="7"/>
                    </a:cubicBezTo>
                    <a:cubicBezTo>
                      <a:pt x="129" y="136"/>
                      <a:pt x="39" y="423"/>
                      <a:pt x="17" y="583"/>
                    </a:cubicBezTo>
                    <a:cubicBezTo>
                      <a:pt x="0" y="702"/>
                      <a:pt x="75" y="815"/>
                      <a:pt x="190" y="845"/>
                    </a:cubicBezTo>
                    <a:cubicBezTo>
                      <a:pt x="398" y="899"/>
                      <a:pt x="624" y="926"/>
                      <a:pt x="861" y="926"/>
                    </a:cubicBezTo>
                    <a:cubicBezTo>
                      <a:pt x="1187" y="926"/>
                      <a:pt x="1458" y="875"/>
                      <a:pt x="1590" y="844"/>
                    </a:cubicBezTo>
                    <a:cubicBezTo>
                      <a:pt x="1711" y="817"/>
                      <a:pt x="1789" y="703"/>
                      <a:pt x="1771" y="581"/>
                    </a:cubicBezTo>
                    <a:cubicBezTo>
                      <a:pt x="1749" y="422"/>
                      <a:pt x="1658" y="135"/>
                      <a:pt x="1301" y="7"/>
                    </a:cubicBezTo>
                    <a:close/>
                    <a:moveTo>
                      <a:pt x="1568" y="747"/>
                    </a:moveTo>
                    <a:cubicBezTo>
                      <a:pt x="1439" y="777"/>
                      <a:pt x="1177" y="826"/>
                      <a:pt x="861" y="826"/>
                    </a:cubicBezTo>
                    <a:cubicBezTo>
                      <a:pt x="632" y="826"/>
                      <a:pt x="415" y="800"/>
                      <a:pt x="215" y="748"/>
                    </a:cubicBezTo>
                    <a:cubicBezTo>
                      <a:pt x="149" y="731"/>
                      <a:pt x="106" y="666"/>
                      <a:pt x="116" y="597"/>
                    </a:cubicBezTo>
                    <a:cubicBezTo>
                      <a:pt x="134" y="464"/>
                      <a:pt x="208" y="228"/>
                      <a:pt x="492" y="112"/>
                    </a:cubicBezTo>
                    <a:cubicBezTo>
                      <a:pt x="589" y="202"/>
                      <a:pt x="737" y="254"/>
                      <a:pt x="894" y="254"/>
                    </a:cubicBezTo>
                    <a:cubicBezTo>
                      <a:pt x="1051" y="254"/>
                      <a:pt x="1199" y="202"/>
                      <a:pt x="1296" y="112"/>
                    </a:cubicBezTo>
                    <a:cubicBezTo>
                      <a:pt x="1580" y="228"/>
                      <a:pt x="1654" y="462"/>
                      <a:pt x="1672" y="595"/>
                    </a:cubicBezTo>
                    <a:cubicBezTo>
                      <a:pt x="1682" y="666"/>
                      <a:pt x="1637" y="731"/>
                      <a:pt x="1568" y="747"/>
                    </a:cubicBezTo>
                    <a:close/>
                  </a:path>
                </a:pathLst>
              </a:custGeom>
              <a:grpFill/>
              <a:ln>
                <a:solidFill>
                  <a:schemeClr val="accent1"/>
                </a:solidFill>
              </a:ln>
            </p:spPr>
            <p:txBody>
              <a:bodyPr vert="horz" wrap="square" lIns="91440" tIns="45720" rIns="91440" bIns="45720" numCol="1" anchor="t" anchorCtr="0" compatLnSpc="1">
                <a:prstTxWarp prst="textNoShape">
                  <a:avLst/>
                </a:prstTxWarp>
              </a:bodyPr>
              <a:lstStyle/>
              <a:p>
                <a:endParaRPr lang="en-US" dirty="0">
                  <a:solidFill>
                    <a:srgbClr val="000000"/>
                  </a:solidFill>
                  <a:uFillTx/>
                </a:endParaRPr>
              </a:p>
            </p:txBody>
          </p:sp>
        </p:grpSp>
        <p:sp>
          <p:nvSpPr>
            <p:cNvPr id="26" name="TextBox 25"/>
            <p:cNvSpPr txBox="1">
              <a:spLocks/>
            </p:cNvSpPr>
            <p:nvPr/>
          </p:nvSpPr>
          <p:spPr>
            <a:xfrm>
              <a:off x="4219050" y="5289123"/>
              <a:ext cx="970843" cy="184666"/>
            </a:xfrm>
            <a:prstGeom prst="rect">
              <a:avLst/>
            </a:prstGeom>
            <a:noFill/>
          </p:spPr>
          <p:txBody>
            <a:bodyPr wrap="none" lIns="0" tIns="0" rIns="0" bIns="0" rtlCol="0">
              <a:spAutoFit/>
            </a:bodyPr>
            <a:lstStyle/>
            <a:p>
              <a:r>
                <a:rPr lang="en-US" sz="1200" dirty="0">
                  <a:uFillTx/>
                </a:rPr>
                <a:t>Security Team</a:t>
              </a:r>
            </a:p>
          </p:txBody>
        </p:sp>
        <p:sp>
          <p:nvSpPr>
            <p:cNvPr id="27" name="Freeform 160"/>
            <p:cNvSpPr>
              <a:spLocks noEditPoints="1"/>
            </p:cNvSpPr>
            <p:nvPr/>
          </p:nvSpPr>
          <p:spPr bwMode="auto">
            <a:xfrm>
              <a:off x="4399431" y="2626271"/>
              <a:ext cx="450063" cy="283810"/>
            </a:xfrm>
            <a:custGeom>
              <a:avLst/>
              <a:gdLst>
                <a:gd name="T0" fmla="*/ 730 w 888"/>
                <a:gd name="T1" fmla="*/ 247 h 560"/>
                <a:gd name="T2" fmla="*/ 716 w 888"/>
                <a:gd name="T3" fmla="*/ 248 h 560"/>
                <a:gd name="T4" fmla="*/ 502 w 888"/>
                <a:gd name="T5" fmla="*/ 25 h 560"/>
                <a:gd name="T6" fmla="*/ 210 w 888"/>
                <a:gd name="T7" fmla="*/ 149 h 560"/>
                <a:gd name="T8" fmla="*/ 63 w 888"/>
                <a:gd name="T9" fmla="*/ 207 h 560"/>
                <a:gd name="T10" fmla="*/ 0 w 888"/>
                <a:gd name="T11" fmla="*/ 354 h 560"/>
                <a:gd name="T12" fmla="*/ 191 w 888"/>
                <a:gd name="T13" fmla="*/ 559 h 560"/>
                <a:gd name="T14" fmla="*/ 546 w 888"/>
                <a:gd name="T15" fmla="*/ 560 h 560"/>
                <a:gd name="T16" fmla="*/ 730 w 888"/>
                <a:gd name="T17" fmla="*/ 560 h 560"/>
                <a:gd name="T18" fmla="*/ 888 w 888"/>
                <a:gd name="T19" fmla="*/ 404 h 560"/>
                <a:gd name="T20" fmla="*/ 730 w 888"/>
                <a:gd name="T21" fmla="*/ 247 h 560"/>
                <a:gd name="T22" fmla="*/ 730 w 888"/>
                <a:gd name="T23" fmla="*/ 528 h 560"/>
                <a:gd name="T24" fmla="*/ 546 w 888"/>
                <a:gd name="T25" fmla="*/ 528 h 560"/>
                <a:gd name="T26" fmla="*/ 191 w 888"/>
                <a:gd name="T27" fmla="*/ 527 h 560"/>
                <a:gd name="T28" fmla="*/ 32 w 888"/>
                <a:gd name="T29" fmla="*/ 354 h 560"/>
                <a:gd name="T30" fmla="*/ 85 w 888"/>
                <a:gd name="T31" fmla="*/ 230 h 560"/>
                <a:gd name="T32" fmla="*/ 210 w 888"/>
                <a:gd name="T33" fmla="*/ 181 h 560"/>
                <a:gd name="T34" fmla="*/ 228 w 888"/>
                <a:gd name="T35" fmla="*/ 181 h 560"/>
                <a:gd name="T36" fmla="*/ 237 w 888"/>
                <a:gd name="T37" fmla="*/ 165 h 560"/>
                <a:gd name="T38" fmla="*/ 442 w 888"/>
                <a:gd name="T39" fmla="*/ 51 h 560"/>
                <a:gd name="T40" fmla="*/ 496 w 888"/>
                <a:gd name="T41" fmla="*/ 56 h 560"/>
                <a:gd name="T42" fmla="*/ 684 w 888"/>
                <a:gd name="T43" fmla="*/ 253 h 560"/>
                <a:gd name="T44" fmla="*/ 689 w 888"/>
                <a:gd name="T45" fmla="*/ 283 h 560"/>
                <a:gd name="T46" fmla="*/ 719 w 888"/>
                <a:gd name="T47" fmla="*/ 280 h 560"/>
                <a:gd name="T48" fmla="*/ 730 w 888"/>
                <a:gd name="T49" fmla="*/ 279 h 560"/>
                <a:gd name="T50" fmla="*/ 856 w 888"/>
                <a:gd name="T51" fmla="*/ 404 h 560"/>
                <a:gd name="T52" fmla="*/ 730 w 888"/>
                <a:gd name="T53" fmla="*/ 528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88" h="560">
                  <a:moveTo>
                    <a:pt x="730" y="247"/>
                  </a:moveTo>
                  <a:cubicBezTo>
                    <a:pt x="725" y="247"/>
                    <a:pt x="721" y="247"/>
                    <a:pt x="716" y="248"/>
                  </a:cubicBezTo>
                  <a:cubicBezTo>
                    <a:pt x="699" y="136"/>
                    <a:pt x="616" y="49"/>
                    <a:pt x="502" y="25"/>
                  </a:cubicBezTo>
                  <a:cubicBezTo>
                    <a:pt x="386" y="0"/>
                    <a:pt x="272" y="49"/>
                    <a:pt x="210" y="149"/>
                  </a:cubicBezTo>
                  <a:cubicBezTo>
                    <a:pt x="154" y="149"/>
                    <a:pt x="103" y="169"/>
                    <a:pt x="63" y="207"/>
                  </a:cubicBezTo>
                  <a:cubicBezTo>
                    <a:pt x="23" y="246"/>
                    <a:pt x="0" y="298"/>
                    <a:pt x="0" y="354"/>
                  </a:cubicBezTo>
                  <a:cubicBezTo>
                    <a:pt x="0" y="462"/>
                    <a:pt x="83" y="550"/>
                    <a:pt x="191" y="559"/>
                  </a:cubicBezTo>
                  <a:cubicBezTo>
                    <a:pt x="546" y="560"/>
                    <a:pt x="546" y="560"/>
                    <a:pt x="546" y="560"/>
                  </a:cubicBezTo>
                  <a:cubicBezTo>
                    <a:pt x="730" y="560"/>
                    <a:pt x="730" y="560"/>
                    <a:pt x="730" y="560"/>
                  </a:cubicBezTo>
                  <a:cubicBezTo>
                    <a:pt x="817" y="560"/>
                    <a:pt x="888" y="490"/>
                    <a:pt x="888" y="404"/>
                  </a:cubicBezTo>
                  <a:cubicBezTo>
                    <a:pt x="888" y="317"/>
                    <a:pt x="817" y="247"/>
                    <a:pt x="730" y="247"/>
                  </a:cubicBezTo>
                  <a:close/>
                  <a:moveTo>
                    <a:pt x="730" y="528"/>
                  </a:moveTo>
                  <a:cubicBezTo>
                    <a:pt x="546" y="528"/>
                    <a:pt x="546" y="528"/>
                    <a:pt x="546" y="528"/>
                  </a:cubicBezTo>
                  <a:cubicBezTo>
                    <a:pt x="191" y="527"/>
                    <a:pt x="191" y="527"/>
                    <a:pt x="191" y="527"/>
                  </a:cubicBezTo>
                  <a:cubicBezTo>
                    <a:pt x="102" y="520"/>
                    <a:pt x="32" y="445"/>
                    <a:pt x="32" y="354"/>
                  </a:cubicBezTo>
                  <a:cubicBezTo>
                    <a:pt x="32" y="307"/>
                    <a:pt x="51" y="263"/>
                    <a:pt x="85" y="230"/>
                  </a:cubicBezTo>
                  <a:cubicBezTo>
                    <a:pt x="119" y="198"/>
                    <a:pt x="162" y="181"/>
                    <a:pt x="210" y="181"/>
                  </a:cubicBezTo>
                  <a:cubicBezTo>
                    <a:pt x="228" y="181"/>
                    <a:pt x="228" y="181"/>
                    <a:pt x="228" y="181"/>
                  </a:cubicBezTo>
                  <a:cubicBezTo>
                    <a:pt x="237" y="165"/>
                    <a:pt x="237" y="165"/>
                    <a:pt x="237" y="165"/>
                  </a:cubicBezTo>
                  <a:cubicBezTo>
                    <a:pt x="282" y="93"/>
                    <a:pt x="358" y="51"/>
                    <a:pt x="442" y="51"/>
                  </a:cubicBezTo>
                  <a:cubicBezTo>
                    <a:pt x="460" y="51"/>
                    <a:pt x="478" y="52"/>
                    <a:pt x="496" y="56"/>
                  </a:cubicBezTo>
                  <a:cubicBezTo>
                    <a:pt x="597" y="78"/>
                    <a:pt x="669" y="153"/>
                    <a:pt x="684" y="253"/>
                  </a:cubicBezTo>
                  <a:cubicBezTo>
                    <a:pt x="689" y="283"/>
                    <a:pt x="689" y="283"/>
                    <a:pt x="689" y="283"/>
                  </a:cubicBezTo>
                  <a:cubicBezTo>
                    <a:pt x="719" y="280"/>
                    <a:pt x="719" y="280"/>
                    <a:pt x="719" y="280"/>
                  </a:cubicBezTo>
                  <a:cubicBezTo>
                    <a:pt x="723" y="279"/>
                    <a:pt x="726" y="279"/>
                    <a:pt x="730" y="279"/>
                  </a:cubicBezTo>
                  <a:cubicBezTo>
                    <a:pt x="799" y="279"/>
                    <a:pt x="856" y="335"/>
                    <a:pt x="856" y="404"/>
                  </a:cubicBezTo>
                  <a:cubicBezTo>
                    <a:pt x="856" y="472"/>
                    <a:pt x="799" y="528"/>
                    <a:pt x="730" y="528"/>
                  </a:cubicBezTo>
                  <a:close/>
                </a:path>
              </a:pathLst>
            </a:custGeom>
            <a:solidFill>
              <a:srgbClr val="000000"/>
            </a:solidFill>
            <a:ln>
              <a:solidFill>
                <a:srgbClr val="007EB6"/>
              </a:solidFill>
            </a:ln>
          </p:spPr>
          <p:txBody>
            <a:bodyPr vert="horz" wrap="square" lIns="91440" tIns="45720" rIns="91440" bIns="45720" numCol="1" anchor="t" anchorCtr="0" compatLnSpc="1">
              <a:prstTxWarp prst="textNoShape">
                <a:avLst/>
              </a:prstTxWarp>
            </a:bodyPr>
            <a:lstStyle/>
            <a:p>
              <a:endParaRPr lang="en-US" sz="1100" dirty="0">
                <a:solidFill>
                  <a:srgbClr val="000000"/>
                </a:solidFill>
                <a:uFillTx/>
              </a:endParaRPr>
            </a:p>
          </p:txBody>
        </p:sp>
        <p:sp>
          <p:nvSpPr>
            <p:cNvPr id="28" name="Freeform 160"/>
            <p:cNvSpPr>
              <a:spLocks noEditPoints="1"/>
            </p:cNvSpPr>
            <p:nvPr/>
          </p:nvSpPr>
          <p:spPr bwMode="auto">
            <a:xfrm>
              <a:off x="4614186" y="2249092"/>
              <a:ext cx="450063" cy="283810"/>
            </a:xfrm>
            <a:custGeom>
              <a:avLst/>
              <a:gdLst>
                <a:gd name="T0" fmla="*/ 730 w 888"/>
                <a:gd name="T1" fmla="*/ 247 h 560"/>
                <a:gd name="T2" fmla="*/ 716 w 888"/>
                <a:gd name="T3" fmla="*/ 248 h 560"/>
                <a:gd name="T4" fmla="*/ 502 w 888"/>
                <a:gd name="T5" fmla="*/ 25 h 560"/>
                <a:gd name="T6" fmla="*/ 210 w 888"/>
                <a:gd name="T7" fmla="*/ 149 h 560"/>
                <a:gd name="T8" fmla="*/ 63 w 888"/>
                <a:gd name="T9" fmla="*/ 207 h 560"/>
                <a:gd name="T10" fmla="*/ 0 w 888"/>
                <a:gd name="T11" fmla="*/ 354 h 560"/>
                <a:gd name="T12" fmla="*/ 191 w 888"/>
                <a:gd name="T13" fmla="*/ 559 h 560"/>
                <a:gd name="T14" fmla="*/ 546 w 888"/>
                <a:gd name="T15" fmla="*/ 560 h 560"/>
                <a:gd name="T16" fmla="*/ 730 w 888"/>
                <a:gd name="T17" fmla="*/ 560 h 560"/>
                <a:gd name="T18" fmla="*/ 888 w 888"/>
                <a:gd name="T19" fmla="*/ 404 h 560"/>
                <a:gd name="T20" fmla="*/ 730 w 888"/>
                <a:gd name="T21" fmla="*/ 247 h 560"/>
                <a:gd name="T22" fmla="*/ 730 w 888"/>
                <a:gd name="T23" fmla="*/ 528 h 560"/>
                <a:gd name="T24" fmla="*/ 546 w 888"/>
                <a:gd name="T25" fmla="*/ 528 h 560"/>
                <a:gd name="T26" fmla="*/ 191 w 888"/>
                <a:gd name="T27" fmla="*/ 527 h 560"/>
                <a:gd name="T28" fmla="*/ 32 w 888"/>
                <a:gd name="T29" fmla="*/ 354 h 560"/>
                <a:gd name="T30" fmla="*/ 85 w 888"/>
                <a:gd name="T31" fmla="*/ 230 h 560"/>
                <a:gd name="T32" fmla="*/ 210 w 888"/>
                <a:gd name="T33" fmla="*/ 181 h 560"/>
                <a:gd name="T34" fmla="*/ 228 w 888"/>
                <a:gd name="T35" fmla="*/ 181 h 560"/>
                <a:gd name="T36" fmla="*/ 237 w 888"/>
                <a:gd name="T37" fmla="*/ 165 h 560"/>
                <a:gd name="T38" fmla="*/ 442 w 888"/>
                <a:gd name="T39" fmla="*/ 51 h 560"/>
                <a:gd name="T40" fmla="*/ 496 w 888"/>
                <a:gd name="T41" fmla="*/ 56 h 560"/>
                <a:gd name="T42" fmla="*/ 684 w 888"/>
                <a:gd name="T43" fmla="*/ 253 h 560"/>
                <a:gd name="T44" fmla="*/ 689 w 888"/>
                <a:gd name="T45" fmla="*/ 283 h 560"/>
                <a:gd name="T46" fmla="*/ 719 w 888"/>
                <a:gd name="T47" fmla="*/ 280 h 560"/>
                <a:gd name="T48" fmla="*/ 730 w 888"/>
                <a:gd name="T49" fmla="*/ 279 h 560"/>
                <a:gd name="T50" fmla="*/ 856 w 888"/>
                <a:gd name="T51" fmla="*/ 404 h 560"/>
                <a:gd name="T52" fmla="*/ 730 w 888"/>
                <a:gd name="T53" fmla="*/ 528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88" h="560">
                  <a:moveTo>
                    <a:pt x="730" y="247"/>
                  </a:moveTo>
                  <a:cubicBezTo>
                    <a:pt x="725" y="247"/>
                    <a:pt x="721" y="247"/>
                    <a:pt x="716" y="248"/>
                  </a:cubicBezTo>
                  <a:cubicBezTo>
                    <a:pt x="699" y="136"/>
                    <a:pt x="616" y="49"/>
                    <a:pt x="502" y="25"/>
                  </a:cubicBezTo>
                  <a:cubicBezTo>
                    <a:pt x="386" y="0"/>
                    <a:pt x="272" y="49"/>
                    <a:pt x="210" y="149"/>
                  </a:cubicBezTo>
                  <a:cubicBezTo>
                    <a:pt x="154" y="149"/>
                    <a:pt x="103" y="169"/>
                    <a:pt x="63" y="207"/>
                  </a:cubicBezTo>
                  <a:cubicBezTo>
                    <a:pt x="23" y="246"/>
                    <a:pt x="0" y="298"/>
                    <a:pt x="0" y="354"/>
                  </a:cubicBezTo>
                  <a:cubicBezTo>
                    <a:pt x="0" y="462"/>
                    <a:pt x="83" y="550"/>
                    <a:pt x="191" y="559"/>
                  </a:cubicBezTo>
                  <a:cubicBezTo>
                    <a:pt x="546" y="560"/>
                    <a:pt x="546" y="560"/>
                    <a:pt x="546" y="560"/>
                  </a:cubicBezTo>
                  <a:cubicBezTo>
                    <a:pt x="730" y="560"/>
                    <a:pt x="730" y="560"/>
                    <a:pt x="730" y="560"/>
                  </a:cubicBezTo>
                  <a:cubicBezTo>
                    <a:pt x="817" y="560"/>
                    <a:pt x="888" y="490"/>
                    <a:pt x="888" y="404"/>
                  </a:cubicBezTo>
                  <a:cubicBezTo>
                    <a:pt x="888" y="317"/>
                    <a:pt x="817" y="247"/>
                    <a:pt x="730" y="247"/>
                  </a:cubicBezTo>
                  <a:close/>
                  <a:moveTo>
                    <a:pt x="730" y="528"/>
                  </a:moveTo>
                  <a:cubicBezTo>
                    <a:pt x="546" y="528"/>
                    <a:pt x="546" y="528"/>
                    <a:pt x="546" y="528"/>
                  </a:cubicBezTo>
                  <a:cubicBezTo>
                    <a:pt x="191" y="527"/>
                    <a:pt x="191" y="527"/>
                    <a:pt x="191" y="527"/>
                  </a:cubicBezTo>
                  <a:cubicBezTo>
                    <a:pt x="102" y="520"/>
                    <a:pt x="32" y="445"/>
                    <a:pt x="32" y="354"/>
                  </a:cubicBezTo>
                  <a:cubicBezTo>
                    <a:pt x="32" y="307"/>
                    <a:pt x="51" y="263"/>
                    <a:pt x="85" y="230"/>
                  </a:cubicBezTo>
                  <a:cubicBezTo>
                    <a:pt x="119" y="198"/>
                    <a:pt x="162" y="181"/>
                    <a:pt x="210" y="181"/>
                  </a:cubicBezTo>
                  <a:cubicBezTo>
                    <a:pt x="228" y="181"/>
                    <a:pt x="228" y="181"/>
                    <a:pt x="228" y="181"/>
                  </a:cubicBezTo>
                  <a:cubicBezTo>
                    <a:pt x="237" y="165"/>
                    <a:pt x="237" y="165"/>
                    <a:pt x="237" y="165"/>
                  </a:cubicBezTo>
                  <a:cubicBezTo>
                    <a:pt x="282" y="93"/>
                    <a:pt x="358" y="51"/>
                    <a:pt x="442" y="51"/>
                  </a:cubicBezTo>
                  <a:cubicBezTo>
                    <a:pt x="460" y="51"/>
                    <a:pt x="478" y="52"/>
                    <a:pt x="496" y="56"/>
                  </a:cubicBezTo>
                  <a:cubicBezTo>
                    <a:pt x="597" y="78"/>
                    <a:pt x="669" y="153"/>
                    <a:pt x="684" y="253"/>
                  </a:cubicBezTo>
                  <a:cubicBezTo>
                    <a:pt x="689" y="283"/>
                    <a:pt x="689" y="283"/>
                    <a:pt x="689" y="283"/>
                  </a:cubicBezTo>
                  <a:cubicBezTo>
                    <a:pt x="719" y="280"/>
                    <a:pt x="719" y="280"/>
                    <a:pt x="719" y="280"/>
                  </a:cubicBezTo>
                  <a:cubicBezTo>
                    <a:pt x="723" y="279"/>
                    <a:pt x="726" y="279"/>
                    <a:pt x="730" y="279"/>
                  </a:cubicBezTo>
                  <a:cubicBezTo>
                    <a:pt x="799" y="279"/>
                    <a:pt x="856" y="335"/>
                    <a:pt x="856" y="404"/>
                  </a:cubicBezTo>
                  <a:cubicBezTo>
                    <a:pt x="856" y="472"/>
                    <a:pt x="799" y="528"/>
                    <a:pt x="730" y="528"/>
                  </a:cubicBezTo>
                  <a:close/>
                </a:path>
              </a:pathLst>
            </a:custGeom>
            <a:solidFill>
              <a:schemeClr val="accent6">
                <a:lumMod val="40000"/>
                <a:lumOff val="60000"/>
              </a:schemeClr>
            </a:solidFill>
            <a:ln>
              <a:solidFill>
                <a:srgbClr val="F2A900"/>
              </a:solidFill>
            </a:ln>
          </p:spPr>
          <p:txBody>
            <a:bodyPr vert="horz" wrap="square" lIns="91440" tIns="45720" rIns="91440" bIns="45720" numCol="1" anchor="t" anchorCtr="0" compatLnSpc="1">
              <a:prstTxWarp prst="textNoShape">
                <a:avLst/>
              </a:prstTxWarp>
            </a:bodyPr>
            <a:lstStyle/>
            <a:p>
              <a:endParaRPr lang="en-US" sz="1100" dirty="0">
                <a:solidFill>
                  <a:srgbClr val="000000"/>
                </a:solidFill>
                <a:uFillTx/>
              </a:endParaRPr>
            </a:p>
          </p:txBody>
        </p:sp>
        <p:sp>
          <p:nvSpPr>
            <p:cNvPr id="29" name="Freeform 160"/>
            <p:cNvSpPr>
              <a:spLocks noEditPoints="1"/>
            </p:cNvSpPr>
            <p:nvPr/>
          </p:nvSpPr>
          <p:spPr bwMode="auto">
            <a:xfrm>
              <a:off x="4579849" y="3070123"/>
              <a:ext cx="450063" cy="283810"/>
            </a:xfrm>
            <a:custGeom>
              <a:avLst/>
              <a:gdLst>
                <a:gd name="T0" fmla="*/ 730 w 888"/>
                <a:gd name="T1" fmla="*/ 247 h 560"/>
                <a:gd name="T2" fmla="*/ 716 w 888"/>
                <a:gd name="T3" fmla="*/ 248 h 560"/>
                <a:gd name="T4" fmla="*/ 502 w 888"/>
                <a:gd name="T5" fmla="*/ 25 h 560"/>
                <a:gd name="T6" fmla="*/ 210 w 888"/>
                <a:gd name="T7" fmla="*/ 149 h 560"/>
                <a:gd name="T8" fmla="*/ 63 w 888"/>
                <a:gd name="T9" fmla="*/ 207 h 560"/>
                <a:gd name="T10" fmla="*/ 0 w 888"/>
                <a:gd name="T11" fmla="*/ 354 h 560"/>
                <a:gd name="T12" fmla="*/ 191 w 888"/>
                <a:gd name="T13" fmla="*/ 559 h 560"/>
                <a:gd name="T14" fmla="*/ 546 w 888"/>
                <a:gd name="T15" fmla="*/ 560 h 560"/>
                <a:gd name="T16" fmla="*/ 730 w 888"/>
                <a:gd name="T17" fmla="*/ 560 h 560"/>
                <a:gd name="T18" fmla="*/ 888 w 888"/>
                <a:gd name="T19" fmla="*/ 404 h 560"/>
                <a:gd name="T20" fmla="*/ 730 w 888"/>
                <a:gd name="T21" fmla="*/ 247 h 560"/>
                <a:gd name="T22" fmla="*/ 730 w 888"/>
                <a:gd name="T23" fmla="*/ 528 h 560"/>
                <a:gd name="T24" fmla="*/ 546 w 888"/>
                <a:gd name="T25" fmla="*/ 528 h 560"/>
                <a:gd name="T26" fmla="*/ 191 w 888"/>
                <a:gd name="T27" fmla="*/ 527 h 560"/>
                <a:gd name="T28" fmla="*/ 32 w 888"/>
                <a:gd name="T29" fmla="*/ 354 h 560"/>
                <a:gd name="T30" fmla="*/ 85 w 888"/>
                <a:gd name="T31" fmla="*/ 230 h 560"/>
                <a:gd name="T32" fmla="*/ 210 w 888"/>
                <a:gd name="T33" fmla="*/ 181 h 560"/>
                <a:gd name="T34" fmla="*/ 228 w 888"/>
                <a:gd name="T35" fmla="*/ 181 h 560"/>
                <a:gd name="T36" fmla="*/ 237 w 888"/>
                <a:gd name="T37" fmla="*/ 165 h 560"/>
                <a:gd name="T38" fmla="*/ 442 w 888"/>
                <a:gd name="T39" fmla="*/ 51 h 560"/>
                <a:gd name="T40" fmla="*/ 496 w 888"/>
                <a:gd name="T41" fmla="*/ 56 h 560"/>
                <a:gd name="T42" fmla="*/ 684 w 888"/>
                <a:gd name="T43" fmla="*/ 253 h 560"/>
                <a:gd name="T44" fmla="*/ 689 w 888"/>
                <a:gd name="T45" fmla="*/ 283 h 560"/>
                <a:gd name="T46" fmla="*/ 719 w 888"/>
                <a:gd name="T47" fmla="*/ 280 h 560"/>
                <a:gd name="T48" fmla="*/ 730 w 888"/>
                <a:gd name="T49" fmla="*/ 279 h 560"/>
                <a:gd name="T50" fmla="*/ 856 w 888"/>
                <a:gd name="T51" fmla="*/ 404 h 560"/>
                <a:gd name="T52" fmla="*/ 730 w 888"/>
                <a:gd name="T53" fmla="*/ 528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88" h="560">
                  <a:moveTo>
                    <a:pt x="730" y="247"/>
                  </a:moveTo>
                  <a:cubicBezTo>
                    <a:pt x="725" y="247"/>
                    <a:pt x="721" y="247"/>
                    <a:pt x="716" y="248"/>
                  </a:cubicBezTo>
                  <a:cubicBezTo>
                    <a:pt x="699" y="136"/>
                    <a:pt x="616" y="49"/>
                    <a:pt x="502" y="25"/>
                  </a:cubicBezTo>
                  <a:cubicBezTo>
                    <a:pt x="386" y="0"/>
                    <a:pt x="272" y="49"/>
                    <a:pt x="210" y="149"/>
                  </a:cubicBezTo>
                  <a:cubicBezTo>
                    <a:pt x="154" y="149"/>
                    <a:pt x="103" y="169"/>
                    <a:pt x="63" y="207"/>
                  </a:cubicBezTo>
                  <a:cubicBezTo>
                    <a:pt x="23" y="246"/>
                    <a:pt x="0" y="298"/>
                    <a:pt x="0" y="354"/>
                  </a:cubicBezTo>
                  <a:cubicBezTo>
                    <a:pt x="0" y="462"/>
                    <a:pt x="83" y="550"/>
                    <a:pt x="191" y="559"/>
                  </a:cubicBezTo>
                  <a:cubicBezTo>
                    <a:pt x="546" y="560"/>
                    <a:pt x="546" y="560"/>
                    <a:pt x="546" y="560"/>
                  </a:cubicBezTo>
                  <a:cubicBezTo>
                    <a:pt x="730" y="560"/>
                    <a:pt x="730" y="560"/>
                    <a:pt x="730" y="560"/>
                  </a:cubicBezTo>
                  <a:cubicBezTo>
                    <a:pt x="817" y="560"/>
                    <a:pt x="888" y="490"/>
                    <a:pt x="888" y="404"/>
                  </a:cubicBezTo>
                  <a:cubicBezTo>
                    <a:pt x="888" y="317"/>
                    <a:pt x="817" y="247"/>
                    <a:pt x="730" y="247"/>
                  </a:cubicBezTo>
                  <a:close/>
                  <a:moveTo>
                    <a:pt x="730" y="528"/>
                  </a:moveTo>
                  <a:cubicBezTo>
                    <a:pt x="546" y="528"/>
                    <a:pt x="546" y="528"/>
                    <a:pt x="546" y="528"/>
                  </a:cubicBezTo>
                  <a:cubicBezTo>
                    <a:pt x="191" y="527"/>
                    <a:pt x="191" y="527"/>
                    <a:pt x="191" y="527"/>
                  </a:cubicBezTo>
                  <a:cubicBezTo>
                    <a:pt x="102" y="520"/>
                    <a:pt x="32" y="445"/>
                    <a:pt x="32" y="354"/>
                  </a:cubicBezTo>
                  <a:cubicBezTo>
                    <a:pt x="32" y="307"/>
                    <a:pt x="51" y="263"/>
                    <a:pt x="85" y="230"/>
                  </a:cubicBezTo>
                  <a:cubicBezTo>
                    <a:pt x="119" y="198"/>
                    <a:pt x="162" y="181"/>
                    <a:pt x="210" y="181"/>
                  </a:cubicBezTo>
                  <a:cubicBezTo>
                    <a:pt x="228" y="181"/>
                    <a:pt x="228" y="181"/>
                    <a:pt x="228" y="181"/>
                  </a:cubicBezTo>
                  <a:cubicBezTo>
                    <a:pt x="237" y="165"/>
                    <a:pt x="237" y="165"/>
                    <a:pt x="237" y="165"/>
                  </a:cubicBezTo>
                  <a:cubicBezTo>
                    <a:pt x="282" y="93"/>
                    <a:pt x="358" y="51"/>
                    <a:pt x="442" y="51"/>
                  </a:cubicBezTo>
                  <a:cubicBezTo>
                    <a:pt x="460" y="51"/>
                    <a:pt x="478" y="52"/>
                    <a:pt x="496" y="56"/>
                  </a:cubicBezTo>
                  <a:cubicBezTo>
                    <a:pt x="597" y="78"/>
                    <a:pt x="669" y="153"/>
                    <a:pt x="684" y="253"/>
                  </a:cubicBezTo>
                  <a:cubicBezTo>
                    <a:pt x="689" y="283"/>
                    <a:pt x="689" y="283"/>
                    <a:pt x="689" y="283"/>
                  </a:cubicBezTo>
                  <a:cubicBezTo>
                    <a:pt x="719" y="280"/>
                    <a:pt x="719" y="280"/>
                    <a:pt x="719" y="280"/>
                  </a:cubicBezTo>
                  <a:cubicBezTo>
                    <a:pt x="723" y="279"/>
                    <a:pt x="726" y="279"/>
                    <a:pt x="730" y="279"/>
                  </a:cubicBezTo>
                  <a:cubicBezTo>
                    <a:pt x="799" y="279"/>
                    <a:pt x="856" y="335"/>
                    <a:pt x="856" y="404"/>
                  </a:cubicBezTo>
                  <a:cubicBezTo>
                    <a:pt x="856" y="472"/>
                    <a:pt x="799" y="528"/>
                    <a:pt x="730" y="528"/>
                  </a:cubicBezTo>
                  <a:close/>
                </a:path>
              </a:pathLst>
            </a:custGeom>
            <a:solidFill>
              <a:srgbClr val="000000"/>
            </a:solidFill>
            <a:ln>
              <a:solidFill>
                <a:schemeClr val="accent2"/>
              </a:solidFill>
            </a:ln>
          </p:spPr>
          <p:txBody>
            <a:bodyPr vert="horz" wrap="square" lIns="91440" tIns="45720" rIns="91440" bIns="45720" numCol="1" anchor="t" anchorCtr="0" compatLnSpc="1">
              <a:prstTxWarp prst="textNoShape">
                <a:avLst/>
              </a:prstTxWarp>
            </a:bodyPr>
            <a:lstStyle/>
            <a:p>
              <a:endParaRPr lang="en-US" sz="1100" dirty="0">
                <a:solidFill>
                  <a:srgbClr val="000000"/>
                </a:solidFill>
                <a:uFillTx/>
              </a:endParaRPr>
            </a:p>
          </p:txBody>
        </p:sp>
        <p:sp>
          <p:nvSpPr>
            <p:cNvPr id="30" name="Rectangle 29"/>
            <p:cNvSpPr>
              <a:spLocks/>
            </p:cNvSpPr>
            <p:nvPr/>
          </p:nvSpPr>
          <p:spPr>
            <a:xfrm>
              <a:off x="1798069" y="3911631"/>
              <a:ext cx="779012" cy="73627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r>
                <a:rPr lang="en-US" dirty="0">
                  <a:solidFill>
                    <a:schemeClr val="bg1"/>
                  </a:solidFill>
                  <a:uFillTx/>
                </a:rPr>
                <a:t>Tools</a:t>
              </a:r>
            </a:p>
          </p:txBody>
        </p:sp>
        <p:sp>
          <p:nvSpPr>
            <p:cNvPr id="31" name="Rectangle 30"/>
            <p:cNvSpPr>
              <a:spLocks/>
            </p:cNvSpPr>
            <p:nvPr/>
          </p:nvSpPr>
          <p:spPr>
            <a:xfrm>
              <a:off x="3290452" y="3871795"/>
              <a:ext cx="779012" cy="73627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r>
                <a:rPr lang="en-US" dirty="0">
                  <a:solidFill>
                    <a:schemeClr val="bg1"/>
                  </a:solidFill>
                  <a:uFillTx/>
                </a:rPr>
                <a:t>Tools</a:t>
              </a:r>
            </a:p>
          </p:txBody>
        </p:sp>
        <p:sp>
          <p:nvSpPr>
            <p:cNvPr id="32" name="Rectangle 31"/>
            <p:cNvSpPr>
              <a:spLocks/>
            </p:cNvSpPr>
            <p:nvPr/>
          </p:nvSpPr>
          <p:spPr>
            <a:xfrm>
              <a:off x="4354593" y="3888383"/>
              <a:ext cx="779012" cy="73627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r>
                <a:rPr lang="en-US" dirty="0">
                  <a:solidFill>
                    <a:schemeClr val="bg1"/>
                  </a:solidFill>
                  <a:uFillTx/>
                </a:rPr>
                <a:t>Tools</a:t>
              </a:r>
            </a:p>
          </p:txBody>
        </p:sp>
        <p:sp>
          <p:nvSpPr>
            <p:cNvPr id="33" name="Freeform 32"/>
            <p:cNvSpPr>
              <a:spLocks/>
            </p:cNvSpPr>
            <p:nvPr/>
          </p:nvSpPr>
          <p:spPr>
            <a:xfrm>
              <a:off x="964965" y="2505694"/>
              <a:ext cx="840084" cy="1470084"/>
            </a:xfrm>
            <a:custGeom>
              <a:avLst/>
              <a:gdLst>
                <a:gd name="connsiteX0" fmla="*/ 80064 w 840084"/>
                <a:gd name="connsiteY0" fmla="*/ 0 h 1470084"/>
                <a:gd name="connsiteX1" fmla="*/ 32562 w 840084"/>
                <a:gd name="connsiteY1" fmla="*/ 1448789 h 1470084"/>
                <a:gd name="connsiteX2" fmla="*/ 507575 w 840084"/>
                <a:gd name="connsiteY2" fmla="*/ 831272 h 1470084"/>
                <a:gd name="connsiteX3" fmla="*/ 293819 w 840084"/>
                <a:gd name="connsiteY3" fmla="*/ 368135 h 1470084"/>
                <a:gd name="connsiteX4" fmla="*/ 840084 w 840084"/>
                <a:gd name="connsiteY4" fmla="*/ 11875 h 1470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084" h="1470084">
                  <a:moveTo>
                    <a:pt x="80064" y="0"/>
                  </a:moveTo>
                  <a:cubicBezTo>
                    <a:pt x="20687" y="655122"/>
                    <a:pt x="-38690" y="1310244"/>
                    <a:pt x="32562" y="1448789"/>
                  </a:cubicBezTo>
                  <a:cubicBezTo>
                    <a:pt x="103814" y="1587334"/>
                    <a:pt x="464032" y="1011381"/>
                    <a:pt x="507575" y="831272"/>
                  </a:cubicBezTo>
                  <a:cubicBezTo>
                    <a:pt x="551118" y="651163"/>
                    <a:pt x="238401" y="504701"/>
                    <a:pt x="293819" y="368135"/>
                  </a:cubicBezTo>
                  <a:cubicBezTo>
                    <a:pt x="349237" y="231569"/>
                    <a:pt x="594660" y="121722"/>
                    <a:pt x="840084" y="11875"/>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uFillTx/>
              </a:endParaRPr>
            </a:p>
          </p:txBody>
        </p:sp>
        <p:cxnSp>
          <p:nvCxnSpPr>
            <p:cNvPr id="34" name="Curved Connector 33"/>
            <p:cNvCxnSpPr>
              <a:stCxn id="23" idx="6"/>
              <a:endCxn id="30" idx="1"/>
            </p:cNvCxnSpPr>
            <p:nvPr/>
          </p:nvCxnSpPr>
          <p:spPr>
            <a:xfrm>
              <a:off x="583543" y="2889097"/>
              <a:ext cx="1214526" cy="1390669"/>
            </a:xfrm>
            <a:prstGeom prst="curvedConnector3">
              <a:avLst>
                <a:gd name="adj1" fmla="val 50000"/>
              </a:avLst>
            </a:prstGeom>
            <a:ln w="38100" cap="rnd">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5" name="Curved Connector 34"/>
            <p:cNvCxnSpPr>
              <a:stCxn id="16" idx="7"/>
              <a:endCxn id="30" idx="1"/>
            </p:cNvCxnSpPr>
            <p:nvPr/>
          </p:nvCxnSpPr>
          <p:spPr>
            <a:xfrm>
              <a:off x="794266" y="3333456"/>
              <a:ext cx="1003803" cy="946310"/>
            </a:xfrm>
            <a:prstGeom prst="curvedConnector3">
              <a:avLst>
                <a:gd name="adj1" fmla="val 50000"/>
              </a:avLst>
            </a:prstGeom>
            <a:ln w="38100" cap="rnd">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6" name="Curved Connector 35"/>
            <p:cNvCxnSpPr>
              <a:endCxn id="32" idx="3"/>
            </p:cNvCxnSpPr>
            <p:nvPr/>
          </p:nvCxnSpPr>
          <p:spPr>
            <a:xfrm rot="16200000" flipH="1">
              <a:off x="4169030" y="3291943"/>
              <a:ext cx="1866262" cy="62887"/>
            </a:xfrm>
            <a:prstGeom prst="curvedConnector4">
              <a:avLst>
                <a:gd name="adj1" fmla="val 49"/>
                <a:gd name="adj2" fmla="val 1124434"/>
              </a:avLst>
            </a:prstGeom>
            <a:ln w="38100" cap="rnd">
              <a:solidFill>
                <a:schemeClr val="tx2">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37" name="Curved Connector 36"/>
            <p:cNvCxnSpPr>
              <a:endCxn id="30" idx="0"/>
            </p:cNvCxnSpPr>
            <p:nvPr/>
          </p:nvCxnSpPr>
          <p:spPr>
            <a:xfrm rot="16200000" flipH="1">
              <a:off x="1005297" y="2729353"/>
              <a:ext cx="1472614" cy="891941"/>
            </a:xfrm>
            <a:prstGeom prst="curvedConnector3">
              <a:avLst>
                <a:gd name="adj1" fmla="val 50000"/>
              </a:avLst>
            </a:prstGeom>
            <a:ln w="38100" cap="rnd">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8" name="Curved Connector 37"/>
            <p:cNvCxnSpPr>
              <a:stCxn id="21" idx="6"/>
            </p:cNvCxnSpPr>
            <p:nvPr/>
          </p:nvCxnSpPr>
          <p:spPr>
            <a:xfrm flipH="1">
              <a:off x="845570" y="2511918"/>
              <a:ext cx="887933" cy="1399713"/>
            </a:xfrm>
            <a:prstGeom prst="curvedConnector4">
              <a:avLst>
                <a:gd name="adj1" fmla="val -11033"/>
                <a:gd name="adj2" fmla="val 64441"/>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9" name="Curved Connector 38"/>
            <p:cNvCxnSpPr>
              <a:endCxn id="30" idx="0"/>
            </p:cNvCxnSpPr>
            <p:nvPr/>
          </p:nvCxnSpPr>
          <p:spPr>
            <a:xfrm rot="16200000" flipH="1">
              <a:off x="1251649" y="2975705"/>
              <a:ext cx="1191474" cy="680378"/>
            </a:xfrm>
            <a:prstGeom prst="curvedConnector3">
              <a:avLst>
                <a:gd name="adj1" fmla="val 50000"/>
              </a:avLst>
            </a:prstGeom>
            <a:ln w="38100" cap="rnd">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0" name="Curved Connector 39"/>
            <p:cNvCxnSpPr>
              <a:stCxn id="9" idx="7"/>
              <a:endCxn id="30" idx="0"/>
            </p:cNvCxnSpPr>
            <p:nvPr/>
          </p:nvCxnSpPr>
          <p:spPr>
            <a:xfrm flipH="1">
              <a:off x="2187575" y="2512425"/>
              <a:ext cx="2040652" cy="1399206"/>
            </a:xfrm>
            <a:prstGeom prst="curvedConnector4">
              <a:avLst>
                <a:gd name="adj1" fmla="val -11202"/>
                <a:gd name="adj2" fmla="val 50000"/>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1" name="Curved Connector 40"/>
            <p:cNvCxnSpPr>
              <a:stCxn id="28" idx="14"/>
              <a:endCxn id="31" idx="0"/>
            </p:cNvCxnSpPr>
            <p:nvPr/>
          </p:nvCxnSpPr>
          <p:spPr>
            <a:xfrm flipH="1">
              <a:off x="3679958" y="2428500"/>
              <a:ext cx="950446" cy="1443295"/>
            </a:xfrm>
            <a:prstGeom prst="curvedConnector4">
              <a:avLst>
                <a:gd name="adj1" fmla="val -24052"/>
                <a:gd name="adj2" fmla="val 70896"/>
              </a:avLst>
            </a:prstGeom>
            <a:ln w="38100" cap="rnd">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2" name="Curved Connector 41"/>
            <p:cNvCxnSpPr>
              <a:stCxn id="8" idx="12"/>
              <a:endCxn id="31" idx="1"/>
            </p:cNvCxnSpPr>
            <p:nvPr/>
          </p:nvCxnSpPr>
          <p:spPr>
            <a:xfrm>
              <a:off x="2685027" y="2496207"/>
              <a:ext cx="605425" cy="1743723"/>
            </a:xfrm>
            <a:prstGeom prst="curvedConnector3">
              <a:avLst>
                <a:gd name="adj1" fmla="val 50000"/>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3" name="Curved Connector 42"/>
            <p:cNvCxnSpPr>
              <a:stCxn id="10" idx="8"/>
              <a:endCxn id="32" idx="0"/>
            </p:cNvCxnSpPr>
            <p:nvPr/>
          </p:nvCxnSpPr>
          <p:spPr>
            <a:xfrm>
              <a:off x="3549883" y="2512425"/>
              <a:ext cx="1194216" cy="1375958"/>
            </a:xfrm>
            <a:prstGeom prst="curvedConnector2">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4" name="Curved Connector 43"/>
            <p:cNvCxnSpPr>
              <a:stCxn id="5" idx="11"/>
              <a:endCxn id="30" idx="3"/>
            </p:cNvCxnSpPr>
            <p:nvPr/>
          </p:nvCxnSpPr>
          <p:spPr>
            <a:xfrm>
              <a:off x="2156725" y="2873386"/>
              <a:ext cx="420356" cy="1406380"/>
            </a:xfrm>
            <a:prstGeom prst="curvedConnector3">
              <a:avLst>
                <a:gd name="adj1" fmla="val 154382"/>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5" name="Curved Connector 44"/>
            <p:cNvCxnSpPr>
              <a:stCxn id="14" idx="8"/>
              <a:endCxn id="31" idx="0"/>
            </p:cNvCxnSpPr>
            <p:nvPr/>
          </p:nvCxnSpPr>
          <p:spPr>
            <a:xfrm>
              <a:off x="3456727" y="2889604"/>
              <a:ext cx="223231" cy="982191"/>
            </a:xfrm>
            <a:prstGeom prst="curvedConnector2">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6" name="Curved Connector 45"/>
            <p:cNvCxnSpPr>
              <a:stCxn id="15" idx="11"/>
              <a:endCxn id="30" idx="3"/>
            </p:cNvCxnSpPr>
            <p:nvPr/>
          </p:nvCxnSpPr>
          <p:spPr>
            <a:xfrm flipH="1">
              <a:off x="2577081" y="2873386"/>
              <a:ext cx="229645" cy="1406380"/>
            </a:xfrm>
            <a:prstGeom prst="curvedConnector3">
              <a:avLst>
                <a:gd name="adj1" fmla="val -134416"/>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7" name="Curved Connector 46"/>
            <p:cNvCxnSpPr>
              <a:stCxn id="6" idx="12"/>
              <a:endCxn id="32" idx="1"/>
            </p:cNvCxnSpPr>
            <p:nvPr/>
          </p:nvCxnSpPr>
          <p:spPr>
            <a:xfrm>
              <a:off x="4013472" y="2873386"/>
              <a:ext cx="341121" cy="1383132"/>
            </a:xfrm>
            <a:prstGeom prst="curvedConnector3">
              <a:avLst>
                <a:gd name="adj1" fmla="val 50000"/>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69" name="Group 68"/>
          <p:cNvGrpSpPr/>
          <p:nvPr/>
        </p:nvGrpSpPr>
        <p:grpSpPr>
          <a:xfrm>
            <a:off x="456064" y="2228615"/>
            <a:ext cx="859098" cy="3232447"/>
            <a:chOff x="456064" y="2228615"/>
            <a:chExt cx="859098" cy="3232447"/>
          </a:xfrm>
        </p:grpSpPr>
        <p:sp>
          <p:nvSpPr>
            <p:cNvPr id="70" name="Freeform 160"/>
            <p:cNvSpPr>
              <a:spLocks noEditPoints="1"/>
            </p:cNvSpPr>
            <p:nvPr/>
          </p:nvSpPr>
          <p:spPr bwMode="auto">
            <a:xfrm>
              <a:off x="865099" y="2228615"/>
              <a:ext cx="450063" cy="283810"/>
            </a:xfrm>
            <a:custGeom>
              <a:avLst/>
              <a:gdLst>
                <a:gd name="T0" fmla="*/ 730 w 888"/>
                <a:gd name="T1" fmla="*/ 247 h 560"/>
                <a:gd name="T2" fmla="*/ 716 w 888"/>
                <a:gd name="T3" fmla="*/ 248 h 560"/>
                <a:gd name="T4" fmla="*/ 502 w 888"/>
                <a:gd name="T5" fmla="*/ 25 h 560"/>
                <a:gd name="T6" fmla="*/ 210 w 888"/>
                <a:gd name="T7" fmla="*/ 149 h 560"/>
                <a:gd name="T8" fmla="*/ 63 w 888"/>
                <a:gd name="T9" fmla="*/ 207 h 560"/>
                <a:gd name="T10" fmla="*/ 0 w 888"/>
                <a:gd name="T11" fmla="*/ 354 h 560"/>
                <a:gd name="T12" fmla="*/ 191 w 888"/>
                <a:gd name="T13" fmla="*/ 559 h 560"/>
                <a:gd name="T14" fmla="*/ 546 w 888"/>
                <a:gd name="T15" fmla="*/ 560 h 560"/>
                <a:gd name="T16" fmla="*/ 730 w 888"/>
                <a:gd name="T17" fmla="*/ 560 h 560"/>
                <a:gd name="T18" fmla="*/ 888 w 888"/>
                <a:gd name="T19" fmla="*/ 404 h 560"/>
                <a:gd name="T20" fmla="*/ 730 w 888"/>
                <a:gd name="T21" fmla="*/ 247 h 560"/>
                <a:gd name="T22" fmla="*/ 730 w 888"/>
                <a:gd name="T23" fmla="*/ 528 h 560"/>
                <a:gd name="T24" fmla="*/ 546 w 888"/>
                <a:gd name="T25" fmla="*/ 528 h 560"/>
                <a:gd name="T26" fmla="*/ 191 w 888"/>
                <a:gd name="T27" fmla="*/ 527 h 560"/>
                <a:gd name="T28" fmla="*/ 32 w 888"/>
                <a:gd name="T29" fmla="*/ 354 h 560"/>
                <a:gd name="T30" fmla="*/ 85 w 888"/>
                <a:gd name="T31" fmla="*/ 230 h 560"/>
                <a:gd name="T32" fmla="*/ 210 w 888"/>
                <a:gd name="T33" fmla="*/ 181 h 560"/>
                <a:gd name="T34" fmla="*/ 228 w 888"/>
                <a:gd name="T35" fmla="*/ 181 h 560"/>
                <a:gd name="T36" fmla="*/ 237 w 888"/>
                <a:gd name="T37" fmla="*/ 165 h 560"/>
                <a:gd name="T38" fmla="*/ 442 w 888"/>
                <a:gd name="T39" fmla="*/ 51 h 560"/>
                <a:gd name="T40" fmla="*/ 496 w 888"/>
                <a:gd name="T41" fmla="*/ 56 h 560"/>
                <a:gd name="T42" fmla="*/ 684 w 888"/>
                <a:gd name="T43" fmla="*/ 253 h 560"/>
                <a:gd name="T44" fmla="*/ 689 w 888"/>
                <a:gd name="T45" fmla="*/ 283 h 560"/>
                <a:gd name="T46" fmla="*/ 719 w 888"/>
                <a:gd name="T47" fmla="*/ 280 h 560"/>
                <a:gd name="T48" fmla="*/ 730 w 888"/>
                <a:gd name="T49" fmla="*/ 279 h 560"/>
                <a:gd name="T50" fmla="*/ 856 w 888"/>
                <a:gd name="T51" fmla="*/ 404 h 560"/>
                <a:gd name="T52" fmla="*/ 730 w 888"/>
                <a:gd name="T53" fmla="*/ 528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88" h="560">
                  <a:moveTo>
                    <a:pt x="730" y="247"/>
                  </a:moveTo>
                  <a:cubicBezTo>
                    <a:pt x="725" y="247"/>
                    <a:pt x="721" y="247"/>
                    <a:pt x="716" y="248"/>
                  </a:cubicBezTo>
                  <a:cubicBezTo>
                    <a:pt x="699" y="136"/>
                    <a:pt x="616" y="49"/>
                    <a:pt x="502" y="25"/>
                  </a:cubicBezTo>
                  <a:cubicBezTo>
                    <a:pt x="386" y="0"/>
                    <a:pt x="272" y="49"/>
                    <a:pt x="210" y="149"/>
                  </a:cubicBezTo>
                  <a:cubicBezTo>
                    <a:pt x="154" y="149"/>
                    <a:pt x="103" y="169"/>
                    <a:pt x="63" y="207"/>
                  </a:cubicBezTo>
                  <a:cubicBezTo>
                    <a:pt x="23" y="246"/>
                    <a:pt x="0" y="298"/>
                    <a:pt x="0" y="354"/>
                  </a:cubicBezTo>
                  <a:cubicBezTo>
                    <a:pt x="0" y="462"/>
                    <a:pt x="83" y="550"/>
                    <a:pt x="191" y="559"/>
                  </a:cubicBezTo>
                  <a:cubicBezTo>
                    <a:pt x="546" y="560"/>
                    <a:pt x="546" y="560"/>
                    <a:pt x="546" y="560"/>
                  </a:cubicBezTo>
                  <a:cubicBezTo>
                    <a:pt x="730" y="560"/>
                    <a:pt x="730" y="560"/>
                    <a:pt x="730" y="560"/>
                  </a:cubicBezTo>
                  <a:cubicBezTo>
                    <a:pt x="817" y="560"/>
                    <a:pt x="888" y="490"/>
                    <a:pt x="888" y="404"/>
                  </a:cubicBezTo>
                  <a:cubicBezTo>
                    <a:pt x="888" y="317"/>
                    <a:pt x="817" y="247"/>
                    <a:pt x="730" y="247"/>
                  </a:cubicBezTo>
                  <a:close/>
                  <a:moveTo>
                    <a:pt x="730" y="528"/>
                  </a:moveTo>
                  <a:cubicBezTo>
                    <a:pt x="546" y="528"/>
                    <a:pt x="546" y="528"/>
                    <a:pt x="546" y="528"/>
                  </a:cubicBezTo>
                  <a:cubicBezTo>
                    <a:pt x="191" y="527"/>
                    <a:pt x="191" y="527"/>
                    <a:pt x="191" y="527"/>
                  </a:cubicBezTo>
                  <a:cubicBezTo>
                    <a:pt x="102" y="520"/>
                    <a:pt x="32" y="445"/>
                    <a:pt x="32" y="354"/>
                  </a:cubicBezTo>
                  <a:cubicBezTo>
                    <a:pt x="32" y="307"/>
                    <a:pt x="51" y="263"/>
                    <a:pt x="85" y="230"/>
                  </a:cubicBezTo>
                  <a:cubicBezTo>
                    <a:pt x="119" y="198"/>
                    <a:pt x="162" y="181"/>
                    <a:pt x="210" y="181"/>
                  </a:cubicBezTo>
                  <a:cubicBezTo>
                    <a:pt x="228" y="181"/>
                    <a:pt x="228" y="181"/>
                    <a:pt x="228" y="181"/>
                  </a:cubicBezTo>
                  <a:cubicBezTo>
                    <a:pt x="237" y="165"/>
                    <a:pt x="237" y="165"/>
                    <a:pt x="237" y="165"/>
                  </a:cubicBezTo>
                  <a:cubicBezTo>
                    <a:pt x="282" y="93"/>
                    <a:pt x="358" y="51"/>
                    <a:pt x="442" y="51"/>
                  </a:cubicBezTo>
                  <a:cubicBezTo>
                    <a:pt x="460" y="51"/>
                    <a:pt x="478" y="52"/>
                    <a:pt x="496" y="56"/>
                  </a:cubicBezTo>
                  <a:cubicBezTo>
                    <a:pt x="597" y="78"/>
                    <a:pt x="669" y="153"/>
                    <a:pt x="684" y="253"/>
                  </a:cubicBezTo>
                  <a:cubicBezTo>
                    <a:pt x="689" y="283"/>
                    <a:pt x="689" y="283"/>
                    <a:pt x="689" y="283"/>
                  </a:cubicBezTo>
                  <a:cubicBezTo>
                    <a:pt x="719" y="280"/>
                    <a:pt x="719" y="280"/>
                    <a:pt x="719" y="280"/>
                  </a:cubicBezTo>
                  <a:cubicBezTo>
                    <a:pt x="723" y="279"/>
                    <a:pt x="726" y="279"/>
                    <a:pt x="730" y="279"/>
                  </a:cubicBezTo>
                  <a:cubicBezTo>
                    <a:pt x="799" y="279"/>
                    <a:pt x="856" y="335"/>
                    <a:pt x="856" y="404"/>
                  </a:cubicBezTo>
                  <a:cubicBezTo>
                    <a:pt x="856" y="472"/>
                    <a:pt x="799" y="528"/>
                    <a:pt x="730" y="528"/>
                  </a:cubicBezTo>
                  <a:close/>
                </a:path>
              </a:pathLst>
            </a:custGeom>
            <a:solidFill>
              <a:srgbClr val="000000"/>
            </a:solidFill>
            <a:ln>
              <a:solidFill>
                <a:srgbClr val="007EB6"/>
              </a:solidFill>
            </a:ln>
          </p:spPr>
          <p:txBody>
            <a:bodyPr vert="horz" wrap="square" lIns="91440" tIns="45720" rIns="91440" bIns="45720" numCol="1" anchor="t" anchorCtr="0" compatLnSpc="1">
              <a:prstTxWarp prst="textNoShape">
                <a:avLst/>
              </a:prstTxWarp>
            </a:bodyPr>
            <a:lstStyle/>
            <a:p>
              <a:endParaRPr lang="en-US" sz="1100" dirty="0">
                <a:solidFill>
                  <a:srgbClr val="000000"/>
                </a:solidFill>
                <a:uFillTx/>
              </a:endParaRPr>
            </a:p>
          </p:txBody>
        </p:sp>
        <p:grpSp>
          <p:nvGrpSpPr>
            <p:cNvPr id="71" name="Group 70"/>
            <p:cNvGrpSpPr>
              <a:grpSpLocks noChangeAspect="1"/>
            </p:cNvGrpSpPr>
            <p:nvPr/>
          </p:nvGrpSpPr>
          <p:grpSpPr>
            <a:xfrm>
              <a:off x="609909" y="4801732"/>
              <a:ext cx="464583" cy="327575"/>
              <a:chOff x="778" y="0"/>
              <a:chExt cx="6124" cy="4318"/>
            </a:xfrm>
            <a:solidFill>
              <a:srgbClr val="000000"/>
            </a:solidFill>
          </p:grpSpPr>
          <p:sp>
            <p:nvSpPr>
              <p:cNvPr id="75" name="Freeform 15"/>
              <p:cNvSpPr>
                <a:spLocks/>
              </p:cNvSpPr>
              <p:nvPr/>
            </p:nvSpPr>
            <p:spPr bwMode="auto">
              <a:xfrm>
                <a:off x="778" y="1388"/>
                <a:ext cx="2009" cy="1163"/>
              </a:xfrm>
              <a:custGeom>
                <a:avLst/>
                <a:gdLst>
                  <a:gd name="T0" fmla="*/ 568 w 1088"/>
                  <a:gd name="T1" fmla="*/ 529 h 629"/>
                  <a:gd name="T2" fmla="*/ 161 w 1088"/>
                  <a:gd name="T3" fmla="*/ 480 h 629"/>
                  <a:gd name="T4" fmla="*/ 111 w 1088"/>
                  <a:gd name="T5" fmla="*/ 403 h 629"/>
                  <a:gd name="T6" fmla="*/ 346 w 1088"/>
                  <a:gd name="T7" fmla="*/ 106 h 629"/>
                  <a:gd name="T8" fmla="*/ 589 w 1088"/>
                  <a:gd name="T9" fmla="*/ 196 h 629"/>
                  <a:gd name="T10" fmla="*/ 833 w 1088"/>
                  <a:gd name="T11" fmla="*/ 106 h 629"/>
                  <a:gd name="T12" fmla="*/ 992 w 1088"/>
                  <a:gd name="T13" fmla="*/ 221 h 629"/>
                  <a:gd name="T14" fmla="*/ 1062 w 1088"/>
                  <a:gd name="T15" fmla="*/ 229 h 629"/>
                  <a:gd name="T16" fmla="*/ 1070 w 1088"/>
                  <a:gd name="T17" fmla="*/ 159 h 629"/>
                  <a:gd name="T18" fmla="*/ 845 w 1088"/>
                  <a:gd name="T19" fmla="*/ 4 h 629"/>
                  <a:gd name="T20" fmla="*/ 805 w 1088"/>
                  <a:gd name="T21" fmla="*/ 8 h 629"/>
                  <a:gd name="T22" fmla="*/ 589 w 1088"/>
                  <a:gd name="T23" fmla="*/ 96 h 629"/>
                  <a:gd name="T24" fmla="*/ 374 w 1088"/>
                  <a:gd name="T25" fmla="*/ 8 h 629"/>
                  <a:gd name="T26" fmla="*/ 334 w 1088"/>
                  <a:gd name="T27" fmla="*/ 4 h 629"/>
                  <a:gd name="T28" fmla="*/ 12 w 1088"/>
                  <a:gd name="T29" fmla="*/ 389 h 629"/>
                  <a:gd name="T30" fmla="*/ 136 w 1088"/>
                  <a:gd name="T31" fmla="*/ 576 h 629"/>
                  <a:gd name="T32" fmla="*/ 568 w 1088"/>
                  <a:gd name="T33" fmla="*/ 629 h 629"/>
                  <a:gd name="T34" fmla="*/ 618 w 1088"/>
                  <a:gd name="T35" fmla="*/ 579 h 629"/>
                  <a:gd name="T36" fmla="*/ 568 w 1088"/>
                  <a:gd name="T37" fmla="*/ 529 h 6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88" h="629">
                    <a:moveTo>
                      <a:pt x="568" y="529"/>
                    </a:moveTo>
                    <a:cubicBezTo>
                      <a:pt x="424" y="529"/>
                      <a:pt x="287" y="512"/>
                      <a:pt x="161" y="480"/>
                    </a:cubicBezTo>
                    <a:cubicBezTo>
                      <a:pt x="128" y="471"/>
                      <a:pt x="106" y="438"/>
                      <a:pt x="111" y="403"/>
                    </a:cubicBezTo>
                    <a:cubicBezTo>
                      <a:pt x="123" y="321"/>
                      <a:pt x="168" y="176"/>
                      <a:pt x="346" y="106"/>
                    </a:cubicBezTo>
                    <a:cubicBezTo>
                      <a:pt x="399" y="135"/>
                      <a:pt x="523" y="196"/>
                      <a:pt x="589" y="196"/>
                    </a:cubicBezTo>
                    <a:cubicBezTo>
                      <a:pt x="656" y="196"/>
                      <a:pt x="780" y="135"/>
                      <a:pt x="833" y="106"/>
                    </a:cubicBezTo>
                    <a:cubicBezTo>
                      <a:pt x="899" y="132"/>
                      <a:pt x="952" y="171"/>
                      <a:pt x="992" y="221"/>
                    </a:cubicBezTo>
                    <a:cubicBezTo>
                      <a:pt x="1009" y="242"/>
                      <a:pt x="1040" y="246"/>
                      <a:pt x="1062" y="229"/>
                    </a:cubicBezTo>
                    <a:cubicBezTo>
                      <a:pt x="1084" y="212"/>
                      <a:pt x="1088" y="180"/>
                      <a:pt x="1070" y="159"/>
                    </a:cubicBezTo>
                    <a:cubicBezTo>
                      <a:pt x="1015" y="88"/>
                      <a:pt x="939" y="36"/>
                      <a:pt x="845" y="4"/>
                    </a:cubicBezTo>
                    <a:cubicBezTo>
                      <a:pt x="832" y="0"/>
                      <a:pt x="817" y="1"/>
                      <a:pt x="805" y="8"/>
                    </a:cubicBezTo>
                    <a:cubicBezTo>
                      <a:pt x="740" y="44"/>
                      <a:pt x="628" y="96"/>
                      <a:pt x="589" y="96"/>
                    </a:cubicBezTo>
                    <a:cubicBezTo>
                      <a:pt x="551" y="96"/>
                      <a:pt x="438" y="44"/>
                      <a:pt x="374" y="8"/>
                    </a:cubicBezTo>
                    <a:cubicBezTo>
                      <a:pt x="362" y="1"/>
                      <a:pt x="347" y="0"/>
                      <a:pt x="334" y="4"/>
                    </a:cubicBezTo>
                    <a:cubicBezTo>
                      <a:pt x="89" y="88"/>
                      <a:pt x="27" y="281"/>
                      <a:pt x="12" y="389"/>
                    </a:cubicBezTo>
                    <a:cubicBezTo>
                      <a:pt x="0" y="475"/>
                      <a:pt x="54" y="555"/>
                      <a:pt x="136" y="576"/>
                    </a:cubicBezTo>
                    <a:cubicBezTo>
                      <a:pt x="270" y="611"/>
                      <a:pt x="415" y="629"/>
                      <a:pt x="568" y="629"/>
                    </a:cubicBezTo>
                    <a:cubicBezTo>
                      <a:pt x="596" y="629"/>
                      <a:pt x="618" y="606"/>
                      <a:pt x="618" y="579"/>
                    </a:cubicBezTo>
                    <a:cubicBezTo>
                      <a:pt x="618" y="551"/>
                      <a:pt x="596" y="529"/>
                      <a:pt x="568" y="529"/>
                    </a:cubicBezTo>
                    <a:close/>
                  </a:path>
                </a:pathLst>
              </a:custGeom>
              <a:grpFill/>
              <a:ln>
                <a:solidFill>
                  <a:schemeClr val="accent2">
                    <a:lumMod val="40000"/>
                    <a:lumOff val="60000"/>
                  </a:schemeClr>
                </a:solidFill>
              </a:ln>
            </p:spPr>
            <p:txBody>
              <a:bodyPr vert="horz" wrap="square" lIns="91440" tIns="45720" rIns="91440" bIns="45720" numCol="1" anchor="t" anchorCtr="0" compatLnSpc="1">
                <a:prstTxWarp prst="textNoShape">
                  <a:avLst/>
                </a:prstTxWarp>
              </a:bodyPr>
              <a:lstStyle/>
              <a:p>
                <a:endParaRPr lang="en-US" dirty="0">
                  <a:solidFill>
                    <a:srgbClr val="000000"/>
                  </a:solidFill>
                  <a:uFillTx/>
                </a:endParaRPr>
              </a:p>
            </p:txBody>
          </p:sp>
          <p:sp>
            <p:nvSpPr>
              <p:cNvPr id="76" name="Freeform 16"/>
              <p:cNvSpPr>
                <a:spLocks noEditPoints="1"/>
              </p:cNvSpPr>
              <p:nvPr/>
            </p:nvSpPr>
            <p:spPr bwMode="auto">
              <a:xfrm>
                <a:off x="1234" y="0"/>
                <a:ext cx="1265" cy="1377"/>
              </a:xfrm>
              <a:custGeom>
                <a:avLst/>
                <a:gdLst>
                  <a:gd name="T0" fmla="*/ 342 w 685"/>
                  <a:gd name="T1" fmla="*/ 745 h 745"/>
                  <a:gd name="T2" fmla="*/ 685 w 685"/>
                  <a:gd name="T3" fmla="*/ 372 h 745"/>
                  <a:gd name="T4" fmla="*/ 342 w 685"/>
                  <a:gd name="T5" fmla="*/ 0 h 745"/>
                  <a:gd name="T6" fmla="*/ 0 w 685"/>
                  <a:gd name="T7" fmla="*/ 372 h 745"/>
                  <a:gd name="T8" fmla="*/ 342 w 685"/>
                  <a:gd name="T9" fmla="*/ 745 h 745"/>
                  <a:gd name="T10" fmla="*/ 342 w 685"/>
                  <a:gd name="T11" fmla="*/ 100 h 745"/>
                  <a:gd name="T12" fmla="*/ 585 w 685"/>
                  <a:gd name="T13" fmla="*/ 372 h 745"/>
                  <a:gd name="T14" fmla="*/ 342 w 685"/>
                  <a:gd name="T15" fmla="*/ 645 h 745"/>
                  <a:gd name="T16" fmla="*/ 100 w 685"/>
                  <a:gd name="T17" fmla="*/ 372 h 745"/>
                  <a:gd name="T18" fmla="*/ 342 w 685"/>
                  <a:gd name="T19" fmla="*/ 100 h 7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5" h="745">
                    <a:moveTo>
                      <a:pt x="342" y="745"/>
                    </a:moveTo>
                    <a:cubicBezTo>
                      <a:pt x="531" y="745"/>
                      <a:pt x="685" y="578"/>
                      <a:pt x="685" y="372"/>
                    </a:cubicBezTo>
                    <a:cubicBezTo>
                      <a:pt x="685" y="167"/>
                      <a:pt x="531" y="0"/>
                      <a:pt x="342" y="0"/>
                    </a:cubicBezTo>
                    <a:cubicBezTo>
                      <a:pt x="153" y="0"/>
                      <a:pt x="0" y="167"/>
                      <a:pt x="0" y="372"/>
                    </a:cubicBezTo>
                    <a:cubicBezTo>
                      <a:pt x="0" y="578"/>
                      <a:pt x="153" y="745"/>
                      <a:pt x="342" y="745"/>
                    </a:cubicBezTo>
                    <a:close/>
                    <a:moveTo>
                      <a:pt x="342" y="100"/>
                    </a:moveTo>
                    <a:cubicBezTo>
                      <a:pt x="476" y="100"/>
                      <a:pt x="585" y="222"/>
                      <a:pt x="585" y="372"/>
                    </a:cubicBezTo>
                    <a:cubicBezTo>
                      <a:pt x="585" y="523"/>
                      <a:pt x="476" y="645"/>
                      <a:pt x="342" y="645"/>
                    </a:cubicBezTo>
                    <a:cubicBezTo>
                      <a:pt x="208" y="645"/>
                      <a:pt x="100" y="523"/>
                      <a:pt x="100" y="372"/>
                    </a:cubicBezTo>
                    <a:cubicBezTo>
                      <a:pt x="100" y="222"/>
                      <a:pt x="208" y="100"/>
                      <a:pt x="342" y="100"/>
                    </a:cubicBezTo>
                    <a:close/>
                  </a:path>
                </a:pathLst>
              </a:custGeom>
              <a:grpFill/>
              <a:ln>
                <a:solidFill>
                  <a:schemeClr val="accent2">
                    <a:lumMod val="40000"/>
                    <a:lumOff val="60000"/>
                  </a:schemeClr>
                </a:solidFill>
              </a:ln>
            </p:spPr>
            <p:txBody>
              <a:bodyPr vert="horz" wrap="square" lIns="91440" tIns="45720" rIns="91440" bIns="45720" numCol="1" anchor="t" anchorCtr="0" compatLnSpc="1">
                <a:prstTxWarp prst="textNoShape">
                  <a:avLst/>
                </a:prstTxWarp>
              </a:bodyPr>
              <a:lstStyle/>
              <a:p>
                <a:endParaRPr lang="en-US" dirty="0">
                  <a:solidFill>
                    <a:srgbClr val="000000"/>
                  </a:solidFill>
                  <a:uFillTx/>
                </a:endParaRPr>
              </a:p>
            </p:txBody>
          </p:sp>
          <p:sp>
            <p:nvSpPr>
              <p:cNvPr id="77" name="Freeform 17"/>
              <p:cNvSpPr>
                <a:spLocks/>
              </p:cNvSpPr>
              <p:nvPr/>
            </p:nvSpPr>
            <p:spPr bwMode="auto">
              <a:xfrm>
                <a:off x="4895" y="1388"/>
                <a:ext cx="2007" cy="1163"/>
              </a:xfrm>
              <a:custGeom>
                <a:avLst/>
                <a:gdLst>
                  <a:gd name="T0" fmla="*/ 1075 w 1087"/>
                  <a:gd name="T1" fmla="*/ 388 h 629"/>
                  <a:gd name="T2" fmla="*/ 753 w 1087"/>
                  <a:gd name="T3" fmla="*/ 4 h 629"/>
                  <a:gd name="T4" fmla="*/ 713 w 1087"/>
                  <a:gd name="T5" fmla="*/ 8 h 629"/>
                  <a:gd name="T6" fmla="*/ 498 w 1087"/>
                  <a:gd name="T7" fmla="*/ 96 h 629"/>
                  <a:gd name="T8" fmla="*/ 283 w 1087"/>
                  <a:gd name="T9" fmla="*/ 8 h 629"/>
                  <a:gd name="T10" fmla="*/ 242 w 1087"/>
                  <a:gd name="T11" fmla="*/ 4 h 629"/>
                  <a:gd name="T12" fmla="*/ 17 w 1087"/>
                  <a:gd name="T13" fmla="*/ 158 h 629"/>
                  <a:gd name="T14" fmla="*/ 25 w 1087"/>
                  <a:gd name="T15" fmla="*/ 229 h 629"/>
                  <a:gd name="T16" fmla="*/ 95 w 1087"/>
                  <a:gd name="T17" fmla="*/ 220 h 629"/>
                  <a:gd name="T18" fmla="*/ 254 w 1087"/>
                  <a:gd name="T19" fmla="*/ 106 h 629"/>
                  <a:gd name="T20" fmla="*/ 498 w 1087"/>
                  <a:gd name="T21" fmla="*/ 196 h 629"/>
                  <a:gd name="T22" fmla="*/ 741 w 1087"/>
                  <a:gd name="T23" fmla="*/ 106 h 629"/>
                  <a:gd name="T24" fmla="*/ 976 w 1087"/>
                  <a:gd name="T25" fmla="*/ 402 h 629"/>
                  <a:gd name="T26" fmla="*/ 923 w 1087"/>
                  <a:gd name="T27" fmla="*/ 479 h 629"/>
                  <a:gd name="T28" fmla="*/ 477 w 1087"/>
                  <a:gd name="T29" fmla="*/ 529 h 629"/>
                  <a:gd name="T30" fmla="*/ 427 w 1087"/>
                  <a:gd name="T31" fmla="*/ 579 h 629"/>
                  <a:gd name="T32" fmla="*/ 477 w 1087"/>
                  <a:gd name="T33" fmla="*/ 629 h 629"/>
                  <a:gd name="T34" fmla="*/ 945 w 1087"/>
                  <a:gd name="T35" fmla="*/ 576 h 629"/>
                  <a:gd name="T36" fmla="*/ 1075 w 1087"/>
                  <a:gd name="T37" fmla="*/ 388 h 6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87" h="629">
                    <a:moveTo>
                      <a:pt x="1075" y="388"/>
                    </a:moveTo>
                    <a:cubicBezTo>
                      <a:pt x="1059" y="280"/>
                      <a:pt x="998" y="87"/>
                      <a:pt x="753" y="4"/>
                    </a:cubicBezTo>
                    <a:cubicBezTo>
                      <a:pt x="740" y="0"/>
                      <a:pt x="725" y="1"/>
                      <a:pt x="713" y="8"/>
                    </a:cubicBezTo>
                    <a:cubicBezTo>
                      <a:pt x="649" y="44"/>
                      <a:pt x="536" y="96"/>
                      <a:pt x="498" y="96"/>
                    </a:cubicBezTo>
                    <a:cubicBezTo>
                      <a:pt x="460" y="96"/>
                      <a:pt x="347" y="44"/>
                      <a:pt x="283" y="8"/>
                    </a:cubicBezTo>
                    <a:cubicBezTo>
                      <a:pt x="270" y="1"/>
                      <a:pt x="256" y="0"/>
                      <a:pt x="242" y="4"/>
                    </a:cubicBezTo>
                    <a:cubicBezTo>
                      <a:pt x="148" y="36"/>
                      <a:pt x="72" y="88"/>
                      <a:pt x="17" y="158"/>
                    </a:cubicBezTo>
                    <a:cubicBezTo>
                      <a:pt x="0" y="180"/>
                      <a:pt x="4" y="211"/>
                      <a:pt x="25" y="229"/>
                    </a:cubicBezTo>
                    <a:cubicBezTo>
                      <a:pt x="47" y="246"/>
                      <a:pt x="78" y="242"/>
                      <a:pt x="95" y="220"/>
                    </a:cubicBezTo>
                    <a:cubicBezTo>
                      <a:pt x="135" y="171"/>
                      <a:pt x="188" y="132"/>
                      <a:pt x="254" y="106"/>
                    </a:cubicBezTo>
                    <a:cubicBezTo>
                      <a:pt x="307" y="135"/>
                      <a:pt x="431" y="196"/>
                      <a:pt x="498" y="196"/>
                    </a:cubicBezTo>
                    <a:cubicBezTo>
                      <a:pt x="565" y="196"/>
                      <a:pt x="688" y="135"/>
                      <a:pt x="741" y="106"/>
                    </a:cubicBezTo>
                    <a:cubicBezTo>
                      <a:pt x="918" y="176"/>
                      <a:pt x="964" y="320"/>
                      <a:pt x="976" y="402"/>
                    </a:cubicBezTo>
                    <a:cubicBezTo>
                      <a:pt x="981" y="438"/>
                      <a:pt x="958" y="471"/>
                      <a:pt x="923" y="479"/>
                    </a:cubicBezTo>
                    <a:cubicBezTo>
                      <a:pt x="842" y="497"/>
                      <a:pt x="676" y="529"/>
                      <a:pt x="477" y="529"/>
                    </a:cubicBezTo>
                    <a:cubicBezTo>
                      <a:pt x="449" y="529"/>
                      <a:pt x="427" y="551"/>
                      <a:pt x="427" y="579"/>
                    </a:cubicBezTo>
                    <a:cubicBezTo>
                      <a:pt x="427" y="606"/>
                      <a:pt x="449" y="629"/>
                      <a:pt x="477" y="629"/>
                    </a:cubicBezTo>
                    <a:cubicBezTo>
                      <a:pt x="686" y="629"/>
                      <a:pt x="860" y="596"/>
                      <a:pt x="945" y="576"/>
                    </a:cubicBezTo>
                    <a:cubicBezTo>
                      <a:pt x="1032" y="556"/>
                      <a:pt x="1087" y="475"/>
                      <a:pt x="1075" y="388"/>
                    </a:cubicBezTo>
                    <a:close/>
                  </a:path>
                </a:pathLst>
              </a:custGeom>
              <a:grpFill/>
              <a:ln>
                <a:solidFill>
                  <a:schemeClr val="accent2">
                    <a:lumMod val="40000"/>
                    <a:lumOff val="60000"/>
                  </a:schemeClr>
                </a:solidFill>
              </a:ln>
            </p:spPr>
            <p:txBody>
              <a:bodyPr vert="horz" wrap="square" lIns="91440" tIns="45720" rIns="91440" bIns="45720" numCol="1" anchor="t" anchorCtr="0" compatLnSpc="1">
                <a:prstTxWarp prst="textNoShape">
                  <a:avLst/>
                </a:prstTxWarp>
              </a:bodyPr>
              <a:lstStyle/>
              <a:p>
                <a:endParaRPr lang="en-US" dirty="0">
                  <a:solidFill>
                    <a:srgbClr val="000000"/>
                  </a:solidFill>
                  <a:uFillTx/>
                </a:endParaRPr>
              </a:p>
            </p:txBody>
          </p:sp>
          <p:sp>
            <p:nvSpPr>
              <p:cNvPr id="78" name="Freeform 18"/>
              <p:cNvSpPr>
                <a:spLocks noEditPoints="1"/>
              </p:cNvSpPr>
              <p:nvPr/>
            </p:nvSpPr>
            <p:spPr bwMode="auto">
              <a:xfrm>
                <a:off x="5181" y="0"/>
                <a:ext cx="1265" cy="1377"/>
              </a:xfrm>
              <a:custGeom>
                <a:avLst/>
                <a:gdLst>
                  <a:gd name="T0" fmla="*/ 343 w 685"/>
                  <a:gd name="T1" fmla="*/ 745 h 745"/>
                  <a:gd name="T2" fmla="*/ 685 w 685"/>
                  <a:gd name="T3" fmla="*/ 372 h 745"/>
                  <a:gd name="T4" fmla="*/ 343 w 685"/>
                  <a:gd name="T5" fmla="*/ 0 h 745"/>
                  <a:gd name="T6" fmla="*/ 0 w 685"/>
                  <a:gd name="T7" fmla="*/ 372 h 745"/>
                  <a:gd name="T8" fmla="*/ 343 w 685"/>
                  <a:gd name="T9" fmla="*/ 745 h 745"/>
                  <a:gd name="T10" fmla="*/ 343 w 685"/>
                  <a:gd name="T11" fmla="*/ 100 h 745"/>
                  <a:gd name="T12" fmla="*/ 585 w 685"/>
                  <a:gd name="T13" fmla="*/ 372 h 745"/>
                  <a:gd name="T14" fmla="*/ 343 w 685"/>
                  <a:gd name="T15" fmla="*/ 645 h 745"/>
                  <a:gd name="T16" fmla="*/ 100 w 685"/>
                  <a:gd name="T17" fmla="*/ 372 h 745"/>
                  <a:gd name="T18" fmla="*/ 343 w 685"/>
                  <a:gd name="T19" fmla="*/ 100 h 7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5" h="745">
                    <a:moveTo>
                      <a:pt x="343" y="745"/>
                    </a:moveTo>
                    <a:cubicBezTo>
                      <a:pt x="532" y="745"/>
                      <a:pt x="685" y="578"/>
                      <a:pt x="685" y="372"/>
                    </a:cubicBezTo>
                    <a:cubicBezTo>
                      <a:pt x="685" y="167"/>
                      <a:pt x="532" y="0"/>
                      <a:pt x="343" y="0"/>
                    </a:cubicBezTo>
                    <a:cubicBezTo>
                      <a:pt x="154" y="0"/>
                      <a:pt x="0" y="167"/>
                      <a:pt x="0" y="372"/>
                    </a:cubicBezTo>
                    <a:cubicBezTo>
                      <a:pt x="0" y="578"/>
                      <a:pt x="154" y="745"/>
                      <a:pt x="343" y="745"/>
                    </a:cubicBezTo>
                    <a:close/>
                    <a:moveTo>
                      <a:pt x="343" y="100"/>
                    </a:moveTo>
                    <a:cubicBezTo>
                      <a:pt x="477" y="100"/>
                      <a:pt x="585" y="222"/>
                      <a:pt x="585" y="372"/>
                    </a:cubicBezTo>
                    <a:cubicBezTo>
                      <a:pt x="585" y="523"/>
                      <a:pt x="477" y="645"/>
                      <a:pt x="343" y="645"/>
                    </a:cubicBezTo>
                    <a:cubicBezTo>
                      <a:pt x="209" y="645"/>
                      <a:pt x="100" y="523"/>
                      <a:pt x="100" y="372"/>
                    </a:cubicBezTo>
                    <a:cubicBezTo>
                      <a:pt x="100" y="222"/>
                      <a:pt x="209" y="100"/>
                      <a:pt x="343" y="100"/>
                    </a:cubicBezTo>
                    <a:close/>
                  </a:path>
                </a:pathLst>
              </a:custGeom>
              <a:grpFill/>
              <a:ln>
                <a:solidFill>
                  <a:schemeClr val="accent2">
                    <a:lumMod val="40000"/>
                    <a:lumOff val="60000"/>
                  </a:schemeClr>
                </a:solidFill>
              </a:ln>
            </p:spPr>
            <p:txBody>
              <a:bodyPr vert="horz" wrap="square" lIns="91440" tIns="45720" rIns="91440" bIns="45720" numCol="1" anchor="t" anchorCtr="0" compatLnSpc="1">
                <a:prstTxWarp prst="textNoShape">
                  <a:avLst/>
                </a:prstTxWarp>
              </a:bodyPr>
              <a:lstStyle/>
              <a:p>
                <a:endParaRPr lang="en-US" dirty="0">
                  <a:solidFill>
                    <a:srgbClr val="000000"/>
                  </a:solidFill>
                  <a:uFillTx/>
                </a:endParaRPr>
              </a:p>
            </p:txBody>
          </p:sp>
          <p:sp>
            <p:nvSpPr>
              <p:cNvPr id="79" name="Freeform 19"/>
              <p:cNvSpPr>
                <a:spLocks/>
              </p:cNvSpPr>
              <p:nvPr/>
            </p:nvSpPr>
            <p:spPr bwMode="auto">
              <a:xfrm>
                <a:off x="3190" y="917"/>
                <a:ext cx="1176" cy="632"/>
              </a:xfrm>
              <a:custGeom>
                <a:avLst/>
                <a:gdLst>
                  <a:gd name="T0" fmla="*/ 99 w 637"/>
                  <a:gd name="T1" fmla="*/ 342 h 342"/>
                  <a:gd name="T2" fmla="*/ 446 w 637"/>
                  <a:gd name="T3" fmla="*/ 172 h 342"/>
                  <a:gd name="T4" fmla="*/ 636 w 637"/>
                  <a:gd name="T5" fmla="*/ 279 h 342"/>
                  <a:gd name="T6" fmla="*/ 636 w 637"/>
                  <a:gd name="T7" fmla="*/ 179 h 342"/>
                  <a:gd name="T8" fmla="*/ 503 w 637"/>
                  <a:gd name="T9" fmla="*/ 42 h 342"/>
                  <a:gd name="T10" fmla="*/ 502 w 637"/>
                  <a:gd name="T11" fmla="*/ 38 h 342"/>
                  <a:gd name="T12" fmla="*/ 500 w 637"/>
                  <a:gd name="T13" fmla="*/ 33 h 342"/>
                  <a:gd name="T14" fmla="*/ 499 w 637"/>
                  <a:gd name="T15" fmla="*/ 29 h 342"/>
                  <a:gd name="T16" fmla="*/ 496 w 637"/>
                  <a:gd name="T17" fmla="*/ 25 h 342"/>
                  <a:gd name="T18" fmla="*/ 494 w 637"/>
                  <a:gd name="T19" fmla="*/ 21 h 342"/>
                  <a:gd name="T20" fmla="*/ 490 w 637"/>
                  <a:gd name="T21" fmla="*/ 17 h 342"/>
                  <a:gd name="T22" fmla="*/ 487 w 637"/>
                  <a:gd name="T23" fmla="*/ 13 h 342"/>
                  <a:gd name="T24" fmla="*/ 483 w 637"/>
                  <a:gd name="T25" fmla="*/ 10 h 342"/>
                  <a:gd name="T26" fmla="*/ 479 w 637"/>
                  <a:gd name="T27" fmla="*/ 8 h 342"/>
                  <a:gd name="T28" fmla="*/ 475 w 637"/>
                  <a:gd name="T29" fmla="*/ 5 h 342"/>
                  <a:gd name="T30" fmla="*/ 471 w 637"/>
                  <a:gd name="T31" fmla="*/ 4 h 342"/>
                  <a:gd name="T32" fmla="*/ 468 w 637"/>
                  <a:gd name="T33" fmla="*/ 3 h 342"/>
                  <a:gd name="T34" fmla="*/ 463 w 637"/>
                  <a:gd name="T35" fmla="*/ 1 h 342"/>
                  <a:gd name="T36" fmla="*/ 459 w 637"/>
                  <a:gd name="T37" fmla="*/ 1 h 342"/>
                  <a:gd name="T38" fmla="*/ 454 w 637"/>
                  <a:gd name="T39" fmla="*/ 0 h 342"/>
                  <a:gd name="T40" fmla="*/ 449 w 637"/>
                  <a:gd name="T41" fmla="*/ 1 h 342"/>
                  <a:gd name="T42" fmla="*/ 445 w 637"/>
                  <a:gd name="T43" fmla="*/ 1 h 342"/>
                  <a:gd name="T44" fmla="*/ 441 w 637"/>
                  <a:gd name="T45" fmla="*/ 2 h 342"/>
                  <a:gd name="T46" fmla="*/ 437 w 637"/>
                  <a:gd name="T47" fmla="*/ 3 h 342"/>
                  <a:gd name="T48" fmla="*/ 432 w 637"/>
                  <a:gd name="T49" fmla="*/ 5 h 342"/>
                  <a:gd name="T50" fmla="*/ 428 w 637"/>
                  <a:gd name="T51" fmla="*/ 7 h 342"/>
                  <a:gd name="T52" fmla="*/ 424 w 637"/>
                  <a:gd name="T53" fmla="*/ 10 h 342"/>
                  <a:gd name="T54" fmla="*/ 420 w 637"/>
                  <a:gd name="T55" fmla="*/ 13 h 342"/>
                  <a:gd name="T56" fmla="*/ 416 w 637"/>
                  <a:gd name="T57" fmla="*/ 17 h 342"/>
                  <a:gd name="T58" fmla="*/ 413 w 637"/>
                  <a:gd name="T59" fmla="*/ 21 h 342"/>
                  <a:gd name="T60" fmla="*/ 411 w 637"/>
                  <a:gd name="T61" fmla="*/ 24 h 342"/>
                  <a:gd name="T62" fmla="*/ 408 w 637"/>
                  <a:gd name="T63" fmla="*/ 29 h 342"/>
                  <a:gd name="T64" fmla="*/ 407 w 637"/>
                  <a:gd name="T65" fmla="*/ 33 h 342"/>
                  <a:gd name="T66" fmla="*/ 5 w 637"/>
                  <a:gd name="T67" fmla="*/ 282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37" h="342">
                    <a:moveTo>
                      <a:pt x="46" y="339"/>
                    </a:moveTo>
                    <a:cubicBezTo>
                      <a:pt x="48" y="339"/>
                      <a:pt x="68" y="342"/>
                      <a:pt x="99" y="342"/>
                    </a:cubicBezTo>
                    <a:cubicBezTo>
                      <a:pt x="132" y="342"/>
                      <a:pt x="177" y="339"/>
                      <a:pt x="227" y="325"/>
                    </a:cubicBezTo>
                    <a:cubicBezTo>
                      <a:pt x="295" y="306"/>
                      <a:pt x="381" y="264"/>
                      <a:pt x="446" y="172"/>
                    </a:cubicBezTo>
                    <a:cubicBezTo>
                      <a:pt x="472" y="213"/>
                      <a:pt x="505" y="237"/>
                      <a:pt x="533" y="252"/>
                    </a:cubicBezTo>
                    <a:cubicBezTo>
                      <a:pt x="582" y="278"/>
                      <a:pt x="627" y="279"/>
                      <a:pt x="636" y="279"/>
                    </a:cubicBezTo>
                    <a:cubicBezTo>
                      <a:pt x="637" y="279"/>
                      <a:pt x="637" y="279"/>
                      <a:pt x="637" y="279"/>
                    </a:cubicBezTo>
                    <a:cubicBezTo>
                      <a:pt x="636" y="179"/>
                      <a:pt x="636" y="179"/>
                      <a:pt x="636" y="179"/>
                    </a:cubicBezTo>
                    <a:cubicBezTo>
                      <a:pt x="636" y="179"/>
                      <a:pt x="636" y="179"/>
                      <a:pt x="636" y="179"/>
                    </a:cubicBezTo>
                    <a:cubicBezTo>
                      <a:pt x="625" y="179"/>
                      <a:pt x="524" y="175"/>
                      <a:pt x="503" y="42"/>
                    </a:cubicBezTo>
                    <a:cubicBezTo>
                      <a:pt x="503" y="42"/>
                      <a:pt x="503" y="41"/>
                      <a:pt x="502" y="41"/>
                    </a:cubicBezTo>
                    <a:cubicBezTo>
                      <a:pt x="502" y="40"/>
                      <a:pt x="502" y="39"/>
                      <a:pt x="502" y="38"/>
                    </a:cubicBezTo>
                    <a:cubicBezTo>
                      <a:pt x="502" y="37"/>
                      <a:pt x="501" y="37"/>
                      <a:pt x="501" y="36"/>
                    </a:cubicBezTo>
                    <a:cubicBezTo>
                      <a:pt x="501" y="35"/>
                      <a:pt x="501" y="34"/>
                      <a:pt x="500" y="33"/>
                    </a:cubicBezTo>
                    <a:cubicBezTo>
                      <a:pt x="500" y="33"/>
                      <a:pt x="500" y="32"/>
                      <a:pt x="499" y="31"/>
                    </a:cubicBezTo>
                    <a:cubicBezTo>
                      <a:pt x="499" y="30"/>
                      <a:pt x="499" y="30"/>
                      <a:pt x="499" y="29"/>
                    </a:cubicBezTo>
                    <a:cubicBezTo>
                      <a:pt x="498" y="28"/>
                      <a:pt x="498" y="27"/>
                      <a:pt x="497" y="27"/>
                    </a:cubicBezTo>
                    <a:cubicBezTo>
                      <a:pt x="497" y="26"/>
                      <a:pt x="497" y="25"/>
                      <a:pt x="496" y="25"/>
                    </a:cubicBezTo>
                    <a:cubicBezTo>
                      <a:pt x="496" y="24"/>
                      <a:pt x="495" y="23"/>
                      <a:pt x="495" y="23"/>
                    </a:cubicBezTo>
                    <a:cubicBezTo>
                      <a:pt x="495" y="22"/>
                      <a:pt x="494" y="21"/>
                      <a:pt x="494" y="21"/>
                    </a:cubicBezTo>
                    <a:cubicBezTo>
                      <a:pt x="493" y="20"/>
                      <a:pt x="493" y="19"/>
                      <a:pt x="492" y="19"/>
                    </a:cubicBezTo>
                    <a:cubicBezTo>
                      <a:pt x="492" y="18"/>
                      <a:pt x="491" y="17"/>
                      <a:pt x="490" y="17"/>
                    </a:cubicBezTo>
                    <a:cubicBezTo>
                      <a:pt x="490" y="16"/>
                      <a:pt x="490" y="16"/>
                      <a:pt x="489" y="15"/>
                    </a:cubicBezTo>
                    <a:cubicBezTo>
                      <a:pt x="488" y="15"/>
                      <a:pt x="488" y="14"/>
                      <a:pt x="487" y="13"/>
                    </a:cubicBezTo>
                    <a:cubicBezTo>
                      <a:pt x="486" y="13"/>
                      <a:pt x="486" y="13"/>
                      <a:pt x="486" y="12"/>
                    </a:cubicBezTo>
                    <a:cubicBezTo>
                      <a:pt x="485" y="12"/>
                      <a:pt x="484" y="11"/>
                      <a:pt x="483" y="10"/>
                    </a:cubicBezTo>
                    <a:cubicBezTo>
                      <a:pt x="483" y="10"/>
                      <a:pt x="482" y="10"/>
                      <a:pt x="482" y="9"/>
                    </a:cubicBezTo>
                    <a:cubicBezTo>
                      <a:pt x="481" y="9"/>
                      <a:pt x="480" y="8"/>
                      <a:pt x="479" y="8"/>
                    </a:cubicBezTo>
                    <a:cubicBezTo>
                      <a:pt x="479" y="7"/>
                      <a:pt x="478" y="7"/>
                      <a:pt x="478" y="7"/>
                    </a:cubicBezTo>
                    <a:cubicBezTo>
                      <a:pt x="477" y="6"/>
                      <a:pt x="476" y="6"/>
                      <a:pt x="475" y="5"/>
                    </a:cubicBezTo>
                    <a:cubicBezTo>
                      <a:pt x="474" y="5"/>
                      <a:pt x="474" y="5"/>
                      <a:pt x="473" y="4"/>
                    </a:cubicBezTo>
                    <a:cubicBezTo>
                      <a:pt x="472" y="4"/>
                      <a:pt x="472" y="4"/>
                      <a:pt x="471" y="4"/>
                    </a:cubicBezTo>
                    <a:cubicBezTo>
                      <a:pt x="471" y="4"/>
                      <a:pt x="471" y="3"/>
                      <a:pt x="470" y="3"/>
                    </a:cubicBezTo>
                    <a:cubicBezTo>
                      <a:pt x="470" y="3"/>
                      <a:pt x="469" y="3"/>
                      <a:pt x="468" y="3"/>
                    </a:cubicBezTo>
                    <a:cubicBezTo>
                      <a:pt x="467" y="2"/>
                      <a:pt x="466" y="2"/>
                      <a:pt x="466" y="2"/>
                    </a:cubicBezTo>
                    <a:cubicBezTo>
                      <a:pt x="465" y="2"/>
                      <a:pt x="464" y="2"/>
                      <a:pt x="463" y="1"/>
                    </a:cubicBezTo>
                    <a:cubicBezTo>
                      <a:pt x="463" y="1"/>
                      <a:pt x="462" y="1"/>
                      <a:pt x="461" y="1"/>
                    </a:cubicBezTo>
                    <a:cubicBezTo>
                      <a:pt x="460" y="1"/>
                      <a:pt x="459" y="1"/>
                      <a:pt x="459" y="1"/>
                    </a:cubicBezTo>
                    <a:cubicBezTo>
                      <a:pt x="458" y="1"/>
                      <a:pt x="457" y="0"/>
                      <a:pt x="456" y="0"/>
                    </a:cubicBezTo>
                    <a:cubicBezTo>
                      <a:pt x="455" y="0"/>
                      <a:pt x="455" y="0"/>
                      <a:pt x="454" y="0"/>
                    </a:cubicBezTo>
                    <a:cubicBezTo>
                      <a:pt x="453" y="0"/>
                      <a:pt x="452" y="0"/>
                      <a:pt x="451" y="0"/>
                    </a:cubicBezTo>
                    <a:cubicBezTo>
                      <a:pt x="450" y="0"/>
                      <a:pt x="450" y="1"/>
                      <a:pt x="449" y="1"/>
                    </a:cubicBezTo>
                    <a:cubicBezTo>
                      <a:pt x="448" y="1"/>
                      <a:pt x="447" y="1"/>
                      <a:pt x="446" y="1"/>
                    </a:cubicBezTo>
                    <a:cubicBezTo>
                      <a:pt x="446" y="1"/>
                      <a:pt x="446" y="1"/>
                      <a:pt x="445" y="1"/>
                    </a:cubicBezTo>
                    <a:cubicBezTo>
                      <a:pt x="445" y="1"/>
                      <a:pt x="444" y="1"/>
                      <a:pt x="444" y="1"/>
                    </a:cubicBezTo>
                    <a:cubicBezTo>
                      <a:pt x="443" y="1"/>
                      <a:pt x="442" y="2"/>
                      <a:pt x="441" y="2"/>
                    </a:cubicBezTo>
                    <a:cubicBezTo>
                      <a:pt x="440" y="2"/>
                      <a:pt x="440" y="2"/>
                      <a:pt x="439" y="3"/>
                    </a:cubicBezTo>
                    <a:cubicBezTo>
                      <a:pt x="438" y="3"/>
                      <a:pt x="437" y="3"/>
                      <a:pt x="437" y="3"/>
                    </a:cubicBezTo>
                    <a:cubicBezTo>
                      <a:pt x="436" y="4"/>
                      <a:pt x="435" y="4"/>
                      <a:pt x="434" y="4"/>
                    </a:cubicBezTo>
                    <a:cubicBezTo>
                      <a:pt x="433" y="5"/>
                      <a:pt x="433" y="5"/>
                      <a:pt x="432" y="5"/>
                    </a:cubicBezTo>
                    <a:cubicBezTo>
                      <a:pt x="431" y="6"/>
                      <a:pt x="430" y="6"/>
                      <a:pt x="430" y="6"/>
                    </a:cubicBezTo>
                    <a:cubicBezTo>
                      <a:pt x="429" y="7"/>
                      <a:pt x="428" y="7"/>
                      <a:pt x="428" y="7"/>
                    </a:cubicBezTo>
                    <a:cubicBezTo>
                      <a:pt x="427" y="8"/>
                      <a:pt x="426" y="8"/>
                      <a:pt x="426" y="9"/>
                    </a:cubicBezTo>
                    <a:cubicBezTo>
                      <a:pt x="425" y="9"/>
                      <a:pt x="424" y="10"/>
                      <a:pt x="424" y="10"/>
                    </a:cubicBezTo>
                    <a:cubicBezTo>
                      <a:pt x="423" y="11"/>
                      <a:pt x="422" y="11"/>
                      <a:pt x="422" y="12"/>
                    </a:cubicBezTo>
                    <a:cubicBezTo>
                      <a:pt x="421" y="12"/>
                      <a:pt x="421" y="13"/>
                      <a:pt x="420" y="13"/>
                    </a:cubicBezTo>
                    <a:cubicBezTo>
                      <a:pt x="419" y="14"/>
                      <a:pt x="419" y="14"/>
                      <a:pt x="418" y="15"/>
                    </a:cubicBezTo>
                    <a:cubicBezTo>
                      <a:pt x="418" y="15"/>
                      <a:pt x="417" y="16"/>
                      <a:pt x="416" y="17"/>
                    </a:cubicBezTo>
                    <a:cubicBezTo>
                      <a:pt x="416" y="17"/>
                      <a:pt x="416" y="18"/>
                      <a:pt x="415" y="18"/>
                    </a:cubicBezTo>
                    <a:cubicBezTo>
                      <a:pt x="415" y="19"/>
                      <a:pt x="414" y="20"/>
                      <a:pt x="413" y="21"/>
                    </a:cubicBezTo>
                    <a:cubicBezTo>
                      <a:pt x="413" y="21"/>
                      <a:pt x="413" y="22"/>
                      <a:pt x="412" y="22"/>
                    </a:cubicBezTo>
                    <a:cubicBezTo>
                      <a:pt x="412" y="23"/>
                      <a:pt x="411" y="24"/>
                      <a:pt x="411" y="24"/>
                    </a:cubicBezTo>
                    <a:cubicBezTo>
                      <a:pt x="410" y="25"/>
                      <a:pt x="410" y="26"/>
                      <a:pt x="410" y="27"/>
                    </a:cubicBezTo>
                    <a:cubicBezTo>
                      <a:pt x="409" y="27"/>
                      <a:pt x="409" y="28"/>
                      <a:pt x="408" y="29"/>
                    </a:cubicBezTo>
                    <a:cubicBezTo>
                      <a:pt x="408" y="30"/>
                      <a:pt x="408" y="30"/>
                      <a:pt x="407" y="31"/>
                    </a:cubicBezTo>
                    <a:cubicBezTo>
                      <a:pt x="407" y="32"/>
                      <a:pt x="407" y="32"/>
                      <a:pt x="407" y="33"/>
                    </a:cubicBezTo>
                    <a:cubicBezTo>
                      <a:pt x="315" y="275"/>
                      <a:pt x="72" y="242"/>
                      <a:pt x="62" y="240"/>
                    </a:cubicBezTo>
                    <a:cubicBezTo>
                      <a:pt x="34" y="236"/>
                      <a:pt x="9" y="255"/>
                      <a:pt x="5" y="282"/>
                    </a:cubicBezTo>
                    <a:cubicBezTo>
                      <a:pt x="0" y="309"/>
                      <a:pt x="19" y="335"/>
                      <a:pt x="46" y="339"/>
                    </a:cubicBezTo>
                    <a:close/>
                  </a:path>
                </a:pathLst>
              </a:custGeom>
              <a:grpFill/>
              <a:ln>
                <a:solidFill>
                  <a:schemeClr val="accent2">
                    <a:lumMod val="40000"/>
                    <a:lumOff val="60000"/>
                  </a:schemeClr>
                </a:solidFill>
              </a:ln>
            </p:spPr>
            <p:txBody>
              <a:bodyPr vert="horz" wrap="square" lIns="91440" tIns="45720" rIns="91440" bIns="45720" numCol="1" anchor="t" anchorCtr="0" compatLnSpc="1">
                <a:prstTxWarp prst="textNoShape">
                  <a:avLst/>
                </a:prstTxWarp>
              </a:bodyPr>
              <a:lstStyle/>
              <a:p>
                <a:endParaRPr lang="en-US" dirty="0">
                  <a:solidFill>
                    <a:srgbClr val="000000"/>
                  </a:solidFill>
                  <a:uFillTx/>
                </a:endParaRPr>
              </a:p>
            </p:txBody>
          </p:sp>
          <p:sp>
            <p:nvSpPr>
              <p:cNvPr id="80" name="Freeform 20"/>
              <p:cNvSpPr>
                <a:spLocks noEditPoints="1"/>
              </p:cNvSpPr>
              <p:nvPr/>
            </p:nvSpPr>
            <p:spPr bwMode="auto">
              <a:xfrm>
                <a:off x="2593" y="595"/>
                <a:ext cx="2494" cy="2058"/>
              </a:xfrm>
              <a:custGeom>
                <a:avLst/>
                <a:gdLst>
                  <a:gd name="T0" fmla="*/ 36 w 1350"/>
                  <a:gd name="T1" fmla="*/ 856 h 1113"/>
                  <a:gd name="T2" fmla="*/ 36 w 1350"/>
                  <a:gd name="T3" fmla="*/ 856 h 1113"/>
                  <a:gd name="T4" fmla="*/ 1 w 1350"/>
                  <a:gd name="T5" fmla="*/ 918 h 1113"/>
                  <a:gd name="T6" fmla="*/ 44 w 1350"/>
                  <a:gd name="T7" fmla="*/ 975 h 1113"/>
                  <a:gd name="T8" fmla="*/ 312 w 1350"/>
                  <a:gd name="T9" fmla="*/ 947 h 1113"/>
                  <a:gd name="T10" fmla="*/ 675 w 1350"/>
                  <a:gd name="T11" fmla="*/ 1113 h 1113"/>
                  <a:gd name="T12" fmla="*/ 1039 w 1350"/>
                  <a:gd name="T13" fmla="*/ 946 h 1113"/>
                  <a:gd name="T14" fmla="*/ 1306 w 1350"/>
                  <a:gd name="T15" fmla="*/ 973 h 1113"/>
                  <a:gd name="T16" fmla="*/ 1349 w 1350"/>
                  <a:gd name="T17" fmla="*/ 917 h 1113"/>
                  <a:gd name="T18" fmla="*/ 1314 w 1350"/>
                  <a:gd name="T19" fmla="*/ 854 h 1113"/>
                  <a:gd name="T20" fmla="*/ 1199 w 1350"/>
                  <a:gd name="T21" fmla="*/ 641 h 1113"/>
                  <a:gd name="T22" fmla="*/ 1183 w 1350"/>
                  <a:gd name="T23" fmla="*/ 523 h 1113"/>
                  <a:gd name="T24" fmla="*/ 675 w 1350"/>
                  <a:gd name="T25" fmla="*/ 0 h 1113"/>
                  <a:gd name="T26" fmla="*/ 167 w 1350"/>
                  <a:gd name="T27" fmla="*/ 523 h 1113"/>
                  <a:gd name="T28" fmla="*/ 151 w 1350"/>
                  <a:gd name="T29" fmla="*/ 642 h 1113"/>
                  <a:gd name="T30" fmla="*/ 36 w 1350"/>
                  <a:gd name="T31" fmla="*/ 856 h 1113"/>
                  <a:gd name="T32" fmla="*/ 248 w 1350"/>
                  <a:gd name="T33" fmla="*/ 664 h 1113"/>
                  <a:gd name="T34" fmla="*/ 267 w 1350"/>
                  <a:gd name="T35" fmla="*/ 528 h 1113"/>
                  <a:gd name="T36" fmla="*/ 675 w 1350"/>
                  <a:gd name="T37" fmla="*/ 100 h 1113"/>
                  <a:gd name="T38" fmla="*/ 1083 w 1350"/>
                  <a:gd name="T39" fmla="*/ 528 h 1113"/>
                  <a:gd name="T40" fmla="*/ 1102 w 1350"/>
                  <a:gd name="T41" fmla="*/ 663 h 1113"/>
                  <a:gd name="T42" fmla="*/ 1205 w 1350"/>
                  <a:gd name="T43" fmla="*/ 893 h 1113"/>
                  <a:gd name="T44" fmla="*/ 1065 w 1350"/>
                  <a:gd name="T45" fmla="*/ 840 h 1113"/>
                  <a:gd name="T46" fmla="*/ 1027 w 1350"/>
                  <a:gd name="T47" fmla="*/ 826 h 1113"/>
                  <a:gd name="T48" fmla="*/ 991 w 1350"/>
                  <a:gd name="T49" fmla="*/ 846 h 1113"/>
                  <a:gd name="T50" fmla="*/ 675 w 1350"/>
                  <a:gd name="T51" fmla="*/ 1013 h 1113"/>
                  <a:gd name="T52" fmla="*/ 360 w 1350"/>
                  <a:gd name="T53" fmla="*/ 847 h 1113"/>
                  <a:gd name="T54" fmla="*/ 324 w 1350"/>
                  <a:gd name="T55" fmla="*/ 827 h 1113"/>
                  <a:gd name="T56" fmla="*/ 320 w 1350"/>
                  <a:gd name="T57" fmla="*/ 827 h 1113"/>
                  <a:gd name="T58" fmla="*/ 285 w 1350"/>
                  <a:gd name="T59" fmla="*/ 841 h 1113"/>
                  <a:gd name="T60" fmla="*/ 145 w 1350"/>
                  <a:gd name="T61" fmla="*/ 895 h 1113"/>
                  <a:gd name="T62" fmla="*/ 248 w 1350"/>
                  <a:gd name="T63" fmla="*/ 664 h 1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50" h="1113">
                    <a:moveTo>
                      <a:pt x="36" y="856"/>
                    </a:moveTo>
                    <a:cubicBezTo>
                      <a:pt x="36" y="856"/>
                      <a:pt x="36" y="856"/>
                      <a:pt x="36" y="856"/>
                    </a:cubicBezTo>
                    <a:cubicBezTo>
                      <a:pt x="13" y="868"/>
                      <a:pt x="0" y="893"/>
                      <a:pt x="1" y="918"/>
                    </a:cubicBezTo>
                    <a:cubicBezTo>
                      <a:pt x="3" y="944"/>
                      <a:pt x="20" y="966"/>
                      <a:pt x="44" y="975"/>
                    </a:cubicBezTo>
                    <a:cubicBezTo>
                      <a:pt x="164" y="1019"/>
                      <a:pt x="257" y="983"/>
                      <a:pt x="312" y="947"/>
                    </a:cubicBezTo>
                    <a:cubicBezTo>
                      <a:pt x="407" y="1053"/>
                      <a:pt x="537" y="1113"/>
                      <a:pt x="675" y="1113"/>
                    </a:cubicBezTo>
                    <a:cubicBezTo>
                      <a:pt x="813" y="1113"/>
                      <a:pt x="944" y="1053"/>
                      <a:pt x="1039" y="946"/>
                    </a:cubicBezTo>
                    <a:cubicBezTo>
                      <a:pt x="1094" y="982"/>
                      <a:pt x="1186" y="1017"/>
                      <a:pt x="1306" y="973"/>
                    </a:cubicBezTo>
                    <a:cubicBezTo>
                      <a:pt x="1330" y="964"/>
                      <a:pt x="1347" y="942"/>
                      <a:pt x="1349" y="917"/>
                    </a:cubicBezTo>
                    <a:cubicBezTo>
                      <a:pt x="1350" y="891"/>
                      <a:pt x="1337" y="866"/>
                      <a:pt x="1314" y="854"/>
                    </a:cubicBezTo>
                    <a:cubicBezTo>
                      <a:pt x="1265" y="828"/>
                      <a:pt x="1224" y="753"/>
                      <a:pt x="1199" y="641"/>
                    </a:cubicBezTo>
                    <a:cubicBezTo>
                      <a:pt x="1191" y="605"/>
                      <a:pt x="1186" y="566"/>
                      <a:pt x="1183" y="523"/>
                    </a:cubicBezTo>
                    <a:cubicBezTo>
                      <a:pt x="1167" y="230"/>
                      <a:pt x="944" y="0"/>
                      <a:pt x="675" y="0"/>
                    </a:cubicBezTo>
                    <a:cubicBezTo>
                      <a:pt x="406" y="0"/>
                      <a:pt x="183" y="230"/>
                      <a:pt x="167" y="523"/>
                    </a:cubicBezTo>
                    <a:cubicBezTo>
                      <a:pt x="164" y="566"/>
                      <a:pt x="159" y="605"/>
                      <a:pt x="151" y="642"/>
                    </a:cubicBezTo>
                    <a:cubicBezTo>
                      <a:pt x="126" y="754"/>
                      <a:pt x="85" y="830"/>
                      <a:pt x="36" y="856"/>
                    </a:cubicBezTo>
                    <a:close/>
                    <a:moveTo>
                      <a:pt x="248" y="664"/>
                    </a:moveTo>
                    <a:cubicBezTo>
                      <a:pt x="258" y="622"/>
                      <a:pt x="264" y="577"/>
                      <a:pt x="267" y="528"/>
                    </a:cubicBezTo>
                    <a:cubicBezTo>
                      <a:pt x="280" y="288"/>
                      <a:pt x="459" y="100"/>
                      <a:pt x="675" y="100"/>
                    </a:cubicBezTo>
                    <a:cubicBezTo>
                      <a:pt x="891" y="100"/>
                      <a:pt x="1070" y="288"/>
                      <a:pt x="1083" y="528"/>
                    </a:cubicBezTo>
                    <a:cubicBezTo>
                      <a:pt x="1086" y="577"/>
                      <a:pt x="1092" y="621"/>
                      <a:pt x="1102" y="663"/>
                    </a:cubicBezTo>
                    <a:cubicBezTo>
                      <a:pt x="1119" y="738"/>
                      <a:pt x="1150" y="830"/>
                      <a:pt x="1205" y="893"/>
                    </a:cubicBezTo>
                    <a:cubicBezTo>
                      <a:pt x="1138" y="896"/>
                      <a:pt x="1091" y="863"/>
                      <a:pt x="1065" y="840"/>
                    </a:cubicBezTo>
                    <a:cubicBezTo>
                      <a:pt x="1055" y="830"/>
                      <a:pt x="1041" y="825"/>
                      <a:pt x="1027" y="826"/>
                    </a:cubicBezTo>
                    <a:cubicBezTo>
                      <a:pt x="1012" y="828"/>
                      <a:pt x="999" y="835"/>
                      <a:pt x="991" y="846"/>
                    </a:cubicBezTo>
                    <a:cubicBezTo>
                      <a:pt x="913" y="953"/>
                      <a:pt x="798" y="1013"/>
                      <a:pt x="675" y="1013"/>
                    </a:cubicBezTo>
                    <a:cubicBezTo>
                      <a:pt x="553" y="1013"/>
                      <a:pt x="438" y="953"/>
                      <a:pt x="360" y="847"/>
                    </a:cubicBezTo>
                    <a:cubicBezTo>
                      <a:pt x="351" y="836"/>
                      <a:pt x="338" y="829"/>
                      <a:pt x="324" y="827"/>
                    </a:cubicBezTo>
                    <a:cubicBezTo>
                      <a:pt x="322" y="827"/>
                      <a:pt x="321" y="827"/>
                      <a:pt x="320" y="827"/>
                    </a:cubicBezTo>
                    <a:cubicBezTo>
                      <a:pt x="307" y="827"/>
                      <a:pt x="295" y="832"/>
                      <a:pt x="285" y="841"/>
                    </a:cubicBezTo>
                    <a:cubicBezTo>
                      <a:pt x="260" y="865"/>
                      <a:pt x="212" y="898"/>
                      <a:pt x="145" y="895"/>
                    </a:cubicBezTo>
                    <a:cubicBezTo>
                      <a:pt x="200" y="832"/>
                      <a:pt x="231" y="739"/>
                      <a:pt x="248" y="664"/>
                    </a:cubicBezTo>
                    <a:close/>
                  </a:path>
                </a:pathLst>
              </a:custGeom>
              <a:grpFill/>
              <a:ln>
                <a:solidFill>
                  <a:schemeClr val="accent2">
                    <a:lumMod val="40000"/>
                    <a:lumOff val="60000"/>
                  </a:schemeClr>
                </a:solidFill>
              </a:ln>
            </p:spPr>
            <p:txBody>
              <a:bodyPr vert="horz" wrap="square" lIns="91440" tIns="45720" rIns="91440" bIns="45720" numCol="1" anchor="t" anchorCtr="0" compatLnSpc="1">
                <a:prstTxWarp prst="textNoShape">
                  <a:avLst/>
                </a:prstTxWarp>
              </a:bodyPr>
              <a:lstStyle/>
              <a:p>
                <a:endParaRPr lang="en-US" dirty="0">
                  <a:solidFill>
                    <a:srgbClr val="000000"/>
                  </a:solidFill>
                  <a:uFillTx/>
                </a:endParaRPr>
              </a:p>
            </p:txBody>
          </p:sp>
          <p:sp>
            <p:nvSpPr>
              <p:cNvPr id="81" name="Freeform 21"/>
              <p:cNvSpPr>
                <a:spLocks noEditPoints="1"/>
              </p:cNvSpPr>
              <p:nvPr/>
            </p:nvSpPr>
            <p:spPr bwMode="auto">
              <a:xfrm>
                <a:off x="2189" y="2606"/>
                <a:ext cx="3304" cy="1712"/>
              </a:xfrm>
              <a:custGeom>
                <a:avLst/>
                <a:gdLst>
                  <a:gd name="T0" fmla="*/ 1301 w 1789"/>
                  <a:gd name="T1" fmla="*/ 7 h 926"/>
                  <a:gd name="T2" fmla="*/ 1247 w 1789"/>
                  <a:gd name="T3" fmla="*/ 20 h 926"/>
                  <a:gd name="T4" fmla="*/ 894 w 1789"/>
                  <a:gd name="T5" fmla="*/ 154 h 926"/>
                  <a:gd name="T6" fmla="*/ 541 w 1789"/>
                  <a:gd name="T7" fmla="*/ 20 h 926"/>
                  <a:gd name="T8" fmla="*/ 487 w 1789"/>
                  <a:gd name="T9" fmla="*/ 7 h 926"/>
                  <a:gd name="T10" fmla="*/ 17 w 1789"/>
                  <a:gd name="T11" fmla="*/ 583 h 926"/>
                  <a:gd name="T12" fmla="*/ 190 w 1789"/>
                  <a:gd name="T13" fmla="*/ 845 h 926"/>
                  <a:gd name="T14" fmla="*/ 861 w 1789"/>
                  <a:gd name="T15" fmla="*/ 926 h 926"/>
                  <a:gd name="T16" fmla="*/ 1590 w 1789"/>
                  <a:gd name="T17" fmla="*/ 844 h 926"/>
                  <a:gd name="T18" fmla="*/ 1771 w 1789"/>
                  <a:gd name="T19" fmla="*/ 581 h 926"/>
                  <a:gd name="T20" fmla="*/ 1301 w 1789"/>
                  <a:gd name="T21" fmla="*/ 7 h 926"/>
                  <a:gd name="T22" fmla="*/ 1568 w 1789"/>
                  <a:gd name="T23" fmla="*/ 747 h 926"/>
                  <a:gd name="T24" fmla="*/ 861 w 1789"/>
                  <a:gd name="T25" fmla="*/ 826 h 926"/>
                  <a:gd name="T26" fmla="*/ 215 w 1789"/>
                  <a:gd name="T27" fmla="*/ 748 h 926"/>
                  <a:gd name="T28" fmla="*/ 116 w 1789"/>
                  <a:gd name="T29" fmla="*/ 597 h 926"/>
                  <a:gd name="T30" fmla="*/ 492 w 1789"/>
                  <a:gd name="T31" fmla="*/ 112 h 926"/>
                  <a:gd name="T32" fmla="*/ 894 w 1789"/>
                  <a:gd name="T33" fmla="*/ 254 h 926"/>
                  <a:gd name="T34" fmla="*/ 1296 w 1789"/>
                  <a:gd name="T35" fmla="*/ 112 h 926"/>
                  <a:gd name="T36" fmla="*/ 1672 w 1789"/>
                  <a:gd name="T37" fmla="*/ 595 h 926"/>
                  <a:gd name="T38" fmla="*/ 1568 w 1789"/>
                  <a:gd name="T39" fmla="*/ 747 h 9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89" h="926">
                    <a:moveTo>
                      <a:pt x="1301" y="7"/>
                    </a:moveTo>
                    <a:cubicBezTo>
                      <a:pt x="1282" y="0"/>
                      <a:pt x="1261" y="5"/>
                      <a:pt x="1247" y="20"/>
                    </a:cubicBezTo>
                    <a:cubicBezTo>
                      <a:pt x="1170" y="104"/>
                      <a:pt x="1038" y="154"/>
                      <a:pt x="894" y="154"/>
                    </a:cubicBezTo>
                    <a:cubicBezTo>
                      <a:pt x="750" y="154"/>
                      <a:pt x="618" y="104"/>
                      <a:pt x="541" y="20"/>
                    </a:cubicBezTo>
                    <a:cubicBezTo>
                      <a:pt x="527" y="6"/>
                      <a:pt x="506" y="0"/>
                      <a:pt x="487" y="7"/>
                    </a:cubicBezTo>
                    <a:cubicBezTo>
                      <a:pt x="129" y="136"/>
                      <a:pt x="39" y="423"/>
                      <a:pt x="17" y="583"/>
                    </a:cubicBezTo>
                    <a:cubicBezTo>
                      <a:pt x="0" y="702"/>
                      <a:pt x="75" y="815"/>
                      <a:pt x="190" y="845"/>
                    </a:cubicBezTo>
                    <a:cubicBezTo>
                      <a:pt x="398" y="899"/>
                      <a:pt x="624" y="926"/>
                      <a:pt x="861" y="926"/>
                    </a:cubicBezTo>
                    <a:cubicBezTo>
                      <a:pt x="1187" y="926"/>
                      <a:pt x="1458" y="875"/>
                      <a:pt x="1590" y="844"/>
                    </a:cubicBezTo>
                    <a:cubicBezTo>
                      <a:pt x="1711" y="817"/>
                      <a:pt x="1789" y="703"/>
                      <a:pt x="1771" y="581"/>
                    </a:cubicBezTo>
                    <a:cubicBezTo>
                      <a:pt x="1749" y="422"/>
                      <a:pt x="1658" y="135"/>
                      <a:pt x="1301" y="7"/>
                    </a:cubicBezTo>
                    <a:close/>
                    <a:moveTo>
                      <a:pt x="1568" y="747"/>
                    </a:moveTo>
                    <a:cubicBezTo>
                      <a:pt x="1439" y="777"/>
                      <a:pt x="1177" y="826"/>
                      <a:pt x="861" y="826"/>
                    </a:cubicBezTo>
                    <a:cubicBezTo>
                      <a:pt x="632" y="826"/>
                      <a:pt x="415" y="800"/>
                      <a:pt x="215" y="748"/>
                    </a:cubicBezTo>
                    <a:cubicBezTo>
                      <a:pt x="149" y="731"/>
                      <a:pt x="106" y="666"/>
                      <a:pt x="116" y="597"/>
                    </a:cubicBezTo>
                    <a:cubicBezTo>
                      <a:pt x="134" y="464"/>
                      <a:pt x="208" y="228"/>
                      <a:pt x="492" y="112"/>
                    </a:cubicBezTo>
                    <a:cubicBezTo>
                      <a:pt x="589" y="202"/>
                      <a:pt x="737" y="254"/>
                      <a:pt x="894" y="254"/>
                    </a:cubicBezTo>
                    <a:cubicBezTo>
                      <a:pt x="1051" y="254"/>
                      <a:pt x="1199" y="202"/>
                      <a:pt x="1296" y="112"/>
                    </a:cubicBezTo>
                    <a:cubicBezTo>
                      <a:pt x="1580" y="228"/>
                      <a:pt x="1654" y="462"/>
                      <a:pt x="1672" y="595"/>
                    </a:cubicBezTo>
                    <a:cubicBezTo>
                      <a:pt x="1682" y="666"/>
                      <a:pt x="1637" y="731"/>
                      <a:pt x="1568" y="747"/>
                    </a:cubicBezTo>
                    <a:close/>
                  </a:path>
                </a:pathLst>
              </a:custGeom>
              <a:grpFill/>
              <a:ln>
                <a:solidFill>
                  <a:schemeClr val="accent2">
                    <a:lumMod val="40000"/>
                    <a:lumOff val="60000"/>
                  </a:schemeClr>
                </a:solidFill>
              </a:ln>
            </p:spPr>
            <p:txBody>
              <a:bodyPr vert="horz" wrap="square" lIns="91440" tIns="45720" rIns="91440" bIns="45720" numCol="1" anchor="t" anchorCtr="0" compatLnSpc="1">
                <a:prstTxWarp prst="textNoShape">
                  <a:avLst/>
                </a:prstTxWarp>
              </a:bodyPr>
              <a:lstStyle/>
              <a:p>
                <a:endParaRPr lang="en-US" dirty="0">
                  <a:solidFill>
                    <a:srgbClr val="000000"/>
                  </a:solidFill>
                  <a:uFillTx/>
                </a:endParaRPr>
              </a:p>
            </p:txBody>
          </p:sp>
        </p:grpSp>
        <p:sp>
          <p:nvSpPr>
            <p:cNvPr id="72" name="TextBox 71"/>
            <p:cNvSpPr txBox="1">
              <a:spLocks/>
            </p:cNvSpPr>
            <p:nvPr/>
          </p:nvSpPr>
          <p:spPr>
            <a:xfrm>
              <a:off x="493139" y="5276396"/>
              <a:ext cx="688715" cy="184666"/>
            </a:xfrm>
            <a:prstGeom prst="rect">
              <a:avLst/>
            </a:prstGeom>
            <a:noFill/>
          </p:spPr>
          <p:txBody>
            <a:bodyPr wrap="none" lIns="0" tIns="0" rIns="0" bIns="0" rtlCol="0">
              <a:spAutoFit/>
            </a:bodyPr>
            <a:lstStyle/>
            <a:p>
              <a:r>
                <a:rPr lang="en-US" sz="1200" dirty="0">
                  <a:uFillTx/>
                </a:rPr>
                <a:t>Dev Team</a:t>
              </a:r>
            </a:p>
          </p:txBody>
        </p:sp>
        <p:sp>
          <p:nvSpPr>
            <p:cNvPr id="73" name="Rectangle 72"/>
            <p:cNvSpPr>
              <a:spLocks/>
            </p:cNvSpPr>
            <p:nvPr/>
          </p:nvSpPr>
          <p:spPr>
            <a:xfrm>
              <a:off x="456064" y="3911631"/>
              <a:ext cx="779012" cy="73627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r>
                <a:rPr lang="en-US" dirty="0">
                  <a:solidFill>
                    <a:schemeClr val="bg1"/>
                  </a:solidFill>
                  <a:uFillTx/>
                </a:rPr>
                <a:t>Tools</a:t>
              </a:r>
            </a:p>
          </p:txBody>
        </p:sp>
        <p:cxnSp>
          <p:nvCxnSpPr>
            <p:cNvPr id="74" name="Curved Connector 73"/>
            <p:cNvCxnSpPr>
              <a:stCxn id="70" idx="14"/>
            </p:cNvCxnSpPr>
            <p:nvPr/>
          </p:nvCxnSpPr>
          <p:spPr>
            <a:xfrm>
              <a:off x="881317" y="2408023"/>
              <a:ext cx="83648" cy="1567755"/>
            </a:xfrm>
            <a:prstGeom prst="curvedConnector4">
              <a:avLst>
                <a:gd name="adj1" fmla="val -862455"/>
                <a:gd name="adj2" fmla="val 74539"/>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82" name="TextBox 81"/>
          <p:cNvSpPr txBox="1">
            <a:spLocks/>
          </p:cNvSpPr>
          <p:nvPr/>
        </p:nvSpPr>
        <p:spPr>
          <a:xfrm>
            <a:off x="7289321" y="1802921"/>
            <a:ext cx="4185728" cy="3693319"/>
          </a:xfrm>
          <a:prstGeom prst="rect">
            <a:avLst/>
          </a:prstGeom>
          <a:noFill/>
        </p:spPr>
        <p:txBody>
          <a:bodyPr wrap="square" lIns="0" tIns="0" rIns="0" bIns="0" rtlCol="0">
            <a:spAutoFit/>
          </a:bodyPr>
          <a:lstStyle/>
          <a:p>
            <a:pPr marL="342900" indent="-342900">
              <a:buFont typeface="Arial" panose="020B0604020202020204" pitchFamily="34" charset="0"/>
              <a:buChar char="•"/>
            </a:pPr>
            <a:r>
              <a:rPr lang="en-US" sz="2400" dirty="0">
                <a:uFillTx/>
              </a:rPr>
              <a:t>Setting up data collection per </a:t>
            </a:r>
            <a:r>
              <a:rPr lang="en-US" sz="2400" b="1" dirty="0">
                <a:uFillTx/>
              </a:rPr>
              <a:t>cloud</a:t>
            </a:r>
            <a:r>
              <a:rPr lang="en-US" sz="2400" dirty="0">
                <a:uFillTx/>
              </a:rPr>
              <a:t>, </a:t>
            </a:r>
            <a:r>
              <a:rPr lang="en-US" sz="2400" b="1" dirty="0">
                <a:uFillTx/>
              </a:rPr>
              <a:t>account</a:t>
            </a:r>
            <a:r>
              <a:rPr lang="en-US" sz="2400" dirty="0">
                <a:uFillTx/>
              </a:rPr>
              <a:t>, and </a:t>
            </a:r>
            <a:r>
              <a:rPr lang="en-US" sz="2400" b="1" dirty="0">
                <a:uFillTx/>
              </a:rPr>
              <a:t>region</a:t>
            </a:r>
            <a:r>
              <a:rPr lang="en-US" sz="2400" dirty="0">
                <a:uFillTx/>
              </a:rPr>
              <a:t> takes a great deal of time.</a:t>
            </a:r>
          </a:p>
          <a:p>
            <a:pPr marL="342900" indent="-342900">
              <a:buFont typeface="Arial" panose="020B0604020202020204" pitchFamily="34" charset="0"/>
              <a:buChar char="•"/>
            </a:pPr>
            <a:r>
              <a:rPr lang="en-US" sz="2400" dirty="0">
                <a:uFillTx/>
              </a:rPr>
              <a:t>Different teams setup collection in a different way</a:t>
            </a:r>
          </a:p>
          <a:p>
            <a:pPr marL="342900" indent="-342900">
              <a:buFont typeface="Arial" panose="020B0604020202020204" pitchFamily="34" charset="0"/>
              <a:buChar char="•"/>
            </a:pPr>
            <a:r>
              <a:rPr lang="en-US" sz="2400" dirty="0">
                <a:uFillTx/>
              </a:rPr>
              <a:t>Can’t see or discover accounts being added to Organization</a:t>
            </a:r>
          </a:p>
          <a:p>
            <a:pPr marL="342900" indent="-342900">
              <a:buFont typeface="Arial" panose="020B0604020202020204" pitchFamily="34" charset="0"/>
              <a:buChar char="•"/>
            </a:pPr>
            <a:endParaRPr lang="en-US" sz="2400" dirty="0">
              <a:uFillTx/>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231147"/>
            <a:ext cx="5067299" cy="738664"/>
          </a:xfrm>
        </p:spPr>
        <p:txBody>
          <a:bodyPr/>
          <a:lstStyle/>
          <a:p>
            <a:r>
              <a:rPr lang="en-US" dirty="0">
                <a:uFillTx/>
              </a:rPr>
              <a:t>Grand Central</a:t>
            </a:r>
          </a:p>
        </p:txBody>
      </p:sp>
      <p:sp>
        <p:nvSpPr>
          <p:cNvPr id="4" name="Text Placeholder 3"/>
          <p:cNvSpPr>
            <a:spLocks noGrp="1"/>
          </p:cNvSpPr>
          <p:nvPr>
            <p:ph type="body" idx="1"/>
          </p:nvPr>
        </p:nvSpPr>
        <p:spPr>
          <a:xfrm>
            <a:off x="685800" y="3996797"/>
            <a:ext cx="5067299" cy="613117"/>
          </a:xfrm>
        </p:spPr>
        <p:txBody>
          <a:bodyPr/>
          <a:lstStyle/>
          <a:p>
            <a:r>
              <a:rPr lang="en-US" dirty="0">
                <a:uFillTx/>
              </a:rPr>
              <a:t>Current state and update to deliverables</a:t>
            </a:r>
          </a:p>
        </p:txBody>
      </p:sp>
      <p:sp>
        <p:nvSpPr>
          <p:cNvPr id="5" name="Text Placeholder 4"/>
          <p:cNvSpPr>
            <a:spLocks noGrp="1"/>
          </p:cNvSpPr>
          <p:nvPr>
            <p:ph type="body" idx="14"/>
          </p:nvPr>
        </p:nvSpPr>
        <p:spPr/>
        <p:txBody>
          <a:bodyPr/>
          <a:lstStyle/>
          <a:p>
            <a:endParaRPr lang="en-US" dirty="0">
              <a:uFillTx/>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Cloud Data Lifecycle</a:t>
            </a:r>
          </a:p>
        </p:txBody>
      </p:sp>
      <p:sp>
        <p:nvSpPr>
          <p:cNvPr id="6" name="Content Placeholder 5"/>
          <p:cNvSpPr>
            <a:spLocks noGrp="1"/>
          </p:cNvSpPr>
          <p:nvPr>
            <p:ph idx="15"/>
          </p:nvPr>
        </p:nvSpPr>
        <p:spPr>
          <a:xfrm>
            <a:off x="8353554" y="1962770"/>
            <a:ext cx="3149598" cy="3803904"/>
          </a:xfrm>
        </p:spPr>
        <p:txBody>
          <a:bodyPr/>
          <a:lstStyle/>
          <a:p>
            <a:pPr marL="342900" indent="-342900">
              <a:buFont typeface="Arial" panose="020B0604020202020204" pitchFamily="34" charset="0"/>
              <a:buChar char="•"/>
            </a:pPr>
            <a:r>
              <a:rPr lang="en-US" sz="2000" dirty="0">
                <a:uFillTx/>
              </a:rPr>
              <a:t>Central deployment mechanism </a:t>
            </a:r>
            <a:r>
              <a:rPr lang="en-US" sz="2000" b="1" dirty="0">
                <a:uFillTx/>
              </a:rPr>
              <a:t>across clouds</a:t>
            </a:r>
            <a:r>
              <a:rPr lang="en-US" sz="2000" dirty="0">
                <a:uFillTx/>
              </a:rPr>
              <a:t>, </a:t>
            </a:r>
            <a:r>
              <a:rPr lang="en-US" sz="2000" b="1" dirty="0">
                <a:uFillTx/>
              </a:rPr>
              <a:t>accounts</a:t>
            </a:r>
            <a:r>
              <a:rPr lang="en-US" sz="2000" dirty="0">
                <a:uFillTx/>
              </a:rPr>
              <a:t> and </a:t>
            </a:r>
            <a:r>
              <a:rPr lang="en-US" sz="2000" b="1" dirty="0">
                <a:uFillTx/>
              </a:rPr>
              <a:t>regions</a:t>
            </a:r>
            <a:endParaRPr lang="en-US" sz="2000" dirty="0">
              <a:uFillTx/>
            </a:endParaRPr>
          </a:p>
          <a:p>
            <a:pPr marL="342900" indent="-342900">
              <a:buFont typeface="Arial" panose="020B0604020202020204" pitchFamily="34" charset="0"/>
              <a:buChar char="•"/>
            </a:pPr>
            <a:r>
              <a:rPr lang="en-US" sz="2000" b="1" dirty="0">
                <a:uFillTx/>
              </a:rPr>
              <a:t>Uniform</a:t>
            </a:r>
            <a:r>
              <a:rPr lang="en-US" sz="2000" dirty="0">
                <a:uFillTx/>
              </a:rPr>
              <a:t> data collection methodology</a:t>
            </a:r>
          </a:p>
          <a:p>
            <a:pPr marL="342900" indent="-342900">
              <a:buFont typeface="Arial" panose="020B0604020202020204" pitchFamily="34" charset="0"/>
              <a:buChar char="•"/>
            </a:pPr>
            <a:r>
              <a:rPr lang="en-US" sz="2000" b="1" dirty="0">
                <a:uFillTx/>
              </a:rPr>
              <a:t>Alert</a:t>
            </a:r>
            <a:r>
              <a:rPr lang="en-US" sz="2000" dirty="0">
                <a:uFillTx/>
              </a:rPr>
              <a:t> new, updated or deleted accounts</a:t>
            </a:r>
          </a:p>
          <a:p>
            <a:pPr marL="342900" indent="-342900">
              <a:buFont typeface="Arial" panose="020B0604020202020204" pitchFamily="34" charset="0"/>
              <a:buChar char="•"/>
            </a:pPr>
            <a:r>
              <a:rPr lang="en-US" sz="2000" dirty="0">
                <a:uFillTx/>
              </a:rPr>
              <a:t>Critical to the </a:t>
            </a:r>
            <a:r>
              <a:rPr lang="en-US" sz="2000" b="1" dirty="0">
                <a:uFillTx/>
              </a:rPr>
              <a:t>full lifecycle </a:t>
            </a:r>
            <a:r>
              <a:rPr lang="en-US" sz="2000" dirty="0">
                <a:uFillTx/>
              </a:rPr>
              <a:t>of the customer cloud data</a:t>
            </a:r>
          </a:p>
          <a:p>
            <a:pPr marL="342900" indent="-342900">
              <a:buFont typeface="Arial" panose="020B0604020202020204" pitchFamily="34" charset="0"/>
              <a:buChar char="•"/>
            </a:pPr>
            <a:endParaRPr lang="en-US" sz="2000" dirty="0">
              <a:uFillTx/>
            </a:endParaRPr>
          </a:p>
          <a:p>
            <a:pPr marL="342900" indent="-342900">
              <a:buFont typeface="Arial" panose="020B0604020202020204" pitchFamily="34" charset="0"/>
              <a:buChar char="•"/>
            </a:pPr>
            <a:endParaRPr lang="en-US" sz="2000" dirty="0">
              <a:uFillTx/>
            </a:endParaRPr>
          </a:p>
          <a:p>
            <a:endParaRPr lang="en-US" dirty="0">
              <a:uFillTx/>
            </a:endParaRPr>
          </a:p>
        </p:txBody>
      </p:sp>
      <p:graphicFrame>
        <p:nvGraphicFramePr>
          <p:cNvPr id="5" name="Content Placeholder 4"/>
          <p:cNvGraphicFramePr>
            <a:graphicFrameLocks noGrp="1"/>
          </p:cNvGraphicFramePr>
          <p:nvPr>
            <p:ph idx="14"/>
          </p:nvPr>
        </p:nvGraphicFramePr>
        <p:xfrm>
          <a:off x="685800" y="2368550"/>
          <a:ext cx="6985000" cy="38036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ext Placeholder 3"/>
          <p:cNvSpPr>
            <a:spLocks noGrp="1"/>
          </p:cNvSpPr>
          <p:nvPr>
            <p:ph type="body" idx="13"/>
          </p:nvPr>
        </p:nvSpPr>
        <p:spPr/>
        <p:txBody>
          <a:bodyPr/>
          <a:lstStyle/>
          <a:p>
            <a:r>
              <a:rPr lang="en-US" dirty="0">
                <a:uFillTx/>
              </a:rPr>
              <a:t>Managed and monitored by Grand Central</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How does it work?</a:t>
            </a:r>
          </a:p>
        </p:txBody>
      </p:sp>
      <p:sp>
        <p:nvSpPr>
          <p:cNvPr id="4" name="Text Placeholder 3"/>
          <p:cNvSpPr>
            <a:spLocks noGrp="1"/>
          </p:cNvSpPr>
          <p:nvPr>
            <p:ph type="body" idx="1"/>
          </p:nvPr>
        </p:nvSpPr>
        <p:spPr/>
        <p:txBody>
          <a:bodyPr/>
          <a:lstStyle/>
          <a:p>
            <a:endParaRPr lang="en-US" dirty="0">
              <a:uFillTx/>
            </a:endParaRPr>
          </a:p>
        </p:txBody>
      </p:sp>
      <p:sp>
        <p:nvSpPr>
          <p:cNvPr id="5" name="Text Placeholder 4"/>
          <p:cNvSpPr>
            <a:spLocks noGrp="1"/>
          </p:cNvSpPr>
          <p:nvPr>
            <p:ph type="body" idx="14"/>
          </p:nvPr>
        </p:nvSpPr>
        <p:spPr/>
        <p:txBody>
          <a:bodyPr/>
          <a:lstStyle/>
          <a:p>
            <a:endParaRPr lang="en-US" dirty="0">
              <a:uFillTx/>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F0CD6-08E5-0D4F-A468-C1B208D95183}"/>
              </a:ext>
            </a:extLst>
          </p:cNvPr>
          <p:cNvSpPr>
            <a:spLocks noGrp="1"/>
          </p:cNvSpPr>
          <p:nvPr>
            <p:ph type="title"/>
          </p:nvPr>
        </p:nvSpPr>
        <p:spPr/>
        <p:txBody>
          <a:bodyPr/>
          <a:lstStyle/>
          <a:p>
            <a:r>
              <a:rPr lang="en-US" dirty="0"/>
              <a:t>Grand Central Prerequisites</a:t>
            </a:r>
          </a:p>
        </p:txBody>
      </p:sp>
      <p:sp>
        <p:nvSpPr>
          <p:cNvPr id="3" name="Content Placeholder 2">
            <a:extLst>
              <a:ext uri="{FF2B5EF4-FFF2-40B4-BE49-F238E27FC236}">
                <a16:creationId xmlns:a16="http://schemas.microsoft.com/office/drawing/2014/main" id="{0A4CBABC-6904-374D-BF4C-0ED4AB74094E}"/>
              </a:ext>
            </a:extLst>
          </p:cNvPr>
          <p:cNvSpPr>
            <a:spLocks noGrp="1"/>
          </p:cNvSpPr>
          <p:nvPr>
            <p:ph idx="17"/>
          </p:nvPr>
        </p:nvSpPr>
        <p:spPr/>
        <p:txBody>
          <a:bodyPr/>
          <a:lstStyle/>
          <a:p>
            <a:r>
              <a:rPr lang="en-US" b="1" dirty="0"/>
              <a:t>Prerequisites </a:t>
            </a:r>
          </a:p>
          <a:p>
            <a:pPr marL="457200" indent="-457200">
              <a:buFont typeface="+mj-lt"/>
              <a:buAutoNum type="arabicPeriod"/>
            </a:pPr>
            <a:r>
              <a:rPr lang="en-US" sz="1800" dirty="0"/>
              <a:t>AWS Organizations Enabled</a:t>
            </a:r>
          </a:p>
          <a:p>
            <a:pPr marL="457200" indent="-457200">
              <a:buFont typeface="+mj-lt"/>
              <a:buAutoNum type="arabicPeriod"/>
            </a:pPr>
            <a:r>
              <a:rPr lang="en-US" sz="1800" dirty="0"/>
              <a:t>Kinesis Data Firehose</a:t>
            </a:r>
          </a:p>
          <a:p>
            <a:pPr marL="457200" indent="-457200">
              <a:buFont typeface="+mj-lt"/>
              <a:buAutoNum type="arabicPeriod"/>
            </a:pPr>
            <a:r>
              <a:rPr lang="en-US" sz="1800" dirty="0"/>
              <a:t>Splunk 7.0+</a:t>
            </a:r>
          </a:p>
          <a:p>
            <a:endParaRPr lang="en-US" dirty="0"/>
          </a:p>
        </p:txBody>
      </p:sp>
      <p:sp>
        <p:nvSpPr>
          <p:cNvPr id="4" name="Content Placeholder 3">
            <a:extLst>
              <a:ext uri="{FF2B5EF4-FFF2-40B4-BE49-F238E27FC236}">
                <a16:creationId xmlns:a16="http://schemas.microsoft.com/office/drawing/2014/main" id="{C8985A19-E7E5-5F42-A79B-04E551E4188A}"/>
              </a:ext>
            </a:extLst>
          </p:cNvPr>
          <p:cNvSpPr>
            <a:spLocks noGrp="1"/>
          </p:cNvSpPr>
          <p:nvPr>
            <p:ph idx="18"/>
          </p:nvPr>
        </p:nvSpPr>
        <p:spPr/>
        <p:txBody>
          <a:bodyPr/>
          <a:lstStyle/>
          <a:p>
            <a:r>
              <a:rPr lang="en-US" b="1" dirty="0"/>
              <a:t>Setup IAM Policy </a:t>
            </a:r>
          </a:p>
          <a:p>
            <a:pPr>
              <a:buNone/>
            </a:pPr>
            <a:r>
              <a:rPr lang="en-US" sz="1800" dirty="0"/>
              <a:t>Setup IAM Policy and attach to an IAM user either done manually or using included CloudFormation template</a:t>
            </a:r>
          </a:p>
        </p:txBody>
      </p:sp>
      <p:sp>
        <p:nvSpPr>
          <p:cNvPr id="5" name="Content Placeholder 4">
            <a:extLst>
              <a:ext uri="{FF2B5EF4-FFF2-40B4-BE49-F238E27FC236}">
                <a16:creationId xmlns:a16="http://schemas.microsoft.com/office/drawing/2014/main" id="{84173AD6-60CC-F049-B6EA-21F22E6B6A69}"/>
              </a:ext>
            </a:extLst>
          </p:cNvPr>
          <p:cNvSpPr>
            <a:spLocks noGrp="1"/>
          </p:cNvSpPr>
          <p:nvPr>
            <p:ph idx="19"/>
          </p:nvPr>
        </p:nvSpPr>
        <p:spPr/>
        <p:txBody>
          <a:bodyPr/>
          <a:lstStyle/>
          <a:p>
            <a:r>
              <a:rPr lang="en-US" b="1" dirty="0"/>
              <a:t>Credentials</a:t>
            </a:r>
          </a:p>
          <a:p>
            <a:pPr>
              <a:buNone/>
            </a:pPr>
            <a:r>
              <a:rPr lang="en-US" sz="1800" dirty="0"/>
              <a:t>Collect </a:t>
            </a:r>
            <a:r>
              <a:rPr lang="en-US" sz="1800" dirty="0" err="1"/>
              <a:t>credentials.csv</a:t>
            </a:r>
            <a:r>
              <a:rPr lang="en-US" sz="1800" dirty="0"/>
              <a:t> files and create </a:t>
            </a:r>
            <a:r>
              <a:rPr lang="en-US" sz="1800" dirty="0" err="1"/>
              <a:t>all_accounts.json</a:t>
            </a:r>
            <a:endParaRPr lang="en-US" sz="1800" dirty="0"/>
          </a:p>
          <a:p>
            <a:pPr marL="457200" indent="-457200">
              <a:buFont typeface="+mj-lt"/>
              <a:buAutoNum type="arabicPeriod"/>
            </a:pPr>
            <a:endParaRPr lang="en-US" dirty="0"/>
          </a:p>
        </p:txBody>
      </p:sp>
      <p:sp>
        <p:nvSpPr>
          <p:cNvPr id="6" name="Content Placeholder 5">
            <a:extLst>
              <a:ext uri="{FF2B5EF4-FFF2-40B4-BE49-F238E27FC236}">
                <a16:creationId xmlns:a16="http://schemas.microsoft.com/office/drawing/2014/main" id="{8C5350CC-F7BE-F24D-8AC8-C1094F1F118D}"/>
              </a:ext>
            </a:extLst>
          </p:cNvPr>
          <p:cNvSpPr>
            <a:spLocks noGrp="1"/>
          </p:cNvSpPr>
          <p:nvPr>
            <p:ph idx="20"/>
          </p:nvPr>
        </p:nvSpPr>
        <p:spPr/>
        <p:txBody>
          <a:bodyPr/>
          <a:lstStyle/>
          <a:p>
            <a:r>
              <a:rPr lang="en-US" b="1" dirty="0"/>
              <a:t>Install Grand Central App</a:t>
            </a:r>
          </a:p>
          <a:p>
            <a:r>
              <a:rPr lang="en-US" sz="1800" dirty="0"/>
              <a:t>The app can be installed on a search head and requires internet access (at least access to your AWS deployment)</a:t>
            </a:r>
          </a:p>
        </p:txBody>
      </p:sp>
      <p:sp>
        <p:nvSpPr>
          <p:cNvPr id="7" name="Text Placeholder 6">
            <a:extLst>
              <a:ext uri="{FF2B5EF4-FFF2-40B4-BE49-F238E27FC236}">
                <a16:creationId xmlns:a16="http://schemas.microsoft.com/office/drawing/2014/main" id="{521C563B-3216-6648-B516-D2D44F261476}"/>
              </a:ext>
            </a:extLst>
          </p:cNvPr>
          <p:cNvSpPr>
            <a:spLocks noGrp="1"/>
          </p:cNvSpPr>
          <p:nvPr>
            <p:ph type="body" idx="13"/>
          </p:nvPr>
        </p:nvSpPr>
        <p:spPr/>
        <p:txBody>
          <a:bodyPr/>
          <a:lstStyle/>
          <a:p>
            <a:r>
              <a:rPr lang="en-US" dirty="0"/>
              <a:t>High level overview of how this system works</a:t>
            </a:r>
          </a:p>
        </p:txBody>
      </p:sp>
    </p:spTree>
    <p:extLst>
      <p:ext uri="{BB962C8B-B14F-4D97-AF65-F5344CB8AC3E}">
        <p14:creationId xmlns:p14="http://schemas.microsoft.com/office/powerpoint/2010/main" val="39266319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p:cNvPicPr>
            <a:picLocks noGrp="1" noChangeAspect="1"/>
          </p:cNvPicPr>
          <p:nvPr>
            <p:ph sz="quarter" idx="10"/>
          </p:nvPr>
        </p:nvPicPr>
        <p:blipFill>
          <a:blip r:embed="rId2"/>
          <a:stretch>
            <a:fillRect/>
          </a:stretch>
        </p:blipFill>
        <p:spPr>
          <a:xfrm>
            <a:off x="449814" y="2510629"/>
            <a:ext cx="787400" cy="711200"/>
          </a:xfrm>
        </p:spPr>
      </p:pic>
      <p:sp>
        <p:nvSpPr>
          <p:cNvPr id="3" name="Title 2"/>
          <p:cNvSpPr>
            <a:spLocks noGrp="1"/>
          </p:cNvSpPr>
          <p:nvPr>
            <p:ph type="title"/>
          </p:nvPr>
        </p:nvSpPr>
        <p:spPr/>
        <p:txBody>
          <a:bodyPr/>
          <a:lstStyle/>
          <a:p>
            <a:r>
              <a:rPr lang="en-US" dirty="0">
                <a:uFillTx/>
              </a:rPr>
              <a:t>Credential Smusher</a:t>
            </a:r>
          </a:p>
        </p:txBody>
      </p:sp>
      <p:sp>
        <p:nvSpPr>
          <p:cNvPr id="4" name="Subtitle 3"/>
          <p:cNvSpPr>
            <a:spLocks noGrp="1"/>
          </p:cNvSpPr>
          <p:nvPr>
            <p:ph type="subTitle" idx="12"/>
          </p:nvPr>
        </p:nvSpPr>
        <p:spPr/>
        <p:txBody>
          <a:bodyPr/>
          <a:lstStyle/>
          <a:p>
            <a:r>
              <a:rPr lang="en-US" dirty="0">
                <a:uFillTx/>
              </a:rPr>
              <a:t>Take all credentials.csv files and smush them into one file for upload</a:t>
            </a:r>
          </a:p>
        </p:txBody>
      </p:sp>
      <p:sp>
        <p:nvSpPr>
          <p:cNvPr id="8" name="TextBox 7"/>
          <p:cNvSpPr txBox="1">
            <a:spLocks/>
          </p:cNvSpPr>
          <p:nvPr/>
        </p:nvSpPr>
        <p:spPr>
          <a:xfrm>
            <a:off x="1284596" y="2681563"/>
            <a:ext cx="1166986" cy="276999"/>
          </a:xfrm>
          <a:prstGeom prst="rect">
            <a:avLst/>
          </a:prstGeom>
          <a:noFill/>
        </p:spPr>
        <p:txBody>
          <a:bodyPr wrap="none" lIns="0" tIns="0" rIns="0" bIns="0" rtlCol="0">
            <a:spAutoFit/>
          </a:bodyPr>
          <a:lstStyle/>
          <a:p>
            <a:r>
              <a:rPr lang="en-US" dirty="0">
                <a:uFillTx/>
              </a:rPr>
              <a:t>Credentials</a:t>
            </a:r>
          </a:p>
        </p:txBody>
      </p:sp>
      <p:sp>
        <p:nvSpPr>
          <p:cNvPr id="9" name="TextBox 8"/>
          <p:cNvSpPr txBox="1">
            <a:spLocks/>
          </p:cNvSpPr>
          <p:nvPr/>
        </p:nvSpPr>
        <p:spPr>
          <a:xfrm>
            <a:off x="843514" y="3275125"/>
            <a:ext cx="1782539" cy="1661993"/>
          </a:xfrm>
          <a:prstGeom prst="rect">
            <a:avLst/>
          </a:prstGeom>
          <a:noFill/>
        </p:spPr>
        <p:txBody>
          <a:bodyPr wrap="none" lIns="0" tIns="0" rIns="0" bIns="0" rtlCol="0">
            <a:spAutoFit/>
          </a:bodyPr>
          <a:lstStyle/>
          <a:p>
            <a:r>
              <a:rPr lang="en-US" dirty="0">
                <a:uFillTx/>
              </a:rPr>
              <a:t>Credentials.csv</a:t>
            </a:r>
          </a:p>
          <a:p>
            <a:r>
              <a:rPr lang="en-US" dirty="0">
                <a:uFillTx/>
              </a:rPr>
              <a:t>Credentials-1.csv</a:t>
            </a:r>
          </a:p>
          <a:p>
            <a:r>
              <a:rPr lang="en-US" dirty="0">
                <a:uFillTx/>
              </a:rPr>
              <a:t>Credentials-2.csv</a:t>
            </a:r>
          </a:p>
          <a:p>
            <a:r>
              <a:rPr lang="en-US" dirty="0">
                <a:uFillTx/>
              </a:rPr>
              <a:t>Credentials-3.csv</a:t>
            </a:r>
          </a:p>
          <a:p>
            <a:r>
              <a:rPr lang="en-US" dirty="0">
                <a:uFillTx/>
              </a:rPr>
              <a:t>….</a:t>
            </a:r>
          </a:p>
          <a:p>
            <a:r>
              <a:rPr lang="en-US" dirty="0">
                <a:uFillTx/>
              </a:rPr>
              <a:t>Credentials-n.csv</a:t>
            </a:r>
          </a:p>
        </p:txBody>
      </p:sp>
      <p:sp>
        <p:nvSpPr>
          <p:cNvPr id="12" name="Rectangle 11"/>
          <p:cNvSpPr>
            <a:spLocks/>
          </p:cNvSpPr>
          <p:nvPr/>
        </p:nvSpPr>
        <p:spPr>
          <a:xfrm>
            <a:off x="3959000" y="2646752"/>
            <a:ext cx="4725824" cy="22256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endParaRPr lang="en-US" dirty="0">
              <a:solidFill>
                <a:schemeClr val="bg1"/>
              </a:solidFill>
              <a:uFillTx/>
              <a:latin typeface="Consolas" panose="020B0609020204030204" pitchFamily="49" charset="0"/>
              <a:cs typeface="Consolas" panose="020B0609020204030204" pitchFamily="49" charset="0"/>
            </a:endParaRPr>
          </a:p>
          <a:p>
            <a:endParaRPr lang="en-US" dirty="0">
              <a:solidFill>
                <a:schemeClr val="bg1"/>
              </a:solidFill>
              <a:uFillTx/>
              <a:latin typeface="Consolas" panose="020B0609020204030204" pitchFamily="49" charset="0"/>
              <a:cs typeface="Consolas" panose="020B0609020204030204" pitchFamily="49" charset="0"/>
            </a:endParaRPr>
          </a:p>
          <a:p>
            <a:endParaRPr lang="en-US" dirty="0">
              <a:solidFill>
                <a:schemeClr val="bg1"/>
              </a:solidFill>
              <a:uFillTx/>
              <a:latin typeface="Consolas" panose="020B0609020204030204" pitchFamily="49" charset="0"/>
              <a:cs typeface="Consolas" panose="020B0609020204030204" pitchFamily="49" charset="0"/>
            </a:endParaRPr>
          </a:p>
          <a:p>
            <a:endParaRPr lang="en-US" dirty="0">
              <a:solidFill>
                <a:schemeClr val="bg1"/>
              </a:solidFill>
              <a:uFillTx/>
              <a:latin typeface="Consolas" panose="020B0609020204030204" pitchFamily="49" charset="0"/>
              <a:cs typeface="Consolas" panose="020B0609020204030204" pitchFamily="49" charset="0"/>
            </a:endParaRPr>
          </a:p>
          <a:p>
            <a:endParaRPr lang="en-US" dirty="0">
              <a:solidFill>
                <a:schemeClr val="bg1"/>
              </a:solidFill>
              <a:uFillTx/>
              <a:latin typeface="Consolas" panose="020B0609020204030204" pitchFamily="49" charset="0"/>
              <a:cs typeface="Consolas" panose="020B0609020204030204" pitchFamily="49" charset="0"/>
            </a:endParaRPr>
          </a:p>
          <a:p>
            <a:endParaRPr lang="en-US" dirty="0">
              <a:solidFill>
                <a:schemeClr val="bg1"/>
              </a:solidFill>
              <a:uFillTx/>
              <a:latin typeface="Consolas" panose="020B0609020204030204" pitchFamily="49" charset="0"/>
              <a:cs typeface="Consolas" panose="020B0609020204030204" pitchFamily="49" charset="0"/>
            </a:endParaRPr>
          </a:p>
          <a:p>
            <a:r>
              <a:rPr lang="en-US" dirty="0">
                <a:solidFill>
                  <a:schemeClr val="bg1"/>
                </a:solidFill>
                <a:uFillTx/>
                <a:latin typeface="Consolas" panose="020B0609020204030204" pitchFamily="49" charset="0"/>
                <a:cs typeface="Consolas" panose="020B0609020204030204" pitchFamily="49" charset="0"/>
              </a:rPr>
              <a:t>bash$ cd credentials/</a:t>
            </a:r>
          </a:p>
          <a:p>
            <a:r>
              <a:rPr lang="en-US" dirty="0">
                <a:solidFill>
                  <a:schemeClr val="bg1"/>
                </a:solidFill>
                <a:uFillTx/>
                <a:latin typeface="Consolas" panose="020B0609020204030204" pitchFamily="49" charset="0"/>
                <a:cs typeface="Consolas" panose="020B0609020204030204" pitchFamily="49" charset="0"/>
              </a:rPr>
              <a:t>bash$ python credentials_smusher.py</a:t>
            </a:r>
          </a:p>
          <a:p>
            <a:r>
              <a:rPr lang="en-US" dirty="0">
                <a:solidFill>
                  <a:schemeClr val="bg1"/>
                </a:solidFill>
                <a:uFillTx/>
                <a:latin typeface="Consolas" panose="020B0609020204030204" pitchFamily="49" charset="0"/>
                <a:cs typeface="Consolas" panose="020B0609020204030204" pitchFamily="49" charset="0"/>
              </a:rPr>
              <a:t>bash$ ls</a:t>
            </a:r>
          </a:p>
          <a:p>
            <a:r>
              <a:rPr lang="en-US" dirty="0">
                <a:solidFill>
                  <a:schemeClr val="bg1"/>
                </a:solidFill>
                <a:uFillTx/>
                <a:latin typeface="Consolas" panose="020B0609020204030204" pitchFamily="49" charset="0"/>
                <a:cs typeface="Consolas" panose="020B0609020204030204" pitchFamily="49" charset="0"/>
              </a:rPr>
              <a:t>all_account_credentials.json</a:t>
            </a:r>
          </a:p>
          <a:p>
            <a:endParaRPr lang="en-US" dirty="0">
              <a:solidFill>
                <a:schemeClr val="bg1"/>
              </a:solidFill>
              <a:uFillTx/>
              <a:latin typeface="Consolas" panose="020B0609020204030204" pitchFamily="49" charset="0"/>
              <a:cs typeface="Consolas" panose="020B0609020204030204" pitchFamily="49" charset="0"/>
            </a:endParaRPr>
          </a:p>
          <a:p>
            <a:pPr algn="ctr"/>
            <a:endParaRPr lang="en-US" dirty="0">
              <a:solidFill>
                <a:schemeClr val="bg1"/>
              </a:solidFill>
              <a:uFillTx/>
            </a:endParaRPr>
          </a:p>
          <a:p>
            <a:pPr algn="ctr"/>
            <a:endParaRPr lang="en-US" dirty="0">
              <a:solidFill>
                <a:schemeClr val="bg1"/>
              </a:solidFill>
              <a:uFillTx/>
            </a:endParaRPr>
          </a:p>
          <a:p>
            <a:pPr algn="ctr"/>
            <a:endParaRPr lang="en-US" dirty="0">
              <a:solidFill>
                <a:schemeClr val="bg1"/>
              </a:solidFill>
              <a:uFillTx/>
            </a:endParaRPr>
          </a:p>
          <a:p>
            <a:pPr algn="ctr"/>
            <a:endParaRPr lang="en-US" dirty="0">
              <a:solidFill>
                <a:schemeClr val="bg1"/>
              </a:solidFill>
              <a:uFillTx/>
            </a:endParaRPr>
          </a:p>
          <a:p>
            <a:pPr algn="ctr"/>
            <a:endParaRPr lang="en-US" dirty="0">
              <a:solidFill>
                <a:schemeClr val="bg1"/>
              </a:solidFill>
              <a:uFillTx/>
            </a:endParaRPr>
          </a:p>
          <a:p>
            <a:pPr algn="ctr"/>
            <a:endParaRPr lang="en-US" dirty="0">
              <a:solidFill>
                <a:schemeClr val="bg1"/>
              </a:solidFill>
              <a:uFillTx/>
            </a:endParaRPr>
          </a:p>
          <a:p>
            <a:pPr algn="ctr"/>
            <a:endParaRPr lang="en-US" dirty="0">
              <a:solidFill>
                <a:schemeClr val="bg1"/>
              </a:solidFill>
              <a:uFillTx/>
            </a:endParaRPr>
          </a:p>
          <a:p>
            <a:pPr algn="ctr"/>
            <a:endParaRPr lang="en-US" dirty="0">
              <a:solidFill>
                <a:schemeClr val="bg1"/>
              </a:solidFill>
              <a:uFillTx/>
            </a:endParaRPr>
          </a:p>
        </p:txBody>
      </p:sp>
      <p:sp>
        <p:nvSpPr>
          <p:cNvPr id="13" name="TextBox 12"/>
          <p:cNvSpPr txBox="1">
            <a:spLocks/>
          </p:cNvSpPr>
          <p:nvPr/>
        </p:nvSpPr>
        <p:spPr>
          <a:xfrm>
            <a:off x="449814" y="1788552"/>
            <a:ext cx="3180358" cy="276999"/>
          </a:xfrm>
          <a:prstGeom prst="rect">
            <a:avLst/>
          </a:prstGeom>
          <a:noFill/>
        </p:spPr>
        <p:txBody>
          <a:bodyPr wrap="none" lIns="0" tIns="0" rIns="0" bIns="0" rtlCol="0">
            <a:spAutoFit/>
          </a:bodyPr>
          <a:lstStyle/>
          <a:p>
            <a:pPr algn="ctr"/>
            <a:r>
              <a:rPr lang="en-US" dirty="0">
                <a:uFillTx/>
              </a:rPr>
              <a:t>Step 1 – Download Credentials</a:t>
            </a:r>
          </a:p>
        </p:txBody>
      </p:sp>
      <p:sp>
        <p:nvSpPr>
          <p:cNvPr id="14" name="TextBox 13"/>
          <p:cNvSpPr txBox="1">
            <a:spLocks/>
          </p:cNvSpPr>
          <p:nvPr/>
        </p:nvSpPr>
        <p:spPr>
          <a:xfrm>
            <a:off x="3958999" y="1788552"/>
            <a:ext cx="4725825" cy="276999"/>
          </a:xfrm>
          <a:prstGeom prst="rect">
            <a:avLst/>
          </a:prstGeom>
          <a:noFill/>
        </p:spPr>
        <p:txBody>
          <a:bodyPr wrap="square" lIns="0" tIns="0" rIns="0" bIns="0" rtlCol="0">
            <a:spAutoFit/>
          </a:bodyPr>
          <a:lstStyle/>
          <a:p>
            <a:pPr algn="ctr"/>
            <a:r>
              <a:rPr lang="en-US" dirty="0">
                <a:uFillTx/>
              </a:rPr>
              <a:t>Step 2 – Run credentials_smusher.py</a:t>
            </a:r>
          </a:p>
        </p:txBody>
      </p:sp>
      <p:cxnSp>
        <p:nvCxnSpPr>
          <p:cNvPr id="16" name="Straight Connector 15"/>
          <p:cNvCxnSpPr/>
          <p:nvPr/>
        </p:nvCxnSpPr>
        <p:spPr>
          <a:xfrm>
            <a:off x="3709069" y="2510629"/>
            <a:ext cx="0" cy="3486134"/>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8951817" y="2510629"/>
            <a:ext cx="0" cy="3486134"/>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sp>
        <p:nvSpPr>
          <p:cNvPr id="18" name="TextBox 17"/>
          <p:cNvSpPr txBox="1">
            <a:spLocks/>
          </p:cNvSpPr>
          <p:nvPr/>
        </p:nvSpPr>
        <p:spPr>
          <a:xfrm>
            <a:off x="9157063" y="1831593"/>
            <a:ext cx="2939144" cy="276999"/>
          </a:xfrm>
          <a:prstGeom prst="rect">
            <a:avLst/>
          </a:prstGeom>
          <a:noFill/>
        </p:spPr>
        <p:txBody>
          <a:bodyPr wrap="square" lIns="0" tIns="0" rIns="0" bIns="0" rtlCol="0">
            <a:spAutoFit/>
          </a:bodyPr>
          <a:lstStyle/>
          <a:p>
            <a:pPr algn="ctr"/>
            <a:r>
              <a:rPr lang="en-US" dirty="0">
                <a:uFillTx/>
              </a:rPr>
              <a:t>Step 3 – Save File</a:t>
            </a:r>
          </a:p>
        </p:txBody>
      </p:sp>
      <p:pic>
        <p:nvPicPr>
          <p:cNvPr id="19" name="Content Placeholder 6"/>
          <p:cNvPicPr>
            <a:picLocks noChangeAspect="1"/>
          </p:cNvPicPr>
          <p:nvPr/>
        </p:nvPicPr>
        <p:blipFill>
          <a:blip r:embed="rId2"/>
          <a:stretch>
            <a:fillRect/>
          </a:stretch>
        </p:blipFill>
        <p:spPr>
          <a:xfrm>
            <a:off x="9157063" y="2521443"/>
            <a:ext cx="787400" cy="711200"/>
          </a:xfrm>
          <a:prstGeom prst="rect">
            <a:avLst/>
          </a:prstGeom>
        </p:spPr>
      </p:pic>
      <p:sp>
        <p:nvSpPr>
          <p:cNvPr id="20" name="TextBox 19"/>
          <p:cNvSpPr txBox="1">
            <a:spLocks/>
          </p:cNvSpPr>
          <p:nvPr/>
        </p:nvSpPr>
        <p:spPr>
          <a:xfrm>
            <a:off x="9944463" y="2692377"/>
            <a:ext cx="1166986" cy="276999"/>
          </a:xfrm>
          <a:prstGeom prst="rect">
            <a:avLst/>
          </a:prstGeom>
          <a:noFill/>
        </p:spPr>
        <p:txBody>
          <a:bodyPr wrap="none" lIns="0" tIns="0" rIns="0" bIns="0" rtlCol="0">
            <a:spAutoFit/>
          </a:bodyPr>
          <a:lstStyle/>
          <a:p>
            <a:r>
              <a:rPr lang="en-US" dirty="0">
                <a:uFillTx/>
              </a:rPr>
              <a:t>Credentials</a:t>
            </a:r>
          </a:p>
        </p:txBody>
      </p:sp>
      <p:sp>
        <p:nvSpPr>
          <p:cNvPr id="21" name="Rectangle 20"/>
          <p:cNvSpPr>
            <a:spLocks/>
          </p:cNvSpPr>
          <p:nvPr/>
        </p:nvSpPr>
        <p:spPr>
          <a:xfrm>
            <a:off x="9157063" y="3208097"/>
            <a:ext cx="3082895" cy="369332"/>
          </a:xfrm>
          <a:prstGeom prst="rect">
            <a:avLst/>
          </a:prstGeom>
        </p:spPr>
        <p:txBody>
          <a:bodyPr wrap="none">
            <a:spAutoFit/>
          </a:bodyPr>
          <a:lstStyle/>
          <a:p>
            <a:r>
              <a:rPr lang="en-US" dirty="0">
                <a:uFillTx/>
              </a:rPr>
              <a:t>all_account_credentials.json</a:t>
            </a:r>
          </a:p>
        </p:txBody>
      </p:sp>
    </p:spTree>
  </p:cSld>
  <p:clrMapOvr>
    <a:masterClrMapping/>
  </p:clrMapOvr>
</p:sld>
</file>

<file path=ppt/theme/theme1.xml><?xml version="1.0" encoding="utf-8"?>
<a:theme xmlns:a="http://schemas.openxmlformats.org/drawingml/2006/main" name="Splunk2017">
  <a:themeElements>
    <a:clrScheme name="Splunk Corporate 2017">
      <a:dk1>
        <a:srgbClr val="FFFFFF"/>
      </a:dk1>
      <a:lt1>
        <a:srgbClr val="000000"/>
      </a:lt1>
      <a:dk2>
        <a:srgbClr val="FFFFFF"/>
      </a:dk2>
      <a:lt2>
        <a:srgbClr val="000000"/>
      </a:lt2>
      <a:accent1>
        <a:srgbClr val="65A637"/>
      </a:accent1>
      <a:accent2>
        <a:srgbClr val="B2B2B2"/>
      </a:accent2>
      <a:accent3>
        <a:srgbClr val="515151"/>
      </a:accent3>
      <a:accent4>
        <a:srgbClr val="00A9E0"/>
      </a:accent4>
      <a:accent5>
        <a:srgbClr val="005880"/>
      </a:accent5>
      <a:accent6>
        <a:srgbClr val="CBDB2F"/>
      </a:accent6>
      <a:hlink>
        <a:srgbClr val="02A8E0"/>
      </a:hlink>
      <a:folHlink>
        <a:srgbClr val="02A8E0"/>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defPPr algn="ctr">
          <a:defRPr dirty="0" err="1" smtClean="0">
            <a:solidFill>
              <a:schemeClr val="bg1"/>
            </a:solidFill>
            <a:uFillTx/>
          </a:defRPr>
        </a:defPPr>
      </a:lstStyle>
      <a:style>
        <a:lnRef idx="2">
          <a:schemeClr val="accent1">
            <a:shade val="50000"/>
          </a:schemeClr>
        </a:lnRef>
        <a:fillRef idx="1">
          <a:schemeClr val="accent1"/>
        </a:fillRef>
        <a:effectRef idx="0">
          <a:schemeClr val="accent1"/>
        </a:effectRef>
        <a:fontRef idx="minor">
          <a:schemeClr val="lt1"/>
        </a:fontRef>
      </a:style>
    </a:spDef>
    <a:lnDef>
      <a:spPr>
        <a:ln w="38100" cap="rnd">
          <a:solidFill>
            <a:schemeClr val="accent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dirty="0" smtClean="0">
            <a:uFillTx/>
          </a:defRPr>
        </a:defPPr>
      </a:lstStyle>
    </a:txDef>
  </a:objectDefaults>
  <a:extraClrSchemeLst/>
</a:theme>
</file>

<file path=ppt/theme/theme2.xml><?xml version="1.0" encoding="utf-8"?>
<a:theme xmlns:a="http://schemas.openxmlformats.org/drawingml/2006/main" name="newpinkSplunk">
  <a:themeElements>
    <a:clrScheme name=" ">
      <a:dk1>
        <a:srgbClr val="000000"/>
      </a:dk1>
      <a:lt1>
        <a:srgbClr val="FFFFFF"/>
      </a:lt1>
      <a:dk2>
        <a:srgbClr val="7F7F7F"/>
      </a:dk2>
      <a:lt2>
        <a:srgbClr val="E6E6E6"/>
      </a:lt2>
      <a:accent1>
        <a:srgbClr val="EC008C"/>
      </a:accent1>
      <a:accent2>
        <a:srgbClr val="F56A00"/>
      </a:accent2>
      <a:accent3>
        <a:srgbClr val="F0D318"/>
      </a:accent3>
      <a:accent4>
        <a:srgbClr val="AB006B"/>
      </a:accent4>
      <a:accent5>
        <a:srgbClr val="C83C10"/>
      </a:accent5>
      <a:accent6>
        <a:srgbClr val="F99D1C"/>
      </a:accent6>
      <a:hlink>
        <a:srgbClr val="EC008C"/>
      </a:hlink>
      <a:folHlink>
        <a:srgbClr val="E6E6E6"/>
      </a:folHlink>
    </a:clrScheme>
    <a:fontScheme name="Splu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w="9525" cap="flat">
          <a:noFill/>
          <a:prstDash val="solid"/>
          <a:miter/>
        </a:ln>
      </a:spPr>
      <a:bodyPr rtlCol="0" anchor="ctr"/>
      <a:lstStyle>
        <a:defPPr algn="l">
          <a:lnSpc>
            <a:spcPct val="85000"/>
          </a:lnSpc>
          <a:spcBef>
            <a:spcPts val="800"/>
          </a:spcBef>
          <a:spcAft>
            <a:spcPts val="400"/>
          </a:spcAft>
          <a:defRPr kern="100" spc="-30" dirty="0" err="1" smtClean="0">
            <a:solidFill>
              <a:schemeClr val="bg1"/>
            </a:solidFill>
            <a:uFillTx/>
            <a:latin typeface="+mj-lt"/>
          </a:defRPr>
        </a:defPPr>
      </a:lstStyle>
      <a:style>
        <a:lnRef idx="1">
          <a:schemeClr val="accent1"/>
        </a:lnRef>
        <a:fillRef idx="1">
          <a:schemeClr val="accent1"/>
        </a:fillRef>
        <a:effectRef idx="1">
          <a:schemeClr val="accent1"/>
        </a:effectRef>
        <a:fontRef idx="minor">
          <a:schemeClr val="lt1"/>
        </a:fontRef>
      </a:style>
    </a:spDef>
    <a:lnDef>
      <a:spPr>
        <a:ln w="12700" cap="rnd">
          <a:solidFill>
            <a:schemeClr val="accent1"/>
          </a:solidFill>
          <a:roun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spcAft>
            <a:spcPts val="600"/>
          </a:spcAft>
          <a:defRPr sz="1400" kern="100" spc="-30" dirty="0" err="1" smtClean="0">
            <a:uFillTx/>
          </a:defRPr>
        </a:defPPr>
      </a:lstStyle>
    </a:txDef>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a:lstStyle/>
      <a:style>
        <a:lnRef idx="1">
          <a:schemeClr val="accent1"/>
        </a:lnRef>
        <a:fillRef idx="1">
          <a:schemeClr val="accent1"/>
        </a:fillRef>
        <a:effectRef idx="1">
          <a:schemeClr val="accent1"/>
        </a:effectRef>
        <a:fontRef idx="minor">
          <a:schemeClr val="lt1"/>
        </a:fontRef>
      </a:style>
    </a:spDef>
    <a:lnDef>
      <a:spPr/>
      <a:bodyPr/>
      <a:lstStyle/>
      <a:style>
        <a:lnRef idx="1">
          <a:schemeClr val="accent1"/>
        </a:lnRef>
        <a:fillRef idx="0">
          <a:schemeClr val="accent1"/>
        </a:fillRef>
        <a:effectRef idx="1">
          <a:schemeClr val="accent1"/>
        </a:effectRef>
        <a:fontRef idx="minor">
          <a:schemeClr val="tx1"/>
        </a:fontRef>
      </a:style>
    </a:lnDef>
    <a:txDef>
      <a:spPr/>
      <a:bodyPr/>
      <a:lstStyle/>
    </a:txDef>
  </a:objectDefaults>
  <a:extraClrSchemeLst/>
</a:theme>
</file>

<file path=docProps/app.xml><?xml version="1.0" encoding="utf-8"?>
<Properties xmlns="http://schemas.openxmlformats.org/officeDocument/2006/extended-properties" xmlns:vt="http://schemas.openxmlformats.org/officeDocument/2006/docPropsVTypes">
  <Template>Splunk2017</Template>
  <TotalTime>1869</TotalTime>
  <Words>1267</Words>
  <Application>Microsoft Macintosh PowerPoint</Application>
  <PresentationFormat>Widescreen</PresentationFormat>
  <Paragraphs>374</Paragraphs>
  <Slides>37</Slides>
  <Notes>4</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37</vt:i4>
      </vt:variant>
    </vt:vector>
  </HeadingPairs>
  <TitlesOfParts>
    <vt:vector size="46" baseType="lpstr">
      <vt:lpstr>.LucidaGrandeUI</vt:lpstr>
      <vt:lpstr>Arial</vt:lpstr>
      <vt:lpstr>Calibri</vt:lpstr>
      <vt:lpstr>Consolas</vt:lpstr>
      <vt:lpstr>Gotham Book</vt:lpstr>
      <vt:lpstr>Lucida Console</vt:lpstr>
      <vt:lpstr>Wingdings 3</vt:lpstr>
      <vt:lpstr>Splunk2017</vt:lpstr>
      <vt:lpstr>newpinkSplunk</vt:lpstr>
      <vt:lpstr>Grand Central</vt:lpstr>
      <vt:lpstr>Problem Statement </vt:lpstr>
      <vt:lpstr>AWS GDI by the numbers</vt:lpstr>
      <vt:lpstr>Problem for Cloud GDI</vt:lpstr>
      <vt:lpstr>Grand Central</vt:lpstr>
      <vt:lpstr>Cloud Data Lifecycle</vt:lpstr>
      <vt:lpstr>How does it work?</vt:lpstr>
      <vt:lpstr>Grand Central Prerequisites</vt:lpstr>
      <vt:lpstr>Credential Smusher</vt:lpstr>
      <vt:lpstr>Grand Central Workflow</vt:lpstr>
      <vt:lpstr>Demo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Available Today</vt:lpstr>
      <vt:lpstr>Cloud Provider GDI</vt:lpstr>
      <vt:lpstr>PowerPoint Presentation</vt:lpstr>
      <vt:lpstr>PowerPoint Presentation</vt:lpstr>
      <vt:lpstr>PowerPoint Presentation</vt:lpstr>
      <vt:lpstr>Long Term Plan</vt:lpstr>
      <vt:lpstr>PowerPoint Presentation</vt:lpstr>
      <vt:lpstr>GDI Today</vt:lpstr>
      <vt:lpstr>GDI : AWS</vt:lpstr>
      <vt:lpstr>AWS Pull vs. Push</vt:lpstr>
      <vt:lpstr>AWS Source Matrix </vt:lpstr>
      <vt:lpstr>GDI : Azure</vt:lpstr>
      <vt:lpstr>Azure Pull vs. Push</vt:lpstr>
      <vt:lpstr>GDI : Google Cloud</vt:lpstr>
      <vt:lpstr>GCP Service Pull vs. Push</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Technical Overview</dc:title>
  <dc:creator>Kam Amir</dc:creator>
  <cp:lastModifiedBy>Kam Amir</cp:lastModifiedBy>
  <cp:revision>91</cp:revision>
  <dcterms:created xsi:type="dcterms:W3CDTF">2019-05-15T19:51:01Z</dcterms:created>
  <dcterms:modified xsi:type="dcterms:W3CDTF">2020-02-19T20:55:32Z</dcterms:modified>
</cp:coreProperties>
</file>